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17" r:id="rId2"/>
    <p:sldId id="514" r:id="rId3"/>
    <p:sldId id="515" r:id="rId4"/>
    <p:sldId id="519" r:id="rId5"/>
    <p:sldId id="516" r:id="rId6"/>
    <p:sldId id="541" r:id="rId7"/>
    <p:sldId id="542" r:id="rId8"/>
    <p:sldId id="540" r:id="rId9"/>
    <p:sldId id="536" r:id="rId10"/>
    <p:sldId id="510" r:id="rId11"/>
    <p:sldId id="512" r:id="rId12"/>
    <p:sldId id="543" r:id="rId13"/>
    <p:sldId id="513" r:id="rId14"/>
    <p:sldId id="51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9"/>
    <a:srgbClr val="FFB184"/>
    <a:srgbClr val="41525C"/>
    <a:srgbClr val="B7CED5"/>
    <a:srgbClr val="B1CAD0"/>
    <a:srgbClr val="9DBFC7"/>
    <a:srgbClr val="FFFFFF"/>
    <a:srgbClr val="DAE9EE"/>
    <a:srgbClr val="F9EAE5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856" autoAdjust="0"/>
  </p:normalViewPr>
  <p:slideViewPr>
    <p:cSldViewPr snapToGrid="0">
      <p:cViewPr varScale="1">
        <p:scale>
          <a:sx n="100" d="100"/>
          <a:sy n="100" d="100"/>
        </p:scale>
        <p:origin x="91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2D2C5-1CF4-4698-8FBA-4E8A23F004A9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CFE5A-B900-445D-8D30-FAFD987A6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53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67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59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Wizja przedsiębiorstwa – Operator Systemu Dystrybucyjnego Gazu – jako wyraz holistycznego myślenia o rozwoju Spółki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029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16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48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E5A-B900-445D-8D30-FAFD987A6D0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180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074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64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87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139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62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0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22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30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4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5B595-76E1-4635-9ACF-AF702B07E704}" type="datetimeFigureOut">
              <a:rPr lang="pl-PL" smtClean="0"/>
              <a:t>08.05.2018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4287-A18A-42FC-A3AA-172FD05FB7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5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798"/>
          <a:stretch/>
        </p:blipFill>
        <p:spPr>
          <a:xfrm>
            <a:off x="-22058" y="-12032"/>
            <a:ext cx="12214058" cy="687003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30390" y="490287"/>
            <a:ext cx="4514850" cy="58864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4" descr="Znalezione obrazy dla zapytania ps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9" y="622207"/>
            <a:ext cx="2587992" cy="2587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017134" y="5797111"/>
            <a:ext cx="3541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Międzyzdroje, 7-9 maja 2018 r.</a:t>
            </a:r>
            <a:endParaRPr lang="pl-PL" sz="1600" b="1" dirty="0">
              <a:solidFill>
                <a:srgbClr val="F57D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171879" y="3433512"/>
            <a:ext cx="354136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41525C"/>
                </a:solidFill>
              </a:rPr>
              <a:t>Plany rozwoju PSG </a:t>
            </a:r>
          </a:p>
          <a:p>
            <a:pPr algn="ctr"/>
            <a:r>
              <a:rPr lang="pl-PL" sz="2400" b="1" dirty="0">
                <a:solidFill>
                  <a:srgbClr val="41525C"/>
                </a:solidFill>
              </a:rPr>
              <a:t>na lata 2018 - 2022 </a:t>
            </a:r>
          </a:p>
          <a:p>
            <a:pPr algn="ctr"/>
            <a:endParaRPr lang="pl-PL" sz="2400" b="1" dirty="0">
              <a:solidFill>
                <a:srgbClr val="41525C"/>
              </a:solidFill>
            </a:endParaRPr>
          </a:p>
          <a:p>
            <a:pPr algn="ctr"/>
            <a:r>
              <a:rPr lang="pl-PL" sz="16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Członek Zarządu</a:t>
            </a:r>
          </a:p>
          <a:p>
            <a:pPr algn="ctr"/>
            <a:r>
              <a:rPr lang="pl-PL" sz="16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Wioletta </a:t>
            </a:r>
            <a:r>
              <a:rPr lang="pl-PL" sz="1600" b="1" dirty="0" err="1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Czemiel</a:t>
            </a:r>
            <a:r>
              <a:rPr lang="pl-PL" sz="16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Grzybowska</a:t>
            </a:r>
          </a:p>
          <a:p>
            <a:pPr algn="ctr"/>
            <a:endParaRPr lang="pl-PL" sz="2400" b="1" dirty="0">
              <a:solidFill>
                <a:srgbClr val="41525C"/>
              </a:solidFill>
            </a:endParaRPr>
          </a:p>
          <a:p>
            <a:pPr algn="ctr"/>
            <a:endParaRPr lang="pl-PL" sz="2400" b="1" dirty="0">
              <a:solidFill>
                <a:srgbClr val="4152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20335" r="-335" b="16201"/>
          <a:stretch/>
        </p:blipFill>
        <p:spPr>
          <a:xfrm flipH="1">
            <a:off x="-61774" y="-1"/>
            <a:ext cx="12240126" cy="6858001"/>
          </a:xfrm>
          <a:prstGeom prst="rect">
            <a:avLst/>
          </a:prstGeom>
        </p:spPr>
      </p:pic>
      <p:pic>
        <p:nvPicPr>
          <p:cNvPr id="10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60" y="-36879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 bwMode="auto">
          <a:xfrm>
            <a:off x="537450" y="375090"/>
            <a:ext cx="6164373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Listy intencyjne 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955" y="1324561"/>
            <a:ext cx="4551525" cy="3892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330" y="3735303"/>
            <a:ext cx="2276059" cy="32129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" name="Prostokąt zaokrąglony 13"/>
          <p:cNvSpPr/>
          <p:nvPr/>
        </p:nvSpPr>
        <p:spPr>
          <a:xfrm>
            <a:off x="745795" y="3735303"/>
            <a:ext cx="2707094" cy="1676470"/>
          </a:xfrm>
          <a:prstGeom prst="roundRect">
            <a:avLst/>
          </a:prstGeom>
          <a:solidFill>
            <a:schemeClr val="bg1">
              <a:lumMod val="50000"/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833885" y="3918682"/>
            <a:ext cx="252550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501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33886" y="4588624"/>
            <a:ext cx="2525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podpisanych </a:t>
            </a:r>
          </a:p>
          <a:p>
            <a:pPr algn="ctr"/>
            <a:r>
              <a:rPr lang="pl-P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listów intencyjnych</a:t>
            </a:r>
          </a:p>
        </p:txBody>
      </p:sp>
      <p:sp>
        <p:nvSpPr>
          <p:cNvPr id="17" name="pole tekstowe 16"/>
          <p:cNvSpPr txBox="1"/>
          <p:nvPr/>
        </p:nvSpPr>
        <p:spPr bwMode="auto">
          <a:xfrm>
            <a:off x="537450" y="1714324"/>
            <a:ext cx="4563907" cy="1631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Polska Spółka Gazownictwa aktywnie nawiązuje współpracę z samorządami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 rzecz gazyfikacji nowych gmin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 likwidacji tzw. „Białych Plam”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 gazowniczej mapie Polski. </a:t>
            </a:r>
          </a:p>
        </p:txBody>
      </p:sp>
    </p:spTree>
    <p:extLst>
      <p:ext uri="{BB962C8B-B14F-4D97-AF65-F5344CB8AC3E}">
        <p14:creationId xmlns:p14="http://schemas.microsoft.com/office/powerpoint/2010/main" val="22761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r="4222"/>
          <a:stretch/>
        </p:blipFill>
        <p:spPr bwMode="auto">
          <a:xfrm>
            <a:off x="1" y="0"/>
            <a:ext cx="12192000" cy="68764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" y="0"/>
            <a:ext cx="12191999" cy="6876453"/>
          </a:xfrm>
          <a:prstGeom prst="rect">
            <a:avLst/>
          </a:prstGeom>
          <a:gradFill flip="none" rotWithShape="1">
            <a:gsLst>
              <a:gs pos="38000">
                <a:schemeClr val="accent1">
                  <a:lumMod val="5000"/>
                  <a:lumOff val="95000"/>
                  <a:alpha val="6000"/>
                </a:schemeClr>
              </a:gs>
              <a:gs pos="61000">
                <a:schemeClr val="bg1">
                  <a:lumMod val="85000"/>
                  <a:alpha val="78000"/>
                </a:schemeClr>
              </a:gs>
              <a:gs pos="100000">
                <a:schemeClr val="bg1">
                  <a:lumMod val="75000"/>
                  <a:alpha val="87000"/>
                </a:schemeClr>
              </a:gs>
              <a:gs pos="87000">
                <a:schemeClr val="bg1">
                  <a:lumMod val="75000"/>
                  <a:alpha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 bwMode="auto">
          <a:xfrm>
            <a:off x="537450" y="375090"/>
            <a:ext cx="6164373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Gazyfikacja wyspowa  </a:t>
            </a:r>
          </a:p>
        </p:txBody>
      </p:sp>
      <p:sp>
        <p:nvSpPr>
          <p:cNvPr id="16" name="Dowolny kształt 15"/>
          <p:cNvSpPr/>
          <p:nvPr/>
        </p:nvSpPr>
        <p:spPr>
          <a:xfrm>
            <a:off x="944227" y="1127567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solidFill>
              <a:srgbClr val="FF630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13011" rIns="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Gazyfikacja             i </a:t>
            </a:r>
            <a:r>
              <a:rPr lang="pl-PL" kern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pregazyfikacja</a:t>
            </a: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nowych terenów</a:t>
            </a:r>
          </a:p>
        </p:txBody>
      </p:sp>
      <p:sp>
        <p:nvSpPr>
          <p:cNvPr id="24" name="Dowolny kształt 23"/>
          <p:cNvSpPr/>
          <p:nvPr/>
        </p:nvSpPr>
        <p:spPr>
          <a:xfrm>
            <a:off x="1904932" y="2852290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solidFill>
              <a:srgbClr val="FF630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13011" rIns="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Dostawa gazu,  gdy budowa gazociągu jest nieopłacalna</a:t>
            </a:r>
          </a:p>
        </p:txBody>
      </p:sp>
      <p:sp>
        <p:nvSpPr>
          <p:cNvPr id="25" name="Dowolny kształt 24"/>
          <p:cNvSpPr/>
          <p:nvPr/>
        </p:nvSpPr>
        <p:spPr>
          <a:xfrm>
            <a:off x="2869950" y="1164448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solidFill>
              <a:srgbClr val="FF630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13011" rIns="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Skrócenie czasu przyłączenia </a:t>
            </a:r>
          </a:p>
        </p:txBody>
      </p:sp>
      <p:sp>
        <p:nvSpPr>
          <p:cNvPr id="26" name="Dowolny kształt 25"/>
          <p:cNvSpPr/>
          <p:nvPr/>
        </p:nvSpPr>
        <p:spPr>
          <a:xfrm>
            <a:off x="2871027" y="4577013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solidFill>
              <a:srgbClr val="FF630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13011" rIns="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Wsparcie polityki bezpieczeństwa energetycznego kraju </a:t>
            </a:r>
          </a:p>
        </p:txBody>
      </p:sp>
      <p:sp>
        <p:nvSpPr>
          <p:cNvPr id="27" name="Dowolny kształt 26"/>
          <p:cNvSpPr/>
          <p:nvPr/>
        </p:nvSpPr>
        <p:spPr>
          <a:xfrm>
            <a:off x="3825597" y="2841673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solidFill>
              <a:srgbClr val="FF630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13011" rIns="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Rozwój paliw alternatywnych     i obniżanie   niskich emisji </a:t>
            </a:r>
          </a:p>
        </p:txBody>
      </p:sp>
      <p:pic>
        <p:nvPicPr>
          <p:cNvPr id="10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929" y="-76466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-168933" y="-271130"/>
            <a:ext cx="12477237" cy="1676141"/>
          </a:xfrm>
          <a:prstGeom prst="rect">
            <a:avLst/>
          </a:prstGeom>
          <a:gradFill flip="none" rotWithShape="1">
            <a:gsLst>
              <a:gs pos="14000">
                <a:schemeClr val="accent3">
                  <a:lumMod val="5000"/>
                  <a:lumOff val="95000"/>
                </a:schemeClr>
              </a:gs>
              <a:gs pos="90000">
                <a:schemeClr val="accent3">
                  <a:lumMod val="45000"/>
                  <a:lumOff val="55000"/>
                  <a:alpha val="35000"/>
                </a:schemeClr>
              </a:gs>
              <a:gs pos="7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4272632" y="389167"/>
            <a:ext cx="7105484" cy="6558714"/>
            <a:chOff x="4859874" y="145070"/>
            <a:chExt cx="7105484" cy="6558714"/>
          </a:xfrm>
          <a:scene3d>
            <a:camera prst="perspectiveRelaxedModerately"/>
            <a:lightRig rig="threePt" dir="t"/>
          </a:scene3d>
        </p:grpSpPr>
        <p:pic>
          <p:nvPicPr>
            <p:cNvPr id="119" name="Obraz 1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6" b="96909" l="5143" r="90000">
                          <a14:foregroundMark x1="39667" y1="7939" x2="39667" y2="7939"/>
                          <a14:foregroundMark x1="10000" y1="18061" x2="10000" y2="18061"/>
                          <a14:foregroundMark x1="44524" y1="11576" x2="44524" y2="11576"/>
                          <a14:backgroundMark x1="9857" y1="22667" x2="9857" y2="22667"/>
                          <a14:backgroundMark x1="10190" y1="18970" x2="10190" y2="18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" t="1489" r="16956" b="1152"/>
            <a:stretch/>
          </p:blipFill>
          <p:spPr>
            <a:xfrm>
              <a:off x="4859874" y="145070"/>
              <a:ext cx="7105484" cy="6558714"/>
            </a:xfrm>
            <a:prstGeom prst="rect">
              <a:avLst/>
            </a:prstGeom>
            <a:effectLst/>
          </p:spPr>
        </p:pic>
        <p:grpSp>
          <p:nvGrpSpPr>
            <p:cNvPr id="86" name="Grupa 85"/>
            <p:cNvGrpSpPr/>
            <p:nvPr/>
          </p:nvGrpSpPr>
          <p:grpSpPr>
            <a:xfrm>
              <a:off x="5511738" y="535102"/>
              <a:ext cx="5745708" cy="5799850"/>
              <a:chOff x="90810" y="331470"/>
              <a:chExt cx="6401943" cy="5799850"/>
            </a:xfrm>
          </p:grpSpPr>
          <p:grpSp>
            <p:nvGrpSpPr>
              <p:cNvPr id="87" name="Grupa 86"/>
              <p:cNvGrpSpPr/>
              <p:nvPr/>
            </p:nvGrpSpPr>
            <p:grpSpPr>
              <a:xfrm>
                <a:off x="90810" y="471108"/>
                <a:ext cx="6401943" cy="5660212"/>
                <a:chOff x="2067128" y="950879"/>
                <a:chExt cx="4890581" cy="4362855"/>
              </a:xfrm>
            </p:grpSpPr>
            <p:sp>
              <p:nvSpPr>
                <p:cNvPr id="91" name="Dowolny kształt 90"/>
                <p:cNvSpPr/>
                <p:nvPr/>
              </p:nvSpPr>
              <p:spPr>
                <a:xfrm>
                  <a:off x="5846323" y="2784543"/>
                  <a:ext cx="1111386" cy="1760706"/>
                </a:xfrm>
                <a:custGeom>
                  <a:avLst/>
                  <a:gdLst>
                    <a:gd name="connsiteX0" fmla="*/ 814692 w 1111386"/>
                    <a:gd name="connsiteY0" fmla="*/ 0 h 1760706"/>
                    <a:gd name="connsiteX1" fmla="*/ 768486 w 1111386"/>
                    <a:gd name="connsiteY1" fmla="*/ 38910 h 1760706"/>
                    <a:gd name="connsiteX2" fmla="*/ 744166 w 1111386"/>
                    <a:gd name="connsiteY2" fmla="*/ 55934 h 1760706"/>
                    <a:gd name="connsiteX3" fmla="*/ 741734 w 1111386"/>
                    <a:gd name="connsiteY3" fmla="*/ 80253 h 1760706"/>
                    <a:gd name="connsiteX4" fmla="*/ 756326 w 1111386"/>
                    <a:gd name="connsiteY4" fmla="*/ 99708 h 1760706"/>
                    <a:gd name="connsiteX5" fmla="*/ 714983 w 1111386"/>
                    <a:gd name="connsiteY5" fmla="*/ 99708 h 1760706"/>
                    <a:gd name="connsiteX6" fmla="*/ 717415 w 1111386"/>
                    <a:gd name="connsiteY6" fmla="*/ 114300 h 1760706"/>
                    <a:gd name="connsiteX7" fmla="*/ 693096 w 1111386"/>
                    <a:gd name="connsiteY7" fmla="*/ 131323 h 1760706"/>
                    <a:gd name="connsiteX8" fmla="*/ 705256 w 1111386"/>
                    <a:gd name="connsiteY8" fmla="*/ 150778 h 1760706"/>
                    <a:gd name="connsiteX9" fmla="*/ 700392 w 1111386"/>
                    <a:gd name="connsiteY9" fmla="*/ 158074 h 1760706"/>
                    <a:gd name="connsiteX10" fmla="*/ 678505 w 1111386"/>
                    <a:gd name="connsiteY10" fmla="*/ 158074 h 1760706"/>
                    <a:gd name="connsiteX11" fmla="*/ 673641 w 1111386"/>
                    <a:gd name="connsiteY11" fmla="*/ 165370 h 1760706"/>
                    <a:gd name="connsiteX12" fmla="*/ 680937 w 1111386"/>
                    <a:gd name="connsiteY12" fmla="*/ 182393 h 1760706"/>
                    <a:gd name="connsiteX13" fmla="*/ 676073 w 1111386"/>
                    <a:gd name="connsiteY13" fmla="*/ 192121 h 1760706"/>
                    <a:gd name="connsiteX14" fmla="*/ 654186 w 1111386"/>
                    <a:gd name="connsiteY14" fmla="*/ 194553 h 1760706"/>
                    <a:gd name="connsiteX15" fmla="*/ 644458 w 1111386"/>
                    <a:gd name="connsiteY15" fmla="*/ 184825 h 1760706"/>
                    <a:gd name="connsiteX16" fmla="*/ 637162 w 1111386"/>
                    <a:gd name="connsiteY16" fmla="*/ 184825 h 1760706"/>
                    <a:gd name="connsiteX17" fmla="*/ 612843 w 1111386"/>
                    <a:gd name="connsiteY17" fmla="*/ 199417 h 1760706"/>
                    <a:gd name="connsiteX18" fmla="*/ 603115 w 1111386"/>
                    <a:gd name="connsiteY18" fmla="*/ 179961 h 1760706"/>
                    <a:gd name="connsiteX19" fmla="*/ 578796 w 1111386"/>
                    <a:gd name="connsiteY19" fmla="*/ 172666 h 1760706"/>
                    <a:gd name="connsiteX20" fmla="*/ 561773 w 1111386"/>
                    <a:gd name="connsiteY20" fmla="*/ 162938 h 1760706"/>
                    <a:gd name="connsiteX21" fmla="*/ 554477 w 1111386"/>
                    <a:gd name="connsiteY21" fmla="*/ 162938 h 1760706"/>
                    <a:gd name="connsiteX22" fmla="*/ 554477 w 1111386"/>
                    <a:gd name="connsiteY22" fmla="*/ 162938 h 1760706"/>
                    <a:gd name="connsiteX23" fmla="*/ 542317 w 1111386"/>
                    <a:gd name="connsiteY23" fmla="*/ 182393 h 1760706"/>
                    <a:gd name="connsiteX24" fmla="*/ 544749 w 1111386"/>
                    <a:gd name="connsiteY24" fmla="*/ 189689 h 1760706"/>
                    <a:gd name="connsiteX25" fmla="*/ 549613 w 1111386"/>
                    <a:gd name="connsiteY25" fmla="*/ 196985 h 1760706"/>
                    <a:gd name="connsiteX26" fmla="*/ 549613 w 1111386"/>
                    <a:gd name="connsiteY26" fmla="*/ 209144 h 1760706"/>
                    <a:gd name="connsiteX27" fmla="*/ 549613 w 1111386"/>
                    <a:gd name="connsiteY27" fmla="*/ 221304 h 1760706"/>
                    <a:gd name="connsiteX28" fmla="*/ 547181 w 1111386"/>
                    <a:gd name="connsiteY28" fmla="*/ 226168 h 1760706"/>
                    <a:gd name="connsiteX29" fmla="*/ 539886 w 1111386"/>
                    <a:gd name="connsiteY29" fmla="*/ 233463 h 1760706"/>
                    <a:gd name="connsiteX30" fmla="*/ 532590 w 1111386"/>
                    <a:gd name="connsiteY30" fmla="*/ 238327 h 1760706"/>
                    <a:gd name="connsiteX31" fmla="*/ 522862 w 1111386"/>
                    <a:gd name="connsiteY31" fmla="*/ 243191 h 1760706"/>
                    <a:gd name="connsiteX32" fmla="*/ 525294 w 1111386"/>
                    <a:gd name="connsiteY32" fmla="*/ 233463 h 1760706"/>
                    <a:gd name="connsiteX33" fmla="*/ 513134 w 1111386"/>
                    <a:gd name="connsiteY33" fmla="*/ 228600 h 1760706"/>
                    <a:gd name="connsiteX34" fmla="*/ 508271 w 1111386"/>
                    <a:gd name="connsiteY34" fmla="*/ 223736 h 1760706"/>
                    <a:gd name="connsiteX35" fmla="*/ 493679 w 1111386"/>
                    <a:gd name="connsiteY35" fmla="*/ 228600 h 1760706"/>
                    <a:gd name="connsiteX36" fmla="*/ 481520 w 1111386"/>
                    <a:gd name="connsiteY36" fmla="*/ 218872 h 1760706"/>
                    <a:gd name="connsiteX37" fmla="*/ 471792 w 1111386"/>
                    <a:gd name="connsiteY37" fmla="*/ 206712 h 1760706"/>
                    <a:gd name="connsiteX38" fmla="*/ 462064 w 1111386"/>
                    <a:gd name="connsiteY38" fmla="*/ 206712 h 1760706"/>
                    <a:gd name="connsiteX39" fmla="*/ 454768 w 1111386"/>
                    <a:gd name="connsiteY39" fmla="*/ 209144 h 1760706"/>
                    <a:gd name="connsiteX40" fmla="*/ 454768 w 1111386"/>
                    <a:gd name="connsiteY40" fmla="*/ 209144 h 1760706"/>
                    <a:gd name="connsiteX41" fmla="*/ 445041 w 1111386"/>
                    <a:gd name="connsiteY41" fmla="*/ 221304 h 1760706"/>
                    <a:gd name="connsiteX42" fmla="*/ 440177 w 1111386"/>
                    <a:gd name="connsiteY42" fmla="*/ 228600 h 1760706"/>
                    <a:gd name="connsiteX43" fmla="*/ 432881 w 1111386"/>
                    <a:gd name="connsiteY43" fmla="*/ 243191 h 1760706"/>
                    <a:gd name="connsiteX44" fmla="*/ 425586 w 1111386"/>
                    <a:gd name="connsiteY44" fmla="*/ 252919 h 1760706"/>
                    <a:gd name="connsiteX45" fmla="*/ 403698 w 1111386"/>
                    <a:gd name="connsiteY45" fmla="*/ 252919 h 1760706"/>
                    <a:gd name="connsiteX46" fmla="*/ 391539 w 1111386"/>
                    <a:gd name="connsiteY46" fmla="*/ 257783 h 1760706"/>
                    <a:gd name="connsiteX47" fmla="*/ 384243 w 1111386"/>
                    <a:gd name="connsiteY47" fmla="*/ 265078 h 1760706"/>
                    <a:gd name="connsiteX48" fmla="*/ 372083 w 1111386"/>
                    <a:gd name="connsiteY48" fmla="*/ 269942 h 1760706"/>
                    <a:gd name="connsiteX49" fmla="*/ 359924 w 1111386"/>
                    <a:gd name="connsiteY49" fmla="*/ 245623 h 1760706"/>
                    <a:gd name="connsiteX50" fmla="*/ 355060 w 1111386"/>
                    <a:gd name="connsiteY50" fmla="*/ 240759 h 1760706"/>
                    <a:gd name="connsiteX51" fmla="*/ 355060 w 1111386"/>
                    <a:gd name="connsiteY51" fmla="*/ 240759 h 1760706"/>
                    <a:gd name="connsiteX52" fmla="*/ 338037 w 1111386"/>
                    <a:gd name="connsiteY52" fmla="*/ 257783 h 1760706"/>
                    <a:gd name="connsiteX53" fmla="*/ 330741 w 1111386"/>
                    <a:gd name="connsiteY53" fmla="*/ 265078 h 1760706"/>
                    <a:gd name="connsiteX54" fmla="*/ 274807 w 1111386"/>
                    <a:gd name="connsiteY54" fmla="*/ 252919 h 1760706"/>
                    <a:gd name="connsiteX55" fmla="*/ 265079 w 1111386"/>
                    <a:gd name="connsiteY55" fmla="*/ 267510 h 1760706"/>
                    <a:gd name="connsiteX56" fmla="*/ 260215 w 1111386"/>
                    <a:gd name="connsiteY56" fmla="*/ 269942 h 1760706"/>
                    <a:gd name="connsiteX57" fmla="*/ 240760 w 1111386"/>
                    <a:gd name="connsiteY57" fmla="*/ 269942 h 1760706"/>
                    <a:gd name="connsiteX58" fmla="*/ 240760 w 1111386"/>
                    <a:gd name="connsiteY58" fmla="*/ 269942 h 1760706"/>
                    <a:gd name="connsiteX59" fmla="*/ 218873 w 1111386"/>
                    <a:gd name="connsiteY59" fmla="*/ 257783 h 1760706"/>
                    <a:gd name="connsiteX60" fmla="*/ 211577 w 1111386"/>
                    <a:gd name="connsiteY60" fmla="*/ 255351 h 1760706"/>
                    <a:gd name="connsiteX61" fmla="*/ 201849 w 1111386"/>
                    <a:gd name="connsiteY61" fmla="*/ 267510 h 1760706"/>
                    <a:gd name="connsiteX62" fmla="*/ 192122 w 1111386"/>
                    <a:gd name="connsiteY62" fmla="*/ 269942 h 1760706"/>
                    <a:gd name="connsiteX63" fmla="*/ 175098 w 1111386"/>
                    <a:gd name="connsiteY63" fmla="*/ 282102 h 1760706"/>
                    <a:gd name="connsiteX64" fmla="*/ 165371 w 1111386"/>
                    <a:gd name="connsiteY64" fmla="*/ 284534 h 1760706"/>
                    <a:gd name="connsiteX65" fmla="*/ 165371 w 1111386"/>
                    <a:gd name="connsiteY65" fmla="*/ 284534 h 1760706"/>
                    <a:gd name="connsiteX66" fmla="*/ 136188 w 1111386"/>
                    <a:gd name="connsiteY66" fmla="*/ 299125 h 1760706"/>
                    <a:gd name="connsiteX67" fmla="*/ 124028 w 1111386"/>
                    <a:gd name="connsiteY67" fmla="*/ 316148 h 1760706"/>
                    <a:gd name="connsiteX68" fmla="*/ 131324 w 1111386"/>
                    <a:gd name="connsiteY68" fmla="*/ 338036 h 1760706"/>
                    <a:gd name="connsiteX69" fmla="*/ 133756 w 1111386"/>
                    <a:gd name="connsiteY69" fmla="*/ 355059 h 1760706"/>
                    <a:gd name="connsiteX70" fmla="*/ 133756 w 1111386"/>
                    <a:gd name="connsiteY70" fmla="*/ 357491 h 1760706"/>
                    <a:gd name="connsiteX71" fmla="*/ 141051 w 1111386"/>
                    <a:gd name="connsiteY71" fmla="*/ 374514 h 1760706"/>
                    <a:gd name="connsiteX72" fmla="*/ 133756 w 1111386"/>
                    <a:gd name="connsiteY72" fmla="*/ 401266 h 1760706"/>
                    <a:gd name="connsiteX73" fmla="*/ 116732 w 1111386"/>
                    <a:gd name="connsiteY73" fmla="*/ 408561 h 1760706"/>
                    <a:gd name="connsiteX74" fmla="*/ 119164 w 1111386"/>
                    <a:gd name="connsiteY74" fmla="*/ 430448 h 1760706"/>
                    <a:gd name="connsiteX75" fmla="*/ 148347 w 1111386"/>
                    <a:gd name="connsiteY75" fmla="*/ 423153 h 1760706"/>
                    <a:gd name="connsiteX76" fmla="*/ 167803 w 1111386"/>
                    <a:gd name="connsiteY76" fmla="*/ 457200 h 1760706"/>
                    <a:gd name="connsiteX77" fmla="*/ 167803 w 1111386"/>
                    <a:gd name="connsiteY77" fmla="*/ 457200 h 1760706"/>
                    <a:gd name="connsiteX78" fmla="*/ 133756 w 1111386"/>
                    <a:gd name="connsiteY78" fmla="*/ 479087 h 1760706"/>
                    <a:gd name="connsiteX79" fmla="*/ 121596 w 1111386"/>
                    <a:gd name="connsiteY79" fmla="*/ 496110 h 1760706"/>
                    <a:gd name="connsiteX80" fmla="*/ 116732 w 1111386"/>
                    <a:gd name="connsiteY80" fmla="*/ 510702 h 1760706"/>
                    <a:gd name="connsiteX81" fmla="*/ 126460 w 1111386"/>
                    <a:gd name="connsiteY81" fmla="*/ 520429 h 1760706"/>
                    <a:gd name="connsiteX82" fmla="*/ 131324 w 1111386"/>
                    <a:gd name="connsiteY82" fmla="*/ 530157 h 1760706"/>
                    <a:gd name="connsiteX83" fmla="*/ 143483 w 1111386"/>
                    <a:gd name="connsiteY83" fmla="*/ 542317 h 1760706"/>
                    <a:gd name="connsiteX84" fmla="*/ 131324 w 1111386"/>
                    <a:gd name="connsiteY84" fmla="*/ 556908 h 1760706"/>
                    <a:gd name="connsiteX85" fmla="*/ 128892 w 1111386"/>
                    <a:gd name="connsiteY85" fmla="*/ 564204 h 1760706"/>
                    <a:gd name="connsiteX86" fmla="*/ 116732 w 1111386"/>
                    <a:gd name="connsiteY86" fmla="*/ 571500 h 1760706"/>
                    <a:gd name="connsiteX87" fmla="*/ 111868 w 1111386"/>
                    <a:gd name="connsiteY87" fmla="*/ 586091 h 1760706"/>
                    <a:gd name="connsiteX88" fmla="*/ 99709 w 1111386"/>
                    <a:gd name="connsiteY88" fmla="*/ 590955 h 1760706"/>
                    <a:gd name="connsiteX89" fmla="*/ 89981 w 1111386"/>
                    <a:gd name="connsiteY89" fmla="*/ 588523 h 1760706"/>
                    <a:gd name="connsiteX90" fmla="*/ 80254 w 1111386"/>
                    <a:gd name="connsiteY90" fmla="*/ 590955 h 1760706"/>
                    <a:gd name="connsiteX91" fmla="*/ 70526 w 1111386"/>
                    <a:gd name="connsiteY91" fmla="*/ 605546 h 1760706"/>
                    <a:gd name="connsiteX92" fmla="*/ 68094 w 1111386"/>
                    <a:gd name="connsiteY92" fmla="*/ 620138 h 1760706"/>
                    <a:gd name="connsiteX93" fmla="*/ 60798 w 1111386"/>
                    <a:gd name="connsiteY93" fmla="*/ 615274 h 1760706"/>
                    <a:gd name="connsiteX94" fmla="*/ 53503 w 1111386"/>
                    <a:gd name="connsiteY94" fmla="*/ 603114 h 1760706"/>
                    <a:gd name="connsiteX95" fmla="*/ 17024 w 1111386"/>
                    <a:gd name="connsiteY95" fmla="*/ 583659 h 1760706"/>
                    <a:gd name="connsiteX96" fmla="*/ 12160 w 1111386"/>
                    <a:gd name="connsiteY96" fmla="*/ 586091 h 1760706"/>
                    <a:gd name="connsiteX97" fmla="*/ 14592 w 1111386"/>
                    <a:gd name="connsiteY97" fmla="*/ 603114 h 1760706"/>
                    <a:gd name="connsiteX98" fmla="*/ 9728 w 1111386"/>
                    <a:gd name="connsiteY98" fmla="*/ 607978 h 1760706"/>
                    <a:gd name="connsiteX99" fmla="*/ 0 w 1111386"/>
                    <a:gd name="connsiteY99" fmla="*/ 617706 h 1760706"/>
                    <a:gd name="connsiteX100" fmla="*/ 14592 w 1111386"/>
                    <a:gd name="connsiteY100" fmla="*/ 634729 h 1760706"/>
                    <a:gd name="connsiteX101" fmla="*/ 17024 w 1111386"/>
                    <a:gd name="connsiteY101" fmla="*/ 649321 h 1760706"/>
                    <a:gd name="connsiteX102" fmla="*/ 68094 w 1111386"/>
                    <a:gd name="connsiteY102" fmla="*/ 666344 h 1760706"/>
                    <a:gd name="connsiteX103" fmla="*/ 68094 w 1111386"/>
                    <a:gd name="connsiteY103" fmla="*/ 666344 h 1760706"/>
                    <a:gd name="connsiteX104" fmla="*/ 87549 w 1111386"/>
                    <a:gd name="connsiteY104" fmla="*/ 656617 h 1760706"/>
                    <a:gd name="connsiteX105" fmla="*/ 107005 w 1111386"/>
                    <a:gd name="connsiteY105" fmla="*/ 666344 h 1760706"/>
                    <a:gd name="connsiteX106" fmla="*/ 114300 w 1111386"/>
                    <a:gd name="connsiteY106" fmla="*/ 683368 h 1760706"/>
                    <a:gd name="connsiteX107" fmla="*/ 124028 w 1111386"/>
                    <a:gd name="connsiteY107" fmla="*/ 697959 h 1760706"/>
                    <a:gd name="connsiteX108" fmla="*/ 133756 w 1111386"/>
                    <a:gd name="connsiteY108" fmla="*/ 710119 h 1760706"/>
                    <a:gd name="connsiteX109" fmla="*/ 128892 w 1111386"/>
                    <a:gd name="connsiteY109" fmla="*/ 736870 h 1760706"/>
                    <a:gd name="connsiteX110" fmla="*/ 141051 w 1111386"/>
                    <a:gd name="connsiteY110" fmla="*/ 744166 h 1760706"/>
                    <a:gd name="connsiteX111" fmla="*/ 136188 w 1111386"/>
                    <a:gd name="connsiteY111" fmla="*/ 770917 h 1760706"/>
                    <a:gd name="connsiteX112" fmla="*/ 126460 w 1111386"/>
                    <a:gd name="connsiteY112" fmla="*/ 790372 h 1760706"/>
                    <a:gd name="connsiteX113" fmla="*/ 102141 w 1111386"/>
                    <a:gd name="connsiteY113" fmla="*/ 778212 h 1760706"/>
                    <a:gd name="connsiteX114" fmla="*/ 99709 w 1111386"/>
                    <a:gd name="connsiteY114" fmla="*/ 790372 h 1760706"/>
                    <a:gd name="connsiteX115" fmla="*/ 89981 w 1111386"/>
                    <a:gd name="connsiteY115" fmla="*/ 802531 h 1760706"/>
                    <a:gd name="connsiteX116" fmla="*/ 94845 w 1111386"/>
                    <a:gd name="connsiteY116" fmla="*/ 812259 h 1760706"/>
                    <a:gd name="connsiteX117" fmla="*/ 97277 w 1111386"/>
                    <a:gd name="connsiteY117" fmla="*/ 814691 h 1760706"/>
                    <a:gd name="connsiteX118" fmla="*/ 107005 w 1111386"/>
                    <a:gd name="connsiteY118" fmla="*/ 829283 h 1760706"/>
                    <a:gd name="connsiteX119" fmla="*/ 107005 w 1111386"/>
                    <a:gd name="connsiteY119" fmla="*/ 829283 h 1760706"/>
                    <a:gd name="connsiteX120" fmla="*/ 133756 w 1111386"/>
                    <a:gd name="connsiteY120" fmla="*/ 843874 h 1760706"/>
                    <a:gd name="connsiteX121" fmla="*/ 128892 w 1111386"/>
                    <a:gd name="connsiteY121" fmla="*/ 853602 h 1760706"/>
                    <a:gd name="connsiteX122" fmla="*/ 121596 w 1111386"/>
                    <a:gd name="connsiteY122" fmla="*/ 880353 h 1760706"/>
                    <a:gd name="connsiteX123" fmla="*/ 124028 w 1111386"/>
                    <a:gd name="connsiteY123" fmla="*/ 892512 h 1760706"/>
                    <a:gd name="connsiteX124" fmla="*/ 107005 w 1111386"/>
                    <a:gd name="connsiteY124" fmla="*/ 902240 h 1760706"/>
                    <a:gd name="connsiteX125" fmla="*/ 133756 w 1111386"/>
                    <a:gd name="connsiteY125" fmla="*/ 914400 h 1760706"/>
                    <a:gd name="connsiteX126" fmla="*/ 116732 w 1111386"/>
                    <a:gd name="connsiteY126" fmla="*/ 931423 h 1760706"/>
                    <a:gd name="connsiteX127" fmla="*/ 116732 w 1111386"/>
                    <a:gd name="connsiteY127" fmla="*/ 948446 h 1760706"/>
                    <a:gd name="connsiteX128" fmla="*/ 109437 w 1111386"/>
                    <a:gd name="connsiteY128" fmla="*/ 980061 h 1760706"/>
                    <a:gd name="connsiteX129" fmla="*/ 109437 w 1111386"/>
                    <a:gd name="connsiteY129" fmla="*/ 1001948 h 1760706"/>
                    <a:gd name="connsiteX130" fmla="*/ 102141 w 1111386"/>
                    <a:gd name="connsiteY130" fmla="*/ 1023836 h 1760706"/>
                    <a:gd name="connsiteX131" fmla="*/ 114300 w 1111386"/>
                    <a:gd name="connsiteY131" fmla="*/ 1043291 h 1760706"/>
                    <a:gd name="connsiteX132" fmla="*/ 111868 w 1111386"/>
                    <a:gd name="connsiteY132" fmla="*/ 1060314 h 1760706"/>
                    <a:gd name="connsiteX133" fmla="*/ 111868 w 1111386"/>
                    <a:gd name="connsiteY133" fmla="*/ 1077338 h 1760706"/>
                    <a:gd name="connsiteX134" fmla="*/ 116732 w 1111386"/>
                    <a:gd name="connsiteY134" fmla="*/ 1087066 h 1760706"/>
                    <a:gd name="connsiteX135" fmla="*/ 128892 w 1111386"/>
                    <a:gd name="connsiteY135" fmla="*/ 1111385 h 1760706"/>
                    <a:gd name="connsiteX136" fmla="*/ 119164 w 1111386"/>
                    <a:gd name="connsiteY136" fmla="*/ 1128408 h 1760706"/>
                    <a:gd name="connsiteX137" fmla="*/ 124028 w 1111386"/>
                    <a:gd name="connsiteY137" fmla="*/ 1143000 h 1760706"/>
                    <a:gd name="connsiteX138" fmla="*/ 124028 w 1111386"/>
                    <a:gd name="connsiteY138" fmla="*/ 1157591 h 1760706"/>
                    <a:gd name="connsiteX139" fmla="*/ 126460 w 1111386"/>
                    <a:gd name="connsiteY139" fmla="*/ 1172183 h 1760706"/>
                    <a:gd name="connsiteX140" fmla="*/ 126460 w 1111386"/>
                    <a:gd name="connsiteY140" fmla="*/ 1186774 h 1760706"/>
                    <a:gd name="connsiteX141" fmla="*/ 121596 w 1111386"/>
                    <a:gd name="connsiteY141" fmla="*/ 1203797 h 1760706"/>
                    <a:gd name="connsiteX142" fmla="*/ 128892 w 1111386"/>
                    <a:gd name="connsiteY142" fmla="*/ 1225685 h 1760706"/>
                    <a:gd name="connsiteX143" fmla="*/ 138620 w 1111386"/>
                    <a:gd name="connsiteY143" fmla="*/ 1237844 h 1760706"/>
                    <a:gd name="connsiteX144" fmla="*/ 138620 w 1111386"/>
                    <a:gd name="connsiteY144" fmla="*/ 1254868 h 1760706"/>
                    <a:gd name="connsiteX145" fmla="*/ 150779 w 1111386"/>
                    <a:gd name="connsiteY145" fmla="*/ 1276755 h 1760706"/>
                    <a:gd name="connsiteX146" fmla="*/ 150779 w 1111386"/>
                    <a:gd name="connsiteY146" fmla="*/ 1276755 h 1760706"/>
                    <a:gd name="connsiteX147" fmla="*/ 148347 w 1111386"/>
                    <a:gd name="connsiteY147" fmla="*/ 1298642 h 1760706"/>
                    <a:gd name="connsiteX148" fmla="*/ 148347 w 1111386"/>
                    <a:gd name="connsiteY148" fmla="*/ 1298642 h 1760706"/>
                    <a:gd name="connsiteX149" fmla="*/ 158075 w 1111386"/>
                    <a:gd name="connsiteY149" fmla="*/ 1318097 h 1760706"/>
                    <a:gd name="connsiteX150" fmla="*/ 155643 w 1111386"/>
                    <a:gd name="connsiteY150" fmla="*/ 1339985 h 1760706"/>
                    <a:gd name="connsiteX151" fmla="*/ 199417 w 1111386"/>
                    <a:gd name="connsiteY151" fmla="*/ 1349712 h 1760706"/>
                    <a:gd name="connsiteX152" fmla="*/ 218873 w 1111386"/>
                    <a:gd name="connsiteY152" fmla="*/ 1337553 h 1760706"/>
                    <a:gd name="connsiteX153" fmla="*/ 226168 w 1111386"/>
                    <a:gd name="connsiteY153" fmla="*/ 1337553 h 1760706"/>
                    <a:gd name="connsiteX154" fmla="*/ 257783 w 1111386"/>
                    <a:gd name="connsiteY154" fmla="*/ 1305938 h 1760706"/>
                    <a:gd name="connsiteX155" fmla="*/ 323445 w 1111386"/>
                    <a:gd name="connsiteY155" fmla="*/ 1325393 h 1760706"/>
                    <a:gd name="connsiteX156" fmla="*/ 318581 w 1111386"/>
                    <a:gd name="connsiteY156" fmla="*/ 1344848 h 1760706"/>
                    <a:gd name="connsiteX157" fmla="*/ 342900 w 1111386"/>
                    <a:gd name="connsiteY157" fmla="*/ 1357008 h 1760706"/>
                    <a:gd name="connsiteX158" fmla="*/ 338037 w 1111386"/>
                    <a:gd name="connsiteY158" fmla="*/ 1383759 h 1760706"/>
                    <a:gd name="connsiteX159" fmla="*/ 338037 w 1111386"/>
                    <a:gd name="connsiteY159" fmla="*/ 1398351 h 1760706"/>
                    <a:gd name="connsiteX160" fmla="*/ 338037 w 1111386"/>
                    <a:gd name="connsiteY160" fmla="*/ 1398351 h 1760706"/>
                    <a:gd name="connsiteX161" fmla="*/ 313717 w 1111386"/>
                    <a:gd name="connsiteY161" fmla="*/ 1432397 h 1760706"/>
                    <a:gd name="connsiteX162" fmla="*/ 350196 w 1111386"/>
                    <a:gd name="connsiteY162" fmla="*/ 1437261 h 1760706"/>
                    <a:gd name="connsiteX163" fmla="*/ 376947 w 1111386"/>
                    <a:gd name="connsiteY163" fmla="*/ 1471308 h 1760706"/>
                    <a:gd name="connsiteX164" fmla="*/ 403698 w 1111386"/>
                    <a:gd name="connsiteY164" fmla="*/ 1468876 h 1760706"/>
                    <a:gd name="connsiteX165" fmla="*/ 423154 w 1111386"/>
                    <a:gd name="connsiteY165" fmla="*/ 1476172 h 1760706"/>
                    <a:gd name="connsiteX166" fmla="*/ 447473 w 1111386"/>
                    <a:gd name="connsiteY166" fmla="*/ 1483468 h 1760706"/>
                    <a:gd name="connsiteX167" fmla="*/ 469360 w 1111386"/>
                    <a:gd name="connsiteY167" fmla="*/ 1500491 h 1760706"/>
                    <a:gd name="connsiteX168" fmla="*/ 493679 w 1111386"/>
                    <a:gd name="connsiteY168" fmla="*/ 1498059 h 1760706"/>
                    <a:gd name="connsiteX169" fmla="*/ 508271 w 1111386"/>
                    <a:gd name="connsiteY169" fmla="*/ 1500491 h 1760706"/>
                    <a:gd name="connsiteX170" fmla="*/ 535022 w 1111386"/>
                    <a:gd name="connsiteY170" fmla="*/ 1502923 h 1760706"/>
                    <a:gd name="connsiteX171" fmla="*/ 542317 w 1111386"/>
                    <a:gd name="connsiteY171" fmla="*/ 1522378 h 1760706"/>
                    <a:gd name="connsiteX172" fmla="*/ 532590 w 1111386"/>
                    <a:gd name="connsiteY172" fmla="*/ 1536970 h 1760706"/>
                    <a:gd name="connsiteX173" fmla="*/ 535022 w 1111386"/>
                    <a:gd name="connsiteY173" fmla="*/ 1546697 h 1760706"/>
                    <a:gd name="connsiteX174" fmla="*/ 535022 w 1111386"/>
                    <a:gd name="connsiteY174" fmla="*/ 1546697 h 1760706"/>
                    <a:gd name="connsiteX175" fmla="*/ 559341 w 1111386"/>
                    <a:gd name="connsiteY175" fmla="*/ 1566153 h 1760706"/>
                    <a:gd name="connsiteX176" fmla="*/ 559341 w 1111386"/>
                    <a:gd name="connsiteY176" fmla="*/ 1566153 h 1760706"/>
                    <a:gd name="connsiteX177" fmla="*/ 566637 w 1111386"/>
                    <a:gd name="connsiteY177" fmla="*/ 1588040 h 1760706"/>
                    <a:gd name="connsiteX178" fmla="*/ 535022 w 1111386"/>
                    <a:gd name="connsiteY178" fmla="*/ 1590472 h 1760706"/>
                    <a:gd name="connsiteX179" fmla="*/ 542317 w 1111386"/>
                    <a:gd name="connsiteY179" fmla="*/ 1607495 h 1760706"/>
                    <a:gd name="connsiteX180" fmla="*/ 542317 w 1111386"/>
                    <a:gd name="connsiteY180" fmla="*/ 1614791 h 1760706"/>
                    <a:gd name="connsiteX181" fmla="*/ 527726 w 1111386"/>
                    <a:gd name="connsiteY181" fmla="*/ 1614791 h 1760706"/>
                    <a:gd name="connsiteX182" fmla="*/ 498543 w 1111386"/>
                    <a:gd name="connsiteY182" fmla="*/ 1609927 h 1760706"/>
                    <a:gd name="connsiteX183" fmla="*/ 498543 w 1111386"/>
                    <a:gd name="connsiteY183" fmla="*/ 1622087 h 1760706"/>
                    <a:gd name="connsiteX184" fmla="*/ 493679 w 1111386"/>
                    <a:gd name="connsiteY184" fmla="*/ 1639110 h 1760706"/>
                    <a:gd name="connsiteX185" fmla="*/ 496111 w 1111386"/>
                    <a:gd name="connsiteY185" fmla="*/ 1648838 h 1760706"/>
                    <a:gd name="connsiteX186" fmla="*/ 486383 w 1111386"/>
                    <a:gd name="connsiteY186" fmla="*/ 1643974 h 1760706"/>
                    <a:gd name="connsiteX187" fmla="*/ 486383 w 1111386"/>
                    <a:gd name="connsiteY187" fmla="*/ 1643974 h 1760706"/>
                    <a:gd name="connsiteX188" fmla="*/ 476656 w 1111386"/>
                    <a:gd name="connsiteY188" fmla="*/ 1656134 h 1760706"/>
                    <a:gd name="connsiteX189" fmla="*/ 476656 w 1111386"/>
                    <a:gd name="connsiteY189" fmla="*/ 1663429 h 1760706"/>
                    <a:gd name="connsiteX190" fmla="*/ 486383 w 1111386"/>
                    <a:gd name="connsiteY190" fmla="*/ 1663429 h 1760706"/>
                    <a:gd name="connsiteX191" fmla="*/ 498543 w 1111386"/>
                    <a:gd name="connsiteY191" fmla="*/ 1675589 h 1760706"/>
                    <a:gd name="connsiteX192" fmla="*/ 500975 w 1111386"/>
                    <a:gd name="connsiteY192" fmla="*/ 1695044 h 1760706"/>
                    <a:gd name="connsiteX193" fmla="*/ 525294 w 1111386"/>
                    <a:gd name="connsiteY193" fmla="*/ 1707204 h 1760706"/>
                    <a:gd name="connsiteX194" fmla="*/ 556909 w 1111386"/>
                    <a:gd name="connsiteY194" fmla="*/ 1695044 h 1760706"/>
                    <a:gd name="connsiteX195" fmla="*/ 578796 w 1111386"/>
                    <a:gd name="connsiteY195" fmla="*/ 1699908 h 1760706"/>
                    <a:gd name="connsiteX196" fmla="*/ 600683 w 1111386"/>
                    <a:gd name="connsiteY196" fmla="*/ 1695044 h 1760706"/>
                    <a:gd name="connsiteX197" fmla="*/ 632298 w 1111386"/>
                    <a:gd name="connsiteY197" fmla="*/ 1695044 h 1760706"/>
                    <a:gd name="connsiteX198" fmla="*/ 632298 w 1111386"/>
                    <a:gd name="connsiteY198" fmla="*/ 1695044 h 1760706"/>
                    <a:gd name="connsiteX199" fmla="*/ 632298 w 1111386"/>
                    <a:gd name="connsiteY199" fmla="*/ 1695044 h 1760706"/>
                    <a:gd name="connsiteX200" fmla="*/ 593388 w 1111386"/>
                    <a:gd name="connsiteY200" fmla="*/ 1721795 h 1760706"/>
                    <a:gd name="connsiteX201" fmla="*/ 593388 w 1111386"/>
                    <a:gd name="connsiteY201" fmla="*/ 1733955 h 1760706"/>
                    <a:gd name="connsiteX202" fmla="*/ 644458 w 1111386"/>
                    <a:gd name="connsiteY202" fmla="*/ 1750978 h 1760706"/>
                    <a:gd name="connsiteX203" fmla="*/ 661481 w 1111386"/>
                    <a:gd name="connsiteY203" fmla="*/ 1741251 h 1760706"/>
                    <a:gd name="connsiteX204" fmla="*/ 719847 w 1111386"/>
                    <a:gd name="connsiteY204" fmla="*/ 1741251 h 1760706"/>
                    <a:gd name="connsiteX205" fmla="*/ 727143 w 1111386"/>
                    <a:gd name="connsiteY205" fmla="*/ 1741251 h 1760706"/>
                    <a:gd name="connsiteX206" fmla="*/ 739303 w 1111386"/>
                    <a:gd name="connsiteY206" fmla="*/ 1733955 h 1760706"/>
                    <a:gd name="connsiteX207" fmla="*/ 778213 w 1111386"/>
                    <a:gd name="connsiteY207" fmla="*/ 1746114 h 1760706"/>
                    <a:gd name="connsiteX208" fmla="*/ 804964 w 1111386"/>
                    <a:gd name="connsiteY208" fmla="*/ 1743683 h 1760706"/>
                    <a:gd name="connsiteX209" fmla="*/ 821988 w 1111386"/>
                    <a:gd name="connsiteY209" fmla="*/ 1748546 h 1760706"/>
                    <a:gd name="connsiteX210" fmla="*/ 843875 w 1111386"/>
                    <a:gd name="connsiteY210" fmla="*/ 1714500 h 1760706"/>
                    <a:gd name="connsiteX211" fmla="*/ 899809 w 1111386"/>
                    <a:gd name="connsiteY211" fmla="*/ 1648838 h 1760706"/>
                    <a:gd name="connsiteX212" fmla="*/ 899809 w 1111386"/>
                    <a:gd name="connsiteY212" fmla="*/ 1648838 h 1760706"/>
                    <a:gd name="connsiteX213" fmla="*/ 926560 w 1111386"/>
                    <a:gd name="connsiteY213" fmla="*/ 1648838 h 1760706"/>
                    <a:gd name="connsiteX214" fmla="*/ 950879 w 1111386"/>
                    <a:gd name="connsiteY214" fmla="*/ 1673157 h 1760706"/>
                    <a:gd name="connsiteX215" fmla="*/ 975198 w 1111386"/>
                    <a:gd name="connsiteY215" fmla="*/ 1653702 h 1760706"/>
                    <a:gd name="connsiteX216" fmla="*/ 984926 w 1111386"/>
                    <a:gd name="connsiteY216" fmla="*/ 1641542 h 1760706"/>
                    <a:gd name="connsiteX217" fmla="*/ 997086 w 1111386"/>
                    <a:gd name="connsiteY217" fmla="*/ 1622087 h 1760706"/>
                    <a:gd name="connsiteX218" fmla="*/ 1018973 w 1111386"/>
                    <a:gd name="connsiteY218" fmla="*/ 1631814 h 1760706"/>
                    <a:gd name="connsiteX219" fmla="*/ 1018973 w 1111386"/>
                    <a:gd name="connsiteY219" fmla="*/ 1631814 h 1760706"/>
                    <a:gd name="connsiteX220" fmla="*/ 1016541 w 1111386"/>
                    <a:gd name="connsiteY220" fmla="*/ 1653702 h 1760706"/>
                    <a:gd name="connsiteX221" fmla="*/ 1026268 w 1111386"/>
                    <a:gd name="connsiteY221" fmla="*/ 1660997 h 1760706"/>
                    <a:gd name="connsiteX222" fmla="*/ 1045724 w 1111386"/>
                    <a:gd name="connsiteY222" fmla="*/ 1680453 h 1760706"/>
                    <a:gd name="connsiteX223" fmla="*/ 1038428 w 1111386"/>
                    <a:gd name="connsiteY223" fmla="*/ 1716931 h 1760706"/>
                    <a:gd name="connsiteX224" fmla="*/ 1055451 w 1111386"/>
                    <a:gd name="connsiteY224" fmla="*/ 1716931 h 1760706"/>
                    <a:gd name="connsiteX225" fmla="*/ 1072475 w 1111386"/>
                    <a:gd name="connsiteY225" fmla="*/ 1721795 h 1760706"/>
                    <a:gd name="connsiteX226" fmla="*/ 1091930 w 1111386"/>
                    <a:gd name="connsiteY226" fmla="*/ 1721795 h 1760706"/>
                    <a:gd name="connsiteX227" fmla="*/ 1091930 w 1111386"/>
                    <a:gd name="connsiteY227" fmla="*/ 1721795 h 1760706"/>
                    <a:gd name="connsiteX228" fmla="*/ 1094362 w 1111386"/>
                    <a:gd name="connsiteY228" fmla="*/ 1750978 h 1760706"/>
                    <a:gd name="connsiteX229" fmla="*/ 1111386 w 1111386"/>
                    <a:gd name="connsiteY229" fmla="*/ 1760706 h 1760706"/>
                    <a:gd name="connsiteX230" fmla="*/ 1111386 w 1111386"/>
                    <a:gd name="connsiteY230" fmla="*/ 1760706 h 176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1111386" h="1760706">
                      <a:moveTo>
                        <a:pt x="814692" y="0"/>
                      </a:moveTo>
                      <a:lnTo>
                        <a:pt x="768486" y="38910"/>
                      </a:lnTo>
                      <a:lnTo>
                        <a:pt x="744166" y="55934"/>
                      </a:lnTo>
                      <a:lnTo>
                        <a:pt x="741734" y="80253"/>
                      </a:lnTo>
                      <a:lnTo>
                        <a:pt x="756326" y="99708"/>
                      </a:lnTo>
                      <a:lnTo>
                        <a:pt x="714983" y="99708"/>
                      </a:lnTo>
                      <a:lnTo>
                        <a:pt x="717415" y="114300"/>
                      </a:lnTo>
                      <a:lnTo>
                        <a:pt x="693096" y="131323"/>
                      </a:lnTo>
                      <a:lnTo>
                        <a:pt x="705256" y="150778"/>
                      </a:lnTo>
                      <a:lnTo>
                        <a:pt x="700392" y="158074"/>
                      </a:lnTo>
                      <a:lnTo>
                        <a:pt x="678505" y="158074"/>
                      </a:lnTo>
                      <a:lnTo>
                        <a:pt x="673641" y="165370"/>
                      </a:lnTo>
                      <a:lnTo>
                        <a:pt x="680937" y="182393"/>
                      </a:lnTo>
                      <a:lnTo>
                        <a:pt x="676073" y="192121"/>
                      </a:lnTo>
                      <a:lnTo>
                        <a:pt x="654186" y="194553"/>
                      </a:lnTo>
                      <a:lnTo>
                        <a:pt x="644458" y="184825"/>
                      </a:lnTo>
                      <a:lnTo>
                        <a:pt x="637162" y="184825"/>
                      </a:lnTo>
                      <a:lnTo>
                        <a:pt x="612843" y="199417"/>
                      </a:lnTo>
                      <a:lnTo>
                        <a:pt x="603115" y="179961"/>
                      </a:lnTo>
                      <a:lnTo>
                        <a:pt x="578796" y="172666"/>
                      </a:lnTo>
                      <a:lnTo>
                        <a:pt x="561773" y="162938"/>
                      </a:lnTo>
                      <a:lnTo>
                        <a:pt x="554477" y="162938"/>
                      </a:lnTo>
                      <a:lnTo>
                        <a:pt x="554477" y="162938"/>
                      </a:lnTo>
                      <a:lnTo>
                        <a:pt x="542317" y="182393"/>
                      </a:lnTo>
                      <a:lnTo>
                        <a:pt x="544749" y="189689"/>
                      </a:lnTo>
                      <a:lnTo>
                        <a:pt x="549613" y="196985"/>
                      </a:lnTo>
                      <a:lnTo>
                        <a:pt x="549613" y="209144"/>
                      </a:lnTo>
                      <a:lnTo>
                        <a:pt x="549613" y="221304"/>
                      </a:lnTo>
                      <a:lnTo>
                        <a:pt x="547181" y="226168"/>
                      </a:lnTo>
                      <a:lnTo>
                        <a:pt x="539886" y="233463"/>
                      </a:lnTo>
                      <a:lnTo>
                        <a:pt x="532590" y="238327"/>
                      </a:lnTo>
                      <a:lnTo>
                        <a:pt x="522862" y="243191"/>
                      </a:lnTo>
                      <a:lnTo>
                        <a:pt x="525294" y="233463"/>
                      </a:lnTo>
                      <a:lnTo>
                        <a:pt x="513134" y="228600"/>
                      </a:lnTo>
                      <a:lnTo>
                        <a:pt x="508271" y="223736"/>
                      </a:lnTo>
                      <a:lnTo>
                        <a:pt x="493679" y="228600"/>
                      </a:lnTo>
                      <a:lnTo>
                        <a:pt x="481520" y="218872"/>
                      </a:lnTo>
                      <a:lnTo>
                        <a:pt x="471792" y="206712"/>
                      </a:lnTo>
                      <a:lnTo>
                        <a:pt x="462064" y="206712"/>
                      </a:lnTo>
                      <a:lnTo>
                        <a:pt x="454768" y="209144"/>
                      </a:lnTo>
                      <a:lnTo>
                        <a:pt x="454768" y="209144"/>
                      </a:lnTo>
                      <a:lnTo>
                        <a:pt x="445041" y="221304"/>
                      </a:lnTo>
                      <a:lnTo>
                        <a:pt x="440177" y="228600"/>
                      </a:lnTo>
                      <a:lnTo>
                        <a:pt x="432881" y="243191"/>
                      </a:lnTo>
                      <a:lnTo>
                        <a:pt x="425586" y="252919"/>
                      </a:lnTo>
                      <a:lnTo>
                        <a:pt x="403698" y="252919"/>
                      </a:lnTo>
                      <a:lnTo>
                        <a:pt x="391539" y="257783"/>
                      </a:lnTo>
                      <a:lnTo>
                        <a:pt x="384243" y="265078"/>
                      </a:lnTo>
                      <a:lnTo>
                        <a:pt x="372083" y="269942"/>
                      </a:lnTo>
                      <a:lnTo>
                        <a:pt x="359924" y="245623"/>
                      </a:lnTo>
                      <a:lnTo>
                        <a:pt x="355060" y="240759"/>
                      </a:lnTo>
                      <a:lnTo>
                        <a:pt x="355060" y="240759"/>
                      </a:lnTo>
                      <a:lnTo>
                        <a:pt x="338037" y="257783"/>
                      </a:lnTo>
                      <a:lnTo>
                        <a:pt x="330741" y="265078"/>
                      </a:lnTo>
                      <a:lnTo>
                        <a:pt x="274807" y="252919"/>
                      </a:lnTo>
                      <a:lnTo>
                        <a:pt x="265079" y="267510"/>
                      </a:lnTo>
                      <a:lnTo>
                        <a:pt x="260215" y="269942"/>
                      </a:lnTo>
                      <a:lnTo>
                        <a:pt x="240760" y="269942"/>
                      </a:lnTo>
                      <a:lnTo>
                        <a:pt x="240760" y="269942"/>
                      </a:lnTo>
                      <a:lnTo>
                        <a:pt x="218873" y="257783"/>
                      </a:lnTo>
                      <a:lnTo>
                        <a:pt x="211577" y="255351"/>
                      </a:lnTo>
                      <a:lnTo>
                        <a:pt x="201849" y="267510"/>
                      </a:lnTo>
                      <a:lnTo>
                        <a:pt x="192122" y="269942"/>
                      </a:lnTo>
                      <a:lnTo>
                        <a:pt x="175098" y="282102"/>
                      </a:lnTo>
                      <a:lnTo>
                        <a:pt x="165371" y="284534"/>
                      </a:lnTo>
                      <a:lnTo>
                        <a:pt x="165371" y="284534"/>
                      </a:lnTo>
                      <a:lnTo>
                        <a:pt x="136188" y="299125"/>
                      </a:lnTo>
                      <a:lnTo>
                        <a:pt x="124028" y="316148"/>
                      </a:lnTo>
                      <a:lnTo>
                        <a:pt x="131324" y="338036"/>
                      </a:lnTo>
                      <a:lnTo>
                        <a:pt x="133756" y="355059"/>
                      </a:lnTo>
                      <a:lnTo>
                        <a:pt x="133756" y="357491"/>
                      </a:lnTo>
                      <a:lnTo>
                        <a:pt x="141051" y="374514"/>
                      </a:lnTo>
                      <a:lnTo>
                        <a:pt x="133756" y="401266"/>
                      </a:lnTo>
                      <a:lnTo>
                        <a:pt x="116732" y="408561"/>
                      </a:lnTo>
                      <a:lnTo>
                        <a:pt x="119164" y="430448"/>
                      </a:lnTo>
                      <a:lnTo>
                        <a:pt x="148347" y="423153"/>
                      </a:lnTo>
                      <a:lnTo>
                        <a:pt x="167803" y="457200"/>
                      </a:lnTo>
                      <a:lnTo>
                        <a:pt x="167803" y="457200"/>
                      </a:lnTo>
                      <a:lnTo>
                        <a:pt x="133756" y="479087"/>
                      </a:lnTo>
                      <a:lnTo>
                        <a:pt x="121596" y="496110"/>
                      </a:lnTo>
                      <a:lnTo>
                        <a:pt x="116732" y="510702"/>
                      </a:lnTo>
                      <a:lnTo>
                        <a:pt x="126460" y="520429"/>
                      </a:lnTo>
                      <a:lnTo>
                        <a:pt x="131324" y="530157"/>
                      </a:lnTo>
                      <a:lnTo>
                        <a:pt x="143483" y="542317"/>
                      </a:lnTo>
                      <a:lnTo>
                        <a:pt x="131324" y="556908"/>
                      </a:lnTo>
                      <a:lnTo>
                        <a:pt x="128892" y="564204"/>
                      </a:lnTo>
                      <a:lnTo>
                        <a:pt x="116732" y="571500"/>
                      </a:lnTo>
                      <a:lnTo>
                        <a:pt x="111868" y="586091"/>
                      </a:lnTo>
                      <a:lnTo>
                        <a:pt x="99709" y="590955"/>
                      </a:lnTo>
                      <a:lnTo>
                        <a:pt x="89981" y="588523"/>
                      </a:lnTo>
                      <a:lnTo>
                        <a:pt x="80254" y="590955"/>
                      </a:lnTo>
                      <a:lnTo>
                        <a:pt x="70526" y="605546"/>
                      </a:lnTo>
                      <a:lnTo>
                        <a:pt x="68094" y="620138"/>
                      </a:lnTo>
                      <a:lnTo>
                        <a:pt x="60798" y="615274"/>
                      </a:lnTo>
                      <a:lnTo>
                        <a:pt x="53503" y="603114"/>
                      </a:lnTo>
                      <a:lnTo>
                        <a:pt x="17024" y="583659"/>
                      </a:lnTo>
                      <a:lnTo>
                        <a:pt x="12160" y="586091"/>
                      </a:lnTo>
                      <a:lnTo>
                        <a:pt x="14592" y="603114"/>
                      </a:lnTo>
                      <a:lnTo>
                        <a:pt x="9728" y="607978"/>
                      </a:lnTo>
                      <a:lnTo>
                        <a:pt x="0" y="617706"/>
                      </a:lnTo>
                      <a:lnTo>
                        <a:pt x="14592" y="634729"/>
                      </a:lnTo>
                      <a:lnTo>
                        <a:pt x="17024" y="649321"/>
                      </a:lnTo>
                      <a:lnTo>
                        <a:pt x="68094" y="666344"/>
                      </a:lnTo>
                      <a:lnTo>
                        <a:pt x="68094" y="666344"/>
                      </a:lnTo>
                      <a:lnTo>
                        <a:pt x="87549" y="656617"/>
                      </a:lnTo>
                      <a:lnTo>
                        <a:pt x="107005" y="666344"/>
                      </a:lnTo>
                      <a:lnTo>
                        <a:pt x="114300" y="683368"/>
                      </a:lnTo>
                      <a:lnTo>
                        <a:pt x="124028" y="697959"/>
                      </a:lnTo>
                      <a:lnTo>
                        <a:pt x="133756" y="710119"/>
                      </a:lnTo>
                      <a:lnTo>
                        <a:pt x="128892" y="736870"/>
                      </a:lnTo>
                      <a:lnTo>
                        <a:pt x="141051" y="744166"/>
                      </a:lnTo>
                      <a:lnTo>
                        <a:pt x="136188" y="770917"/>
                      </a:lnTo>
                      <a:lnTo>
                        <a:pt x="126460" y="790372"/>
                      </a:lnTo>
                      <a:lnTo>
                        <a:pt x="102141" y="778212"/>
                      </a:lnTo>
                      <a:lnTo>
                        <a:pt x="99709" y="790372"/>
                      </a:lnTo>
                      <a:lnTo>
                        <a:pt x="89981" y="802531"/>
                      </a:lnTo>
                      <a:lnTo>
                        <a:pt x="94845" y="812259"/>
                      </a:lnTo>
                      <a:lnTo>
                        <a:pt x="97277" y="814691"/>
                      </a:lnTo>
                      <a:lnTo>
                        <a:pt x="107005" y="829283"/>
                      </a:lnTo>
                      <a:lnTo>
                        <a:pt x="107005" y="829283"/>
                      </a:lnTo>
                      <a:lnTo>
                        <a:pt x="133756" y="843874"/>
                      </a:lnTo>
                      <a:lnTo>
                        <a:pt x="128892" y="853602"/>
                      </a:lnTo>
                      <a:lnTo>
                        <a:pt x="121596" y="880353"/>
                      </a:lnTo>
                      <a:lnTo>
                        <a:pt x="124028" y="892512"/>
                      </a:lnTo>
                      <a:lnTo>
                        <a:pt x="107005" y="902240"/>
                      </a:lnTo>
                      <a:lnTo>
                        <a:pt x="133756" y="914400"/>
                      </a:lnTo>
                      <a:lnTo>
                        <a:pt x="116732" y="931423"/>
                      </a:lnTo>
                      <a:lnTo>
                        <a:pt x="116732" y="948446"/>
                      </a:lnTo>
                      <a:lnTo>
                        <a:pt x="109437" y="980061"/>
                      </a:lnTo>
                      <a:lnTo>
                        <a:pt x="109437" y="1001948"/>
                      </a:lnTo>
                      <a:lnTo>
                        <a:pt x="102141" y="1023836"/>
                      </a:lnTo>
                      <a:lnTo>
                        <a:pt x="114300" y="1043291"/>
                      </a:lnTo>
                      <a:lnTo>
                        <a:pt x="111868" y="1060314"/>
                      </a:lnTo>
                      <a:lnTo>
                        <a:pt x="111868" y="1077338"/>
                      </a:lnTo>
                      <a:lnTo>
                        <a:pt x="116732" y="1087066"/>
                      </a:lnTo>
                      <a:lnTo>
                        <a:pt x="128892" y="1111385"/>
                      </a:lnTo>
                      <a:lnTo>
                        <a:pt x="119164" y="1128408"/>
                      </a:lnTo>
                      <a:lnTo>
                        <a:pt x="124028" y="1143000"/>
                      </a:lnTo>
                      <a:lnTo>
                        <a:pt x="124028" y="1157591"/>
                      </a:lnTo>
                      <a:lnTo>
                        <a:pt x="126460" y="1172183"/>
                      </a:lnTo>
                      <a:lnTo>
                        <a:pt x="126460" y="1186774"/>
                      </a:lnTo>
                      <a:lnTo>
                        <a:pt x="121596" y="1203797"/>
                      </a:lnTo>
                      <a:lnTo>
                        <a:pt x="128892" y="1225685"/>
                      </a:lnTo>
                      <a:lnTo>
                        <a:pt x="138620" y="1237844"/>
                      </a:lnTo>
                      <a:lnTo>
                        <a:pt x="138620" y="1254868"/>
                      </a:lnTo>
                      <a:lnTo>
                        <a:pt x="150779" y="1276755"/>
                      </a:lnTo>
                      <a:lnTo>
                        <a:pt x="150779" y="1276755"/>
                      </a:lnTo>
                      <a:lnTo>
                        <a:pt x="148347" y="1298642"/>
                      </a:lnTo>
                      <a:lnTo>
                        <a:pt x="148347" y="1298642"/>
                      </a:lnTo>
                      <a:lnTo>
                        <a:pt x="158075" y="1318097"/>
                      </a:lnTo>
                      <a:lnTo>
                        <a:pt x="155643" y="1339985"/>
                      </a:lnTo>
                      <a:lnTo>
                        <a:pt x="199417" y="1349712"/>
                      </a:lnTo>
                      <a:lnTo>
                        <a:pt x="218873" y="1337553"/>
                      </a:lnTo>
                      <a:lnTo>
                        <a:pt x="226168" y="1337553"/>
                      </a:lnTo>
                      <a:lnTo>
                        <a:pt x="257783" y="1305938"/>
                      </a:lnTo>
                      <a:lnTo>
                        <a:pt x="323445" y="1325393"/>
                      </a:lnTo>
                      <a:lnTo>
                        <a:pt x="318581" y="1344848"/>
                      </a:lnTo>
                      <a:lnTo>
                        <a:pt x="342900" y="1357008"/>
                      </a:lnTo>
                      <a:lnTo>
                        <a:pt x="338037" y="1383759"/>
                      </a:lnTo>
                      <a:lnTo>
                        <a:pt x="338037" y="1398351"/>
                      </a:lnTo>
                      <a:lnTo>
                        <a:pt x="338037" y="1398351"/>
                      </a:lnTo>
                      <a:lnTo>
                        <a:pt x="313717" y="1432397"/>
                      </a:lnTo>
                      <a:lnTo>
                        <a:pt x="350196" y="1437261"/>
                      </a:lnTo>
                      <a:lnTo>
                        <a:pt x="376947" y="1471308"/>
                      </a:lnTo>
                      <a:lnTo>
                        <a:pt x="403698" y="1468876"/>
                      </a:lnTo>
                      <a:lnTo>
                        <a:pt x="423154" y="1476172"/>
                      </a:lnTo>
                      <a:lnTo>
                        <a:pt x="447473" y="1483468"/>
                      </a:lnTo>
                      <a:lnTo>
                        <a:pt x="469360" y="1500491"/>
                      </a:lnTo>
                      <a:lnTo>
                        <a:pt x="493679" y="1498059"/>
                      </a:lnTo>
                      <a:lnTo>
                        <a:pt x="508271" y="1500491"/>
                      </a:lnTo>
                      <a:lnTo>
                        <a:pt x="535022" y="1502923"/>
                      </a:lnTo>
                      <a:lnTo>
                        <a:pt x="542317" y="1522378"/>
                      </a:lnTo>
                      <a:lnTo>
                        <a:pt x="532590" y="1536970"/>
                      </a:lnTo>
                      <a:lnTo>
                        <a:pt x="535022" y="1546697"/>
                      </a:lnTo>
                      <a:lnTo>
                        <a:pt x="535022" y="1546697"/>
                      </a:lnTo>
                      <a:lnTo>
                        <a:pt x="559341" y="1566153"/>
                      </a:lnTo>
                      <a:lnTo>
                        <a:pt x="559341" y="1566153"/>
                      </a:lnTo>
                      <a:lnTo>
                        <a:pt x="566637" y="1588040"/>
                      </a:lnTo>
                      <a:lnTo>
                        <a:pt x="535022" y="1590472"/>
                      </a:lnTo>
                      <a:lnTo>
                        <a:pt x="542317" y="1607495"/>
                      </a:lnTo>
                      <a:lnTo>
                        <a:pt x="542317" y="1614791"/>
                      </a:lnTo>
                      <a:lnTo>
                        <a:pt x="527726" y="1614791"/>
                      </a:lnTo>
                      <a:lnTo>
                        <a:pt x="498543" y="1609927"/>
                      </a:lnTo>
                      <a:lnTo>
                        <a:pt x="498543" y="1622087"/>
                      </a:lnTo>
                      <a:lnTo>
                        <a:pt x="493679" y="1639110"/>
                      </a:lnTo>
                      <a:lnTo>
                        <a:pt x="496111" y="1648838"/>
                      </a:lnTo>
                      <a:lnTo>
                        <a:pt x="486383" y="1643974"/>
                      </a:lnTo>
                      <a:lnTo>
                        <a:pt x="486383" y="1643974"/>
                      </a:lnTo>
                      <a:lnTo>
                        <a:pt x="476656" y="1656134"/>
                      </a:lnTo>
                      <a:lnTo>
                        <a:pt x="476656" y="1663429"/>
                      </a:lnTo>
                      <a:lnTo>
                        <a:pt x="486383" y="1663429"/>
                      </a:lnTo>
                      <a:lnTo>
                        <a:pt x="498543" y="1675589"/>
                      </a:lnTo>
                      <a:lnTo>
                        <a:pt x="500975" y="1695044"/>
                      </a:lnTo>
                      <a:lnTo>
                        <a:pt x="525294" y="1707204"/>
                      </a:lnTo>
                      <a:lnTo>
                        <a:pt x="556909" y="1695044"/>
                      </a:lnTo>
                      <a:lnTo>
                        <a:pt x="578796" y="1699908"/>
                      </a:lnTo>
                      <a:lnTo>
                        <a:pt x="600683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593388" y="1721795"/>
                      </a:lnTo>
                      <a:lnTo>
                        <a:pt x="593388" y="1733955"/>
                      </a:lnTo>
                      <a:lnTo>
                        <a:pt x="644458" y="1750978"/>
                      </a:lnTo>
                      <a:lnTo>
                        <a:pt x="661481" y="1741251"/>
                      </a:lnTo>
                      <a:lnTo>
                        <a:pt x="719847" y="1741251"/>
                      </a:lnTo>
                      <a:lnTo>
                        <a:pt x="727143" y="1741251"/>
                      </a:lnTo>
                      <a:lnTo>
                        <a:pt x="739303" y="1733955"/>
                      </a:lnTo>
                      <a:lnTo>
                        <a:pt x="778213" y="1746114"/>
                      </a:lnTo>
                      <a:lnTo>
                        <a:pt x="804964" y="1743683"/>
                      </a:lnTo>
                      <a:lnTo>
                        <a:pt x="821988" y="1748546"/>
                      </a:lnTo>
                      <a:lnTo>
                        <a:pt x="843875" y="1714500"/>
                      </a:lnTo>
                      <a:lnTo>
                        <a:pt x="899809" y="1648838"/>
                      </a:lnTo>
                      <a:lnTo>
                        <a:pt x="899809" y="1648838"/>
                      </a:lnTo>
                      <a:lnTo>
                        <a:pt x="926560" y="1648838"/>
                      </a:lnTo>
                      <a:lnTo>
                        <a:pt x="950879" y="1673157"/>
                      </a:lnTo>
                      <a:lnTo>
                        <a:pt x="975198" y="1653702"/>
                      </a:lnTo>
                      <a:lnTo>
                        <a:pt x="984926" y="1641542"/>
                      </a:lnTo>
                      <a:lnTo>
                        <a:pt x="997086" y="1622087"/>
                      </a:lnTo>
                      <a:lnTo>
                        <a:pt x="1018973" y="1631814"/>
                      </a:lnTo>
                      <a:lnTo>
                        <a:pt x="1018973" y="1631814"/>
                      </a:lnTo>
                      <a:lnTo>
                        <a:pt x="1016541" y="1653702"/>
                      </a:lnTo>
                      <a:lnTo>
                        <a:pt x="1026268" y="1660997"/>
                      </a:lnTo>
                      <a:lnTo>
                        <a:pt x="1045724" y="1680453"/>
                      </a:lnTo>
                      <a:lnTo>
                        <a:pt x="1038428" y="1716931"/>
                      </a:lnTo>
                      <a:lnTo>
                        <a:pt x="1055451" y="1716931"/>
                      </a:lnTo>
                      <a:lnTo>
                        <a:pt x="1072475" y="1721795"/>
                      </a:lnTo>
                      <a:lnTo>
                        <a:pt x="1091930" y="1721795"/>
                      </a:lnTo>
                      <a:lnTo>
                        <a:pt x="1091930" y="1721795"/>
                      </a:lnTo>
                      <a:lnTo>
                        <a:pt x="1094362" y="1750978"/>
                      </a:lnTo>
                      <a:lnTo>
                        <a:pt x="1111386" y="1760706"/>
                      </a:lnTo>
                      <a:lnTo>
                        <a:pt x="1111386" y="17607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2" name="Dowolny kształt 91"/>
                <p:cNvSpPr/>
                <p:nvPr/>
              </p:nvSpPr>
              <p:spPr>
                <a:xfrm>
                  <a:off x="5778230" y="982494"/>
                  <a:ext cx="873057" cy="1804480"/>
                </a:xfrm>
                <a:custGeom>
                  <a:avLst/>
                  <a:gdLst>
                    <a:gd name="connsiteX0" fmla="*/ 583659 w 873057"/>
                    <a:gd name="connsiteY0" fmla="*/ 0 h 1804480"/>
                    <a:gd name="connsiteX1" fmla="*/ 578796 w 873057"/>
                    <a:gd name="connsiteY1" fmla="*/ 55934 h 1804480"/>
                    <a:gd name="connsiteX2" fmla="*/ 569068 w 873057"/>
                    <a:gd name="connsiteY2" fmla="*/ 65661 h 1804480"/>
                    <a:gd name="connsiteX3" fmla="*/ 561772 w 873057"/>
                    <a:gd name="connsiteY3" fmla="*/ 60797 h 1804480"/>
                    <a:gd name="connsiteX4" fmla="*/ 532589 w 873057"/>
                    <a:gd name="connsiteY4" fmla="*/ 80253 h 1804480"/>
                    <a:gd name="connsiteX5" fmla="*/ 505838 w 873057"/>
                    <a:gd name="connsiteY5" fmla="*/ 70525 h 1804480"/>
                    <a:gd name="connsiteX6" fmla="*/ 488815 w 873057"/>
                    <a:gd name="connsiteY6" fmla="*/ 89980 h 1804480"/>
                    <a:gd name="connsiteX7" fmla="*/ 471791 w 873057"/>
                    <a:gd name="connsiteY7" fmla="*/ 92412 h 1804480"/>
                    <a:gd name="connsiteX8" fmla="*/ 469359 w 873057"/>
                    <a:gd name="connsiteY8" fmla="*/ 102140 h 1804480"/>
                    <a:gd name="connsiteX9" fmla="*/ 449904 w 873057"/>
                    <a:gd name="connsiteY9" fmla="*/ 104572 h 1804480"/>
                    <a:gd name="connsiteX10" fmla="*/ 449904 w 873057"/>
                    <a:gd name="connsiteY10" fmla="*/ 121595 h 1804480"/>
                    <a:gd name="connsiteX11" fmla="*/ 428017 w 873057"/>
                    <a:gd name="connsiteY11" fmla="*/ 141051 h 1804480"/>
                    <a:gd name="connsiteX12" fmla="*/ 435313 w 873057"/>
                    <a:gd name="connsiteY12" fmla="*/ 160506 h 1804480"/>
                    <a:gd name="connsiteX13" fmla="*/ 457200 w 873057"/>
                    <a:gd name="connsiteY13" fmla="*/ 196985 h 1804480"/>
                    <a:gd name="connsiteX14" fmla="*/ 483951 w 873057"/>
                    <a:gd name="connsiteY14" fmla="*/ 192121 h 1804480"/>
                    <a:gd name="connsiteX15" fmla="*/ 505838 w 873057"/>
                    <a:gd name="connsiteY15" fmla="*/ 233463 h 1804480"/>
                    <a:gd name="connsiteX16" fmla="*/ 496110 w 873057"/>
                    <a:gd name="connsiteY16" fmla="*/ 248055 h 1804480"/>
                    <a:gd name="connsiteX17" fmla="*/ 488815 w 873057"/>
                    <a:gd name="connsiteY17" fmla="*/ 272374 h 1804480"/>
                    <a:gd name="connsiteX18" fmla="*/ 505838 w 873057"/>
                    <a:gd name="connsiteY18" fmla="*/ 279670 h 1804480"/>
                    <a:gd name="connsiteX19" fmla="*/ 525293 w 873057"/>
                    <a:gd name="connsiteY19" fmla="*/ 299125 h 1804480"/>
                    <a:gd name="connsiteX20" fmla="*/ 539885 w 873057"/>
                    <a:gd name="connsiteY20" fmla="*/ 318580 h 1804480"/>
                    <a:gd name="connsiteX21" fmla="*/ 549613 w 873057"/>
                    <a:gd name="connsiteY21" fmla="*/ 352627 h 1804480"/>
                    <a:gd name="connsiteX22" fmla="*/ 586091 w 873057"/>
                    <a:gd name="connsiteY22" fmla="*/ 386674 h 1804480"/>
                    <a:gd name="connsiteX23" fmla="*/ 593387 w 873057"/>
                    <a:gd name="connsiteY23" fmla="*/ 425585 h 1804480"/>
                    <a:gd name="connsiteX24" fmla="*/ 588523 w 873057"/>
                    <a:gd name="connsiteY24" fmla="*/ 445040 h 1804480"/>
                    <a:gd name="connsiteX25" fmla="*/ 569068 w 873057"/>
                    <a:gd name="connsiteY25" fmla="*/ 464495 h 1804480"/>
                    <a:gd name="connsiteX26" fmla="*/ 564204 w 873057"/>
                    <a:gd name="connsiteY26" fmla="*/ 496110 h 1804480"/>
                    <a:gd name="connsiteX27" fmla="*/ 559340 w 873057"/>
                    <a:gd name="connsiteY27" fmla="*/ 517997 h 1804480"/>
                    <a:gd name="connsiteX28" fmla="*/ 559340 w 873057"/>
                    <a:gd name="connsiteY28" fmla="*/ 530157 h 1804480"/>
                    <a:gd name="connsiteX29" fmla="*/ 532589 w 873057"/>
                    <a:gd name="connsiteY29" fmla="*/ 535021 h 1804480"/>
                    <a:gd name="connsiteX30" fmla="*/ 520430 w 873057"/>
                    <a:gd name="connsiteY30" fmla="*/ 535021 h 1804480"/>
                    <a:gd name="connsiteX31" fmla="*/ 517998 w 873057"/>
                    <a:gd name="connsiteY31" fmla="*/ 552044 h 1804480"/>
                    <a:gd name="connsiteX32" fmla="*/ 513134 w 873057"/>
                    <a:gd name="connsiteY32" fmla="*/ 559340 h 1804480"/>
                    <a:gd name="connsiteX33" fmla="*/ 493679 w 873057"/>
                    <a:gd name="connsiteY33" fmla="*/ 554476 h 1804480"/>
                    <a:gd name="connsiteX34" fmla="*/ 459632 w 873057"/>
                    <a:gd name="connsiteY34" fmla="*/ 586091 h 1804480"/>
                    <a:gd name="connsiteX35" fmla="*/ 449904 w 873057"/>
                    <a:gd name="connsiteY35" fmla="*/ 586091 h 1804480"/>
                    <a:gd name="connsiteX36" fmla="*/ 447472 w 873057"/>
                    <a:gd name="connsiteY36" fmla="*/ 588523 h 1804480"/>
                    <a:gd name="connsiteX37" fmla="*/ 447472 w 873057"/>
                    <a:gd name="connsiteY37" fmla="*/ 588523 h 1804480"/>
                    <a:gd name="connsiteX38" fmla="*/ 445040 w 873057"/>
                    <a:gd name="connsiteY38" fmla="*/ 615274 h 1804480"/>
                    <a:gd name="connsiteX39" fmla="*/ 420721 w 873057"/>
                    <a:gd name="connsiteY39" fmla="*/ 603115 h 1804480"/>
                    <a:gd name="connsiteX40" fmla="*/ 384242 w 873057"/>
                    <a:gd name="connsiteY40" fmla="*/ 625002 h 1804480"/>
                    <a:gd name="connsiteX41" fmla="*/ 347764 w 873057"/>
                    <a:gd name="connsiteY41" fmla="*/ 654185 h 1804480"/>
                    <a:gd name="connsiteX42" fmla="*/ 321013 w 873057"/>
                    <a:gd name="connsiteY42" fmla="*/ 683368 h 1804480"/>
                    <a:gd name="connsiteX43" fmla="*/ 301557 w 873057"/>
                    <a:gd name="connsiteY43" fmla="*/ 712551 h 1804480"/>
                    <a:gd name="connsiteX44" fmla="*/ 252919 w 873057"/>
                    <a:gd name="connsiteY44" fmla="*/ 736870 h 1804480"/>
                    <a:gd name="connsiteX45" fmla="*/ 252919 w 873057"/>
                    <a:gd name="connsiteY45" fmla="*/ 736870 h 1804480"/>
                    <a:gd name="connsiteX46" fmla="*/ 221304 w 873057"/>
                    <a:gd name="connsiteY46" fmla="*/ 770917 h 1804480"/>
                    <a:gd name="connsiteX47" fmla="*/ 196985 w 873057"/>
                    <a:gd name="connsiteY47" fmla="*/ 751461 h 1804480"/>
                    <a:gd name="connsiteX48" fmla="*/ 175098 w 873057"/>
                    <a:gd name="connsiteY48" fmla="*/ 763621 h 1804480"/>
                    <a:gd name="connsiteX49" fmla="*/ 160506 w 873057"/>
                    <a:gd name="connsiteY49" fmla="*/ 768485 h 1804480"/>
                    <a:gd name="connsiteX50" fmla="*/ 150779 w 873057"/>
                    <a:gd name="connsiteY50" fmla="*/ 795236 h 1804480"/>
                    <a:gd name="connsiteX51" fmla="*/ 133755 w 873057"/>
                    <a:gd name="connsiteY51" fmla="*/ 807395 h 1804480"/>
                    <a:gd name="connsiteX52" fmla="*/ 94844 w 873057"/>
                    <a:gd name="connsiteY52" fmla="*/ 790372 h 1804480"/>
                    <a:gd name="connsiteX53" fmla="*/ 41342 w 873057"/>
                    <a:gd name="connsiteY53" fmla="*/ 785508 h 1804480"/>
                    <a:gd name="connsiteX54" fmla="*/ 0 w 873057"/>
                    <a:gd name="connsiteY54" fmla="*/ 787940 h 1804480"/>
                    <a:gd name="connsiteX55" fmla="*/ 2432 w 873057"/>
                    <a:gd name="connsiteY55" fmla="*/ 817123 h 1804480"/>
                    <a:gd name="connsiteX56" fmla="*/ 12159 w 873057"/>
                    <a:gd name="connsiteY56" fmla="*/ 846306 h 1804480"/>
                    <a:gd name="connsiteX57" fmla="*/ 29183 w 873057"/>
                    <a:gd name="connsiteY57" fmla="*/ 873057 h 1804480"/>
                    <a:gd name="connsiteX58" fmla="*/ 38910 w 873057"/>
                    <a:gd name="connsiteY58" fmla="*/ 899808 h 1804480"/>
                    <a:gd name="connsiteX59" fmla="*/ 31615 w 873057"/>
                    <a:gd name="connsiteY59" fmla="*/ 921695 h 1804480"/>
                    <a:gd name="connsiteX60" fmla="*/ 60798 w 873057"/>
                    <a:gd name="connsiteY60" fmla="*/ 936287 h 1804480"/>
                    <a:gd name="connsiteX61" fmla="*/ 60798 w 873057"/>
                    <a:gd name="connsiteY61" fmla="*/ 936287 h 1804480"/>
                    <a:gd name="connsiteX62" fmla="*/ 38910 w 873057"/>
                    <a:gd name="connsiteY62" fmla="*/ 943583 h 1804480"/>
                    <a:gd name="connsiteX63" fmla="*/ 31615 w 873057"/>
                    <a:gd name="connsiteY63" fmla="*/ 955742 h 1804480"/>
                    <a:gd name="connsiteX64" fmla="*/ 31615 w 873057"/>
                    <a:gd name="connsiteY64" fmla="*/ 982493 h 1804480"/>
                    <a:gd name="connsiteX65" fmla="*/ 24319 w 873057"/>
                    <a:gd name="connsiteY65" fmla="*/ 992221 h 1804480"/>
                    <a:gd name="connsiteX66" fmla="*/ 38910 w 873057"/>
                    <a:gd name="connsiteY66" fmla="*/ 1016540 h 1804480"/>
                    <a:gd name="connsiteX67" fmla="*/ 51070 w 873057"/>
                    <a:gd name="connsiteY67" fmla="*/ 1033563 h 1804480"/>
                    <a:gd name="connsiteX68" fmla="*/ 51070 w 873057"/>
                    <a:gd name="connsiteY68" fmla="*/ 1033563 h 1804480"/>
                    <a:gd name="connsiteX69" fmla="*/ 58366 w 873057"/>
                    <a:gd name="connsiteY69" fmla="*/ 1077338 h 1804480"/>
                    <a:gd name="connsiteX70" fmla="*/ 65661 w 873057"/>
                    <a:gd name="connsiteY70" fmla="*/ 1104089 h 1804480"/>
                    <a:gd name="connsiteX71" fmla="*/ 72957 w 873057"/>
                    <a:gd name="connsiteY71" fmla="*/ 1113817 h 1804480"/>
                    <a:gd name="connsiteX72" fmla="*/ 116732 w 873057"/>
                    <a:gd name="connsiteY72" fmla="*/ 1116249 h 1804480"/>
                    <a:gd name="connsiteX73" fmla="*/ 155642 w 873057"/>
                    <a:gd name="connsiteY73" fmla="*/ 1157591 h 1804480"/>
                    <a:gd name="connsiteX74" fmla="*/ 179961 w 873057"/>
                    <a:gd name="connsiteY74" fmla="*/ 1140568 h 1804480"/>
                    <a:gd name="connsiteX75" fmla="*/ 187257 w 873057"/>
                    <a:gd name="connsiteY75" fmla="*/ 1155159 h 1804480"/>
                    <a:gd name="connsiteX76" fmla="*/ 170234 w 873057"/>
                    <a:gd name="connsiteY76" fmla="*/ 1164887 h 1804480"/>
                    <a:gd name="connsiteX77" fmla="*/ 184825 w 873057"/>
                    <a:gd name="connsiteY77" fmla="*/ 1177046 h 1804480"/>
                    <a:gd name="connsiteX78" fmla="*/ 155642 w 873057"/>
                    <a:gd name="connsiteY78" fmla="*/ 1191638 h 1804480"/>
                    <a:gd name="connsiteX79" fmla="*/ 172666 w 873057"/>
                    <a:gd name="connsiteY79" fmla="*/ 1213525 h 1804480"/>
                    <a:gd name="connsiteX80" fmla="*/ 201849 w 873057"/>
                    <a:gd name="connsiteY80" fmla="*/ 1223253 h 1804480"/>
                    <a:gd name="connsiteX81" fmla="*/ 223736 w 873057"/>
                    <a:gd name="connsiteY81" fmla="*/ 1232980 h 1804480"/>
                    <a:gd name="connsiteX82" fmla="*/ 235896 w 873057"/>
                    <a:gd name="connsiteY82" fmla="*/ 1262163 h 1804480"/>
                    <a:gd name="connsiteX83" fmla="*/ 228600 w 873057"/>
                    <a:gd name="connsiteY83" fmla="*/ 1284051 h 1804480"/>
                    <a:gd name="connsiteX84" fmla="*/ 235896 w 873057"/>
                    <a:gd name="connsiteY84" fmla="*/ 1301074 h 1804480"/>
                    <a:gd name="connsiteX85" fmla="*/ 245623 w 873057"/>
                    <a:gd name="connsiteY85" fmla="*/ 1318097 h 1804480"/>
                    <a:gd name="connsiteX86" fmla="*/ 248055 w 873057"/>
                    <a:gd name="connsiteY86" fmla="*/ 1339985 h 1804480"/>
                    <a:gd name="connsiteX87" fmla="*/ 269942 w 873057"/>
                    <a:gd name="connsiteY87" fmla="*/ 1349712 h 1804480"/>
                    <a:gd name="connsiteX88" fmla="*/ 282102 w 873057"/>
                    <a:gd name="connsiteY88" fmla="*/ 1335121 h 1804480"/>
                    <a:gd name="connsiteX89" fmla="*/ 282102 w 873057"/>
                    <a:gd name="connsiteY89" fmla="*/ 1335121 h 1804480"/>
                    <a:gd name="connsiteX90" fmla="*/ 340468 w 873057"/>
                    <a:gd name="connsiteY90" fmla="*/ 1330257 h 1804480"/>
                    <a:gd name="connsiteX91" fmla="*/ 338036 w 873057"/>
                    <a:gd name="connsiteY91" fmla="*/ 1310802 h 1804480"/>
                    <a:gd name="connsiteX92" fmla="*/ 376947 w 873057"/>
                    <a:gd name="connsiteY92" fmla="*/ 1298642 h 1804480"/>
                    <a:gd name="connsiteX93" fmla="*/ 386674 w 873057"/>
                    <a:gd name="connsiteY93" fmla="*/ 1337553 h 1804480"/>
                    <a:gd name="connsiteX94" fmla="*/ 364787 w 873057"/>
                    <a:gd name="connsiteY94" fmla="*/ 1344849 h 1804480"/>
                    <a:gd name="connsiteX95" fmla="*/ 372083 w 873057"/>
                    <a:gd name="connsiteY95" fmla="*/ 1391055 h 1804480"/>
                    <a:gd name="connsiteX96" fmla="*/ 393970 w 873057"/>
                    <a:gd name="connsiteY96" fmla="*/ 1393487 h 1804480"/>
                    <a:gd name="connsiteX97" fmla="*/ 396402 w 873057"/>
                    <a:gd name="connsiteY97" fmla="*/ 1422670 h 1804480"/>
                    <a:gd name="connsiteX98" fmla="*/ 396402 w 873057"/>
                    <a:gd name="connsiteY98" fmla="*/ 1422670 h 1804480"/>
                    <a:gd name="connsiteX99" fmla="*/ 415857 w 873057"/>
                    <a:gd name="connsiteY99" fmla="*/ 1391055 h 1804480"/>
                    <a:gd name="connsiteX100" fmla="*/ 428017 w 873057"/>
                    <a:gd name="connsiteY100" fmla="*/ 1393487 h 1804480"/>
                    <a:gd name="connsiteX101" fmla="*/ 428017 w 873057"/>
                    <a:gd name="connsiteY101" fmla="*/ 1393487 h 1804480"/>
                    <a:gd name="connsiteX102" fmla="*/ 474223 w 873057"/>
                    <a:gd name="connsiteY102" fmla="*/ 1386191 h 1804480"/>
                    <a:gd name="connsiteX103" fmla="*/ 474223 w 873057"/>
                    <a:gd name="connsiteY103" fmla="*/ 1386191 h 1804480"/>
                    <a:gd name="connsiteX104" fmla="*/ 474223 w 873057"/>
                    <a:gd name="connsiteY104" fmla="*/ 1429966 h 1804480"/>
                    <a:gd name="connsiteX105" fmla="*/ 471791 w 873057"/>
                    <a:gd name="connsiteY105" fmla="*/ 1454285 h 1804480"/>
                    <a:gd name="connsiteX106" fmla="*/ 471791 w 873057"/>
                    <a:gd name="connsiteY106" fmla="*/ 1454285 h 1804480"/>
                    <a:gd name="connsiteX107" fmla="*/ 471791 w 873057"/>
                    <a:gd name="connsiteY107" fmla="*/ 1485900 h 1804480"/>
                    <a:gd name="connsiteX108" fmla="*/ 476655 w 873057"/>
                    <a:gd name="connsiteY108" fmla="*/ 1505355 h 1804480"/>
                    <a:gd name="connsiteX109" fmla="*/ 476655 w 873057"/>
                    <a:gd name="connsiteY109" fmla="*/ 1505355 h 1804480"/>
                    <a:gd name="connsiteX110" fmla="*/ 457200 w 873057"/>
                    <a:gd name="connsiteY110" fmla="*/ 1536970 h 1804480"/>
                    <a:gd name="connsiteX111" fmla="*/ 466927 w 873057"/>
                    <a:gd name="connsiteY111" fmla="*/ 1553993 h 1804480"/>
                    <a:gd name="connsiteX112" fmla="*/ 481519 w 873057"/>
                    <a:gd name="connsiteY112" fmla="*/ 1561289 h 1804480"/>
                    <a:gd name="connsiteX113" fmla="*/ 483951 w 873057"/>
                    <a:gd name="connsiteY113" fmla="*/ 1573449 h 1804480"/>
                    <a:gd name="connsiteX114" fmla="*/ 498542 w 873057"/>
                    <a:gd name="connsiteY114" fmla="*/ 1592904 h 1804480"/>
                    <a:gd name="connsiteX115" fmla="*/ 520430 w 873057"/>
                    <a:gd name="connsiteY115" fmla="*/ 1605063 h 1804480"/>
                    <a:gd name="connsiteX116" fmla="*/ 515566 w 873057"/>
                    <a:gd name="connsiteY116" fmla="*/ 1624519 h 1804480"/>
                    <a:gd name="connsiteX117" fmla="*/ 513134 w 873057"/>
                    <a:gd name="connsiteY117" fmla="*/ 1641542 h 1804480"/>
                    <a:gd name="connsiteX118" fmla="*/ 513134 w 873057"/>
                    <a:gd name="connsiteY118" fmla="*/ 1641542 h 1804480"/>
                    <a:gd name="connsiteX119" fmla="*/ 532589 w 873057"/>
                    <a:gd name="connsiteY119" fmla="*/ 1663429 h 1804480"/>
                    <a:gd name="connsiteX120" fmla="*/ 532589 w 873057"/>
                    <a:gd name="connsiteY120" fmla="*/ 1668293 h 1804480"/>
                    <a:gd name="connsiteX121" fmla="*/ 532589 w 873057"/>
                    <a:gd name="connsiteY121" fmla="*/ 1692612 h 1804480"/>
                    <a:gd name="connsiteX122" fmla="*/ 542317 w 873057"/>
                    <a:gd name="connsiteY122" fmla="*/ 1702340 h 1804480"/>
                    <a:gd name="connsiteX123" fmla="*/ 552044 w 873057"/>
                    <a:gd name="connsiteY123" fmla="*/ 1716932 h 1804480"/>
                    <a:gd name="connsiteX124" fmla="*/ 578796 w 873057"/>
                    <a:gd name="connsiteY124" fmla="*/ 1729091 h 1804480"/>
                    <a:gd name="connsiteX125" fmla="*/ 600683 w 873057"/>
                    <a:gd name="connsiteY125" fmla="*/ 1729091 h 1804480"/>
                    <a:gd name="connsiteX126" fmla="*/ 620138 w 873057"/>
                    <a:gd name="connsiteY126" fmla="*/ 1724227 h 1804480"/>
                    <a:gd name="connsiteX127" fmla="*/ 629866 w 873057"/>
                    <a:gd name="connsiteY127" fmla="*/ 1724227 h 1804480"/>
                    <a:gd name="connsiteX128" fmla="*/ 629866 w 873057"/>
                    <a:gd name="connsiteY128" fmla="*/ 1724227 h 1804480"/>
                    <a:gd name="connsiteX129" fmla="*/ 649321 w 873057"/>
                    <a:gd name="connsiteY129" fmla="*/ 1729091 h 1804480"/>
                    <a:gd name="connsiteX130" fmla="*/ 671208 w 873057"/>
                    <a:gd name="connsiteY130" fmla="*/ 1738819 h 1804480"/>
                    <a:gd name="connsiteX131" fmla="*/ 700391 w 873057"/>
                    <a:gd name="connsiteY131" fmla="*/ 1748546 h 1804480"/>
                    <a:gd name="connsiteX132" fmla="*/ 732006 w 873057"/>
                    <a:gd name="connsiteY132" fmla="*/ 1736387 h 1804480"/>
                    <a:gd name="connsiteX133" fmla="*/ 732006 w 873057"/>
                    <a:gd name="connsiteY133" fmla="*/ 1736387 h 1804480"/>
                    <a:gd name="connsiteX134" fmla="*/ 766053 w 873057"/>
                    <a:gd name="connsiteY134" fmla="*/ 1736387 h 1804480"/>
                    <a:gd name="connsiteX135" fmla="*/ 778213 w 873057"/>
                    <a:gd name="connsiteY135" fmla="*/ 1758274 h 1804480"/>
                    <a:gd name="connsiteX136" fmla="*/ 795236 w 873057"/>
                    <a:gd name="connsiteY136" fmla="*/ 1768002 h 1804480"/>
                    <a:gd name="connsiteX137" fmla="*/ 795236 w 873057"/>
                    <a:gd name="connsiteY137" fmla="*/ 1768002 h 1804480"/>
                    <a:gd name="connsiteX138" fmla="*/ 812259 w 873057"/>
                    <a:gd name="connsiteY138" fmla="*/ 1775297 h 1804480"/>
                    <a:gd name="connsiteX139" fmla="*/ 812259 w 873057"/>
                    <a:gd name="connsiteY139" fmla="*/ 1794753 h 1804480"/>
                    <a:gd name="connsiteX140" fmla="*/ 812259 w 873057"/>
                    <a:gd name="connsiteY140" fmla="*/ 1794753 h 1804480"/>
                    <a:gd name="connsiteX141" fmla="*/ 826851 w 873057"/>
                    <a:gd name="connsiteY141" fmla="*/ 1794753 h 1804480"/>
                    <a:gd name="connsiteX142" fmla="*/ 839010 w 873057"/>
                    <a:gd name="connsiteY142" fmla="*/ 1785025 h 1804480"/>
                    <a:gd name="connsiteX143" fmla="*/ 839010 w 873057"/>
                    <a:gd name="connsiteY143" fmla="*/ 1785025 h 1804480"/>
                    <a:gd name="connsiteX144" fmla="*/ 863330 w 873057"/>
                    <a:gd name="connsiteY144" fmla="*/ 1802049 h 1804480"/>
                    <a:gd name="connsiteX145" fmla="*/ 873057 w 873057"/>
                    <a:gd name="connsiteY145" fmla="*/ 1804480 h 1804480"/>
                    <a:gd name="connsiteX146" fmla="*/ 873057 w 873057"/>
                    <a:gd name="connsiteY146" fmla="*/ 1804480 h 180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873057" h="1804480">
                      <a:moveTo>
                        <a:pt x="583659" y="0"/>
                      </a:moveTo>
                      <a:lnTo>
                        <a:pt x="578796" y="55934"/>
                      </a:lnTo>
                      <a:lnTo>
                        <a:pt x="569068" y="65661"/>
                      </a:lnTo>
                      <a:lnTo>
                        <a:pt x="561772" y="60797"/>
                      </a:lnTo>
                      <a:lnTo>
                        <a:pt x="532589" y="80253"/>
                      </a:lnTo>
                      <a:lnTo>
                        <a:pt x="505838" y="70525"/>
                      </a:lnTo>
                      <a:lnTo>
                        <a:pt x="488815" y="89980"/>
                      </a:lnTo>
                      <a:lnTo>
                        <a:pt x="471791" y="92412"/>
                      </a:lnTo>
                      <a:lnTo>
                        <a:pt x="469359" y="102140"/>
                      </a:lnTo>
                      <a:lnTo>
                        <a:pt x="449904" y="104572"/>
                      </a:lnTo>
                      <a:lnTo>
                        <a:pt x="449904" y="121595"/>
                      </a:lnTo>
                      <a:lnTo>
                        <a:pt x="428017" y="141051"/>
                      </a:lnTo>
                      <a:lnTo>
                        <a:pt x="435313" y="160506"/>
                      </a:lnTo>
                      <a:lnTo>
                        <a:pt x="457200" y="196985"/>
                      </a:lnTo>
                      <a:lnTo>
                        <a:pt x="483951" y="192121"/>
                      </a:lnTo>
                      <a:lnTo>
                        <a:pt x="505838" y="233463"/>
                      </a:lnTo>
                      <a:lnTo>
                        <a:pt x="496110" y="248055"/>
                      </a:lnTo>
                      <a:lnTo>
                        <a:pt x="488815" y="272374"/>
                      </a:lnTo>
                      <a:lnTo>
                        <a:pt x="505838" y="279670"/>
                      </a:lnTo>
                      <a:lnTo>
                        <a:pt x="525293" y="299125"/>
                      </a:lnTo>
                      <a:lnTo>
                        <a:pt x="539885" y="318580"/>
                      </a:lnTo>
                      <a:lnTo>
                        <a:pt x="549613" y="352627"/>
                      </a:lnTo>
                      <a:lnTo>
                        <a:pt x="586091" y="386674"/>
                      </a:lnTo>
                      <a:lnTo>
                        <a:pt x="593387" y="425585"/>
                      </a:lnTo>
                      <a:lnTo>
                        <a:pt x="588523" y="445040"/>
                      </a:lnTo>
                      <a:lnTo>
                        <a:pt x="569068" y="464495"/>
                      </a:lnTo>
                      <a:lnTo>
                        <a:pt x="564204" y="496110"/>
                      </a:lnTo>
                      <a:lnTo>
                        <a:pt x="559340" y="517997"/>
                      </a:lnTo>
                      <a:lnTo>
                        <a:pt x="559340" y="530157"/>
                      </a:lnTo>
                      <a:lnTo>
                        <a:pt x="532589" y="535021"/>
                      </a:lnTo>
                      <a:lnTo>
                        <a:pt x="520430" y="535021"/>
                      </a:lnTo>
                      <a:lnTo>
                        <a:pt x="517998" y="552044"/>
                      </a:lnTo>
                      <a:lnTo>
                        <a:pt x="513134" y="559340"/>
                      </a:lnTo>
                      <a:lnTo>
                        <a:pt x="493679" y="554476"/>
                      </a:lnTo>
                      <a:lnTo>
                        <a:pt x="459632" y="586091"/>
                      </a:lnTo>
                      <a:lnTo>
                        <a:pt x="449904" y="586091"/>
                      </a:lnTo>
                      <a:lnTo>
                        <a:pt x="447472" y="588523"/>
                      </a:lnTo>
                      <a:lnTo>
                        <a:pt x="447472" y="588523"/>
                      </a:lnTo>
                      <a:lnTo>
                        <a:pt x="445040" y="615274"/>
                      </a:lnTo>
                      <a:lnTo>
                        <a:pt x="420721" y="603115"/>
                      </a:lnTo>
                      <a:lnTo>
                        <a:pt x="384242" y="625002"/>
                      </a:lnTo>
                      <a:lnTo>
                        <a:pt x="347764" y="654185"/>
                      </a:lnTo>
                      <a:lnTo>
                        <a:pt x="321013" y="683368"/>
                      </a:lnTo>
                      <a:lnTo>
                        <a:pt x="301557" y="712551"/>
                      </a:lnTo>
                      <a:lnTo>
                        <a:pt x="252919" y="736870"/>
                      </a:lnTo>
                      <a:lnTo>
                        <a:pt x="252919" y="736870"/>
                      </a:lnTo>
                      <a:lnTo>
                        <a:pt x="221304" y="770917"/>
                      </a:lnTo>
                      <a:lnTo>
                        <a:pt x="196985" y="751461"/>
                      </a:lnTo>
                      <a:lnTo>
                        <a:pt x="175098" y="763621"/>
                      </a:lnTo>
                      <a:lnTo>
                        <a:pt x="160506" y="768485"/>
                      </a:lnTo>
                      <a:lnTo>
                        <a:pt x="150779" y="795236"/>
                      </a:lnTo>
                      <a:lnTo>
                        <a:pt x="133755" y="807395"/>
                      </a:lnTo>
                      <a:lnTo>
                        <a:pt x="94844" y="790372"/>
                      </a:lnTo>
                      <a:lnTo>
                        <a:pt x="41342" y="785508"/>
                      </a:lnTo>
                      <a:lnTo>
                        <a:pt x="0" y="787940"/>
                      </a:lnTo>
                      <a:lnTo>
                        <a:pt x="2432" y="817123"/>
                      </a:lnTo>
                      <a:lnTo>
                        <a:pt x="12159" y="846306"/>
                      </a:lnTo>
                      <a:lnTo>
                        <a:pt x="29183" y="873057"/>
                      </a:lnTo>
                      <a:lnTo>
                        <a:pt x="38910" y="899808"/>
                      </a:lnTo>
                      <a:lnTo>
                        <a:pt x="31615" y="921695"/>
                      </a:lnTo>
                      <a:lnTo>
                        <a:pt x="60798" y="936287"/>
                      </a:lnTo>
                      <a:lnTo>
                        <a:pt x="60798" y="936287"/>
                      </a:lnTo>
                      <a:lnTo>
                        <a:pt x="38910" y="943583"/>
                      </a:lnTo>
                      <a:lnTo>
                        <a:pt x="31615" y="955742"/>
                      </a:lnTo>
                      <a:lnTo>
                        <a:pt x="31615" y="982493"/>
                      </a:lnTo>
                      <a:lnTo>
                        <a:pt x="24319" y="992221"/>
                      </a:lnTo>
                      <a:lnTo>
                        <a:pt x="38910" y="1016540"/>
                      </a:lnTo>
                      <a:lnTo>
                        <a:pt x="51070" y="1033563"/>
                      </a:lnTo>
                      <a:lnTo>
                        <a:pt x="51070" y="1033563"/>
                      </a:lnTo>
                      <a:lnTo>
                        <a:pt x="58366" y="1077338"/>
                      </a:lnTo>
                      <a:lnTo>
                        <a:pt x="65661" y="1104089"/>
                      </a:lnTo>
                      <a:lnTo>
                        <a:pt x="72957" y="1113817"/>
                      </a:lnTo>
                      <a:lnTo>
                        <a:pt x="116732" y="1116249"/>
                      </a:lnTo>
                      <a:lnTo>
                        <a:pt x="155642" y="1157591"/>
                      </a:lnTo>
                      <a:lnTo>
                        <a:pt x="179961" y="1140568"/>
                      </a:lnTo>
                      <a:lnTo>
                        <a:pt x="187257" y="1155159"/>
                      </a:lnTo>
                      <a:lnTo>
                        <a:pt x="170234" y="1164887"/>
                      </a:lnTo>
                      <a:lnTo>
                        <a:pt x="184825" y="1177046"/>
                      </a:lnTo>
                      <a:lnTo>
                        <a:pt x="155642" y="1191638"/>
                      </a:lnTo>
                      <a:lnTo>
                        <a:pt x="172666" y="1213525"/>
                      </a:lnTo>
                      <a:lnTo>
                        <a:pt x="201849" y="1223253"/>
                      </a:lnTo>
                      <a:lnTo>
                        <a:pt x="223736" y="1232980"/>
                      </a:lnTo>
                      <a:lnTo>
                        <a:pt x="235896" y="1262163"/>
                      </a:lnTo>
                      <a:lnTo>
                        <a:pt x="228600" y="1284051"/>
                      </a:lnTo>
                      <a:lnTo>
                        <a:pt x="235896" y="1301074"/>
                      </a:lnTo>
                      <a:lnTo>
                        <a:pt x="245623" y="1318097"/>
                      </a:lnTo>
                      <a:lnTo>
                        <a:pt x="248055" y="1339985"/>
                      </a:lnTo>
                      <a:lnTo>
                        <a:pt x="269942" y="1349712"/>
                      </a:lnTo>
                      <a:lnTo>
                        <a:pt x="282102" y="1335121"/>
                      </a:lnTo>
                      <a:lnTo>
                        <a:pt x="282102" y="1335121"/>
                      </a:lnTo>
                      <a:lnTo>
                        <a:pt x="340468" y="1330257"/>
                      </a:lnTo>
                      <a:lnTo>
                        <a:pt x="338036" y="1310802"/>
                      </a:lnTo>
                      <a:lnTo>
                        <a:pt x="376947" y="1298642"/>
                      </a:lnTo>
                      <a:lnTo>
                        <a:pt x="386674" y="1337553"/>
                      </a:lnTo>
                      <a:lnTo>
                        <a:pt x="364787" y="1344849"/>
                      </a:lnTo>
                      <a:lnTo>
                        <a:pt x="372083" y="1391055"/>
                      </a:lnTo>
                      <a:lnTo>
                        <a:pt x="393970" y="1393487"/>
                      </a:lnTo>
                      <a:lnTo>
                        <a:pt x="396402" y="1422670"/>
                      </a:lnTo>
                      <a:lnTo>
                        <a:pt x="396402" y="1422670"/>
                      </a:lnTo>
                      <a:lnTo>
                        <a:pt x="415857" y="1391055"/>
                      </a:lnTo>
                      <a:lnTo>
                        <a:pt x="428017" y="1393487"/>
                      </a:lnTo>
                      <a:lnTo>
                        <a:pt x="428017" y="1393487"/>
                      </a:lnTo>
                      <a:lnTo>
                        <a:pt x="474223" y="1386191"/>
                      </a:lnTo>
                      <a:lnTo>
                        <a:pt x="474223" y="1386191"/>
                      </a:lnTo>
                      <a:lnTo>
                        <a:pt x="474223" y="1429966"/>
                      </a:lnTo>
                      <a:lnTo>
                        <a:pt x="471791" y="1454285"/>
                      </a:lnTo>
                      <a:lnTo>
                        <a:pt x="471791" y="1454285"/>
                      </a:lnTo>
                      <a:lnTo>
                        <a:pt x="471791" y="1485900"/>
                      </a:lnTo>
                      <a:lnTo>
                        <a:pt x="476655" y="1505355"/>
                      </a:lnTo>
                      <a:lnTo>
                        <a:pt x="476655" y="1505355"/>
                      </a:lnTo>
                      <a:lnTo>
                        <a:pt x="457200" y="1536970"/>
                      </a:lnTo>
                      <a:lnTo>
                        <a:pt x="466927" y="1553993"/>
                      </a:lnTo>
                      <a:lnTo>
                        <a:pt x="481519" y="1561289"/>
                      </a:lnTo>
                      <a:lnTo>
                        <a:pt x="483951" y="1573449"/>
                      </a:lnTo>
                      <a:lnTo>
                        <a:pt x="498542" y="1592904"/>
                      </a:lnTo>
                      <a:lnTo>
                        <a:pt x="520430" y="1605063"/>
                      </a:lnTo>
                      <a:lnTo>
                        <a:pt x="515566" y="1624519"/>
                      </a:lnTo>
                      <a:lnTo>
                        <a:pt x="513134" y="1641542"/>
                      </a:lnTo>
                      <a:lnTo>
                        <a:pt x="513134" y="1641542"/>
                      </a:lnTo>
                      <a:lnTo>
                        <a:pt x="532589" y="1663429"/>
                      </a:lnTo>
                      <a:lnTo>
                        <a:pt x="532589" y="1668293"/>
                      </a:lnTo>
                      <a:lnTo>
                        <a:pt x="532589" y="1692612"/>
                      </a:lnTo>
                      <a:lnTo>
                        <a:pt x="542317" y="1702340"/>
                      </a:lnTo>
                      <a:lnTo>
                        <a:pt x="552044" y="1716932"/>
                      </a:lnTo>
                      <a:lnTo>
                        <a:pt x="578796" y="1729091"/>
                      </a:lnTo>
                      <a:lnTo>
                        <a:pt x="600683" y="1729091"/>
                      </a:lnTo>
                      <a:lnTo>
                        <a:pt x="620138" y="1724227"/>
                      </a:lnTo>
                      <a:lnTo>
                        <a:pt x="629866" y="1724227"/>
                      </a:lnTo>
                      <a:lnTo>
                        <a:pt x="629866" y="1724227"/>
                      </a:lnTo>
                      <a:lnTo>
                        <a:pt x="649321" y="1729091"/>
                      </a:lnTo>
                      <a:lnTo>
                        <a:pt x="671208" y="1738819"/>
                      </a:lnTo>
                      <a:lnTo>
                        <a:pt x="700391" y="1748546"/>
                      </a:lnTo>
                      <a:lnTo>
                        <a:pt x="732006" y="1736387"/>
                      </a:lnTo>
                      <a:lnTo>
                        <a:pt x="732006" y="1736387"/>
                      </a:lnTo>
                      <a:lnTo>
                        <a:pt x="766053" y="1736387"/>
                      </a:lnTo>
                      <a:lnTo>
                        <a:pt x="778213" y="1758274"/>
                      </a:lnTo>
                      <a:lnTo>
                        <a:pt x="795236" y="1768002"/>
                      </a:lnTo>
                      <a:lnTo>
                        <a:pt x="795236" y="1768002"/>
                      </a:lnTo>
                      <a:lnTo>
                        <a:pt x="812259" y="1775297"/>
                      </a:lnTo>
                      <a:lnTo>
                        <a:pt x="812259" y="1794753"/>
                      </a:lnTo>
                      <a:lnTo>
                        <a:pt x="812259" y="1794753"/>
                      </a:lnTo>
                      <a:lnTo>
                        <a:pt x="826851" y="1794753"/>
                      </a:lnTo>
                      <a:lnTo>
                        <a:pt x="839010" y="1785025"/>
                      </a:lnTo>
                      <a:lnTo>
                        <a:pt x="839010" y="1785025"/>
                      </a:lnTo>
                      <a:lnTo>
                        <a:pt x="863330" y="1802049"/>
                      </a:lnTo>
                      <a:lnTo>
                        <a:pt x="873057" y="1804480"/>
                      </a:lnTo>
                      <a:lnTo>
                        <a:pt x="873057" y="180448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3" name="Dowolny kształt 92"/>
                <p:cNvSpPr/>
                <p:nvPr/>
              </p:nvSpPr>
              <p:spPr>
                <a:xfrm>
                  <a:off x="4496611" y="950879"/>
                  <a:ext cx="1276755" cy="1150295"/>
                </a:xfrm>
                <a:custGeom>
                  <a:avLst/>
                  <a:gdLst>
                    <a:gd name="connsiteX0" fmla="*/ 252919 w 1276755"/>
                    <a:gd name="connsiteY0" fmla="*/ 0 h 1150295"/>
                    <a:gd name="connsiteX1" fmla="*/ 250487 w 1276755"/>
                    <a:gd name="connsiteY1" fmla="*/ 55934 h 1150295"/>
                    <a:gd name="connsiteX2" fmla="*/ 138619 w 1276755"/>
                    <a:gd name="connsiteY2" fmla="*/ 121595 h 1150295"/>
                    <a:gd name="connsiteX3" fmla="*/ 80253 w 1276755"/>
                    <a:gd name="connsiteY3" fmla="*/ 138619 h 1150295"/>
                    <a:gd name="connsiteX4" fmla="*/ 60798 w 1276755"/>
                    <a:gd name="connsiteY4" fmla="*/ 150778 h 1150295"/>
                    <a:gd name="connsiteX5" fmla="*/ 55934 w 1276755"/>
                    <a:gd name="connsiteY5" fmla="*/ 162938 h 1150295"/>
                    <a:gd name="connsiteX6" fmla="*/ 68093 w 1276755"/>
                    <a:gd name="connsiteY6" fmla="*/ 172666 h 1150295"/>
                    <a:gd name="connsiteX7" fmla="*/ 68093 w 1276755"/>
                    <a:gd name="connsiteY7" fmla="*/ 172666 h 1150295"/>
                    <a:gd name="connsiteX8" fmla="*/ 82685 w 1276755"/>
                    <a:gd name="connsiteY8" fmla="*/ 199417 h 1150295"/>
                    <a:gd name="connsiteX9" fmla="*/ 85117 w 1276755"/>
                    <a:gd name="connsiteY9" fmla="*/ 216440 h 1150295"/>
                    <a:gd name="connsiteX10" fmla="*/ 87549 w 1276755"/>
                    <a:gd name="connsiteY10" fmla="*/ 231032 h 1150295"/>
                    <a:gd name="connsiteX11" fmla="*/ 63229 w 1276755"/>
                    <a:gd name="connsiteY11" fmla="*/ 245623 h 1150295"/>
                    <a:gd name="connsiteX12" fmla="*/ 63229 w 1276755"/>
                    <a:gd name="connsiteY12" fmla="*/ 245623 h 1150295"/>
                    <a:gd name="connsiteX13" fmla="*/ 58366 w 1276755"/>
                    <a:gd name="connsiteY13" fmla="*/ 267510 h 1150295"/>
                    <a:gd name="connsiteX14" fmla="*/ 55934 w 1276755"/>
                    <a:gd name="connsiteY14" fmla="*/ 279670 h 1150295"/>
                    <a:gd name="connsiteX15" fmla="*/ 38910 w 1276755"/>
                    <a:gd name="connsiteY15" fmla="*/ 294261 h 1150295"/>
                    <a:gd name="connsiteX16" fmla="*/ 51070 w 1276755"/>
                    <a:gd name="connsiteY16" fmla="*/ 323444 h 1150295"/>
                    <a:gd name="connsiteX17" fmla="*/ 41342 w 1276755"/>
                    <a:gd name="connsiteY17" fmla="*/ 338036 h 1150295"/>
                    <a:gd name="connsiteX18" fmla="*/ 41342 w 1276755"/>
                    <a:gd name="connsiteY18" fmla="*/ 338036 h 1150295"/>
                    <a:gd name="connsiteX19" fmla="*/ 60798 w 1276755"/>
                    <a:gd name="connsiteY19" fmla="*/ 364787 h 1150295"/>
                    <a:gd name="connsiteX20" fmla="*/ 60798 w 1276755"/>
                    <a:gd name="connsiteY20" fmla="*/ 364787 h 1150295"/>
                    <a:gd name="connsiteX21" fmla="*/ 63229 w 1276755"/>
                    <a:gd name="connsiteY21" fmla="*/ 386674 h 1150295"/>
                    <a:gd name="connsiteX22" fmla="*/ 63229 w 1276755"/>
                    <a:gd name="connsiteY22" fmla="*/ 386674 h 1150295"/>
                    <a:gd name="connsiteX23" fmla="*/ 89980 w 1276755"/>
                    <a:gd name="connsiteY23" fmla="*/ 384242 h 1150295"/>
                    <a:gd name="connsiteX24" fmla="*/ 89980 w 1276755"/>
                    <a:gd name="connsiteY24" fmla="*/ 384242 h 1150295"/>
                    <a:gd name="connsiteX25" fmla="*/ 109436 w 1276755"/>
                    <a:gd name="connsiteY25" fmla="*/ 398834 h 1150295"/>
                    <a:gd name="connsiteX26" fmla="*/ 109436 w 1276755"/>
                    <a:gd name="connsiteY26" fmla="*/ 398834 h 1150295"/>
                    <a:gd name="connsiteX27" fmla="*/ 114300 w 1276755"/>
                    <a:gd name="connsiteY27" fmla="*/ 420721 h 1150295"/>
                    <a:gd name="connsiteX28" fmla="*/ 114300 w 1276755"/>
                    <a:gd name="connsiteY28" fmla="*/ 440176 h 1150295"/>
                    <a:gd name="connsiteX29" fmla="*/ 126459 w 1276755"/>
                    <a:gd name="connsiteY29" fmla="*/ 457200 h 1150295"/>
                    <a:gd name="connsiteX30" fmla="*/ 126459 w 1276755"/>
                    <a:gd name="connsiteY30" fmla="*/ 457200 h 1150295"/>
                    <a:gd name="connsiteX31" fmla="*/ 162938 w 1276755"/>
                    <a:gd name="connsiteY31" fmla="*/ 449904 h 1150295"/>
                    <a:gd name="connsiteX32" fmla="*/ 221304 w 1276755"/>
                    <a:gd name="connsiteY32" fmla="*/ 452336 h 1150295"/>
                    <a:gd name="connsiteX33" fmla="*/ 221304 w 1276755"/>
                    <a:gd name="connsiteY33" fmla="*/ 452336 h 1150295"/>
                    <a:gd name="connsiteX34" fmla="*/ 209144 w 1276755"/>
                    <a:gd name="connsiteY34" fmla="*/ 496110 h 1150295"/>
                    <a:gd name="connsiteX35" fmla="*/ 192121 w 1276755"/>
                    <a:gd name="connsiteY35" fmla="*/ 527725 h 1150295"/>
                    <a:gd name="connsiteX36" fmla="*/ 192121 w 1276755"/>
                    <a:gd name="connsiteY36" fmla="*/ 527725 h 1150295"/>
                    <a:gd name="connsiteX37" fmla="*/ 177529 w 1276755"/>
                    <a:gd name="connsiteY37" fmla="*/ 556908 h 1150295"/>
                    <a:gd name="connsiteX38" fmla="*/ 177529 w 1276755"/>
                    <a:gd name="connsiteY38" fmla="*/ 556908 h 1150295"/>
                    <a:gd name="connsiteX39" fmla="*/ 175098 w 1276755"/>
                    <a:gd name="connsiteY39" fmla="*/ 590955 h 1150295"/>
                    <a:gd name="connsiteX40" fmla="*/ 133755 w 1276755"/>
                    <a:gd name="connsiteY40" fmla="*/ 564204 h 1150295"/>
                    <a:gd name="connsiteX41" fmla="*/ 94844 w 1276755"/>
                    <a:gd name="connsiteY41" fmla="*/ 561772 h 1150295"/>
                    <a:gd name="connsiteX42" fmla="*/ 94844 w 1276755"/>
                    <a:gd name="connsiteY42" fmla="*/ 561772 h 1150295"/>
                    <a:gd name="connsiteX43" fmla="*/ 85117 w 1276755"/>
                    <a:gd name="connsiteY43" fmla="*/ 615274 h 1150295"/>
                    <a:gd name="connsiteX44" fmla="*/ 38910 w 1276755"/>
                    <a:gd name="connsiteY44" fmla="*/ 663912 h 1150295"/>
                    <a:gd name="connsiteX45" fmla="*/ 38910 w 1276755"/>
                    <a:gd name="connsiteY45" fmla="*/ 697959 h 1150295"/>
                    <a:gd name="connsiteX46" fmla="*/ 36478 w 1276755"/>
                    <a:gd name="connsiteY46" fmla="*/ 717415 h 1150295"/>
                    <a:gd name="connsiteX47" fmla="*/ 17023 w 1276755"/>
                    <a:gd name="connsiteY47" fmla="*/ 717415 h 1150295"/>
                    <a:gd name="connsiteX48" fmla="*/ 17023 w 1276755"/>
                    <a:gd name="connsiteY48" fmla="*/ 717415 h 1150295"/>
                    <a:gd name="connsiteX49" fmla="*/ 2432 w 1276755"/>
                    <a:gd name="connsiteY49" fmla="*/ 749030 h 1150295"/>
                    <a:gd name="connsiteX50" fmla="*/ 0 w 1276755"/>
                    <a:gd name="connsiteY50" fmla="*/ 761189 h 1150295"/>
                    <a:gd name="connsiteX51" fmla="*/ 26751 w 1276755"/>
                    <a:gd name="connsiteY51" fmla="*/ 775781 h 1150295"/>
                    <a:gd name="connsiteX52" fmla="*/ 21887 w 1276755"/>
                    <a:gd name="connsiteY52" fmla="*/ 792804 h 1150295"/>
                    <a:gd name="connsiteX53" fmla="*/ 36478 w 1276755"/>
                    <a:gd name="connsiteY53" fmla="*/ 812259 h 1150295"/>
                    <a:gd name="connsiteX54" fmla="*/ 26751 w 1276755"/>
                    <a:gd name="connsiteY54" fmla="*/ 824419 h 1150295"/>
                    <a:gd name="connsiteX55" fmla="*/ 36478 w 1276755"/>
                    <a:gd name="connsiteY55" fmla="*/ 846306 h 1150295"/>
                    <a:gd name="connsiteX56" fmla="*/ 46206 w 1276755"/>
                    <a:gd name="connsiteY56" fmla="*/ 880353 h 1150295"/>
                    <a:gd name="connsiteX57" fmla="*/ 53502 w 1276755"/>
                    <a:gd name="connsiteY57" fmla="*/ 902240 h 1150295"/>
                    <a:gd name="connsiteX58" fmla="*/ 48638 w 1276755"/>
                    <a:gd name="connsiteY58" fmla="*/ 916832 h 1150295"/>
                    <a:gd name="connsiteX59" fmla="*/ 68093 w 1276755"/>
                    <a:gd name="connsiteY59" fmla="*/ 933855 h 1150295"/>
                    <a:gd name="connsiteX60" fmla="*/ 85117 w 1276755"/>
                    <a:gd name="connsiteY60" fmla="*/ 919264 h 1150295"/>
                    <a:gd name="connsiteX61" fmla="*/ 114300 w 1276755"/>
                    <a:gd name="connsiteY61" fmla="*/ 909536 h 1150295"/>
                    <a:gd name="connsiteX62" fmla="*/ 126459 w 1276755"/>
                    <a:gd name="connsiteY62" fmla="*/ 924127 h 1150295"/>
                    <a:gd name="connsiteX63" fmla="*/ 126459 w 1276755"/>
                    <a:gd name="connsiteY63" fmla="*/ 924127 h 1150295"/>
                    <a:gd name="connsiteX64" fmla="*/ 155642 w 1276755"/>
                    <a:gd name="connsiteY64" fmla="*/ 943583 h 1150295"/>
                    <a:gd name="connsiteX65" fmla="*/ 155642 w 1276755"/>
                    <a:gd name="connsiteY65" fmla="*/ 943583 h 1150295"/>
                    <a:gd name="connsiteX66" fmla="*/ 155642 w 1276755"/>
                    <a:gd name="connsiteY66" fmla="*/ 943583 h 1150295"/>
                    <a:gd name="connsiteX67" fmla="*/ 189689 w 1276755"/>
                    <a:gd name="connsiteY67" fmla="*/ 958174 h 1150295"/>
                    <a:gd name="connsiteX68" fmla="*/ 194553 w 1276755"/>
                    <a:gd name="connsiteY68" fmla="*/ 948447 h 1150295"/>
                    <a:gd name="connsiteX69" fmla="*/ 199417 w 1276755"/>
                    <a:gd name="connsiteY69" fmla="*/ 975198 h 1150295"/>
                    <a:gd name="connsiteX70" fmla="*/ 223736 w 1276755"/>
                    <a:gd name="connsiteY70" fmla="*/ 980061 h 1150295"/>
                    <a:gd name="connsiteX71" fmla="*/ 245623 w 1276755"/>
                    <a:gd name="connsiteY71" fmla="*/ 975198 h 1150295"/>
                    <a:gd name="connsiteX72" fmla="*/ 274806 w 1276755"/>
                    <a:gd name="connsiteY72" fmla="*/ 967902 h 1150295"/>
                    <a:gd name="connsiteX73" fmla="*/ 286966 w 1276755"/>
                    <a:gd name="connsiteY73" fmla="*/ 982493 h 1150295"/>
                    <a:gd name="connsiteX74" fmla="*/ 286966 w 1276755"/>
                    <a:gd name="connsiteY74" fmla="*/ 1001949 h 1150295"/>
                    <a:gd name="connsiteX75" fmla="*/ 286966 w 1276755"/>
                    <a:gd name="connsiteY75" fmla="*/ 1001949 h 1150295"/>
                    <a:gd name="connsiteX76" fmla="*/ 301557 w 1276755"/>
                    <a:gd name="connsiteY76" fmla="*/ 1035995 h 1150295"/>
                    <a:gd name="connsiteX77" fmla="*/ 301557 w 1276755"/>
                    <a:gd name="connsiteY77" fmla="*/ 1035995 h 1150295"/>
                    <a:gd name="connsiteX78" fmla="*/ 286966 w 1276755"/>
                    <a:gd name="connsiteY78" fmla="*/ 1060315 h 1150295"/>
                    <a:gd name="connsiteX79" fmla="*/ 306421 w 1276755"/>
                    <a:gd name="connsiteY79" fmla="*/ 1072474 h 1150295"/>
                    <a:gd name="connsiteX80" fmla="*/ 316149 w 1276755"/>
                    <a:gd name="connsiteY80" fmla="*/ 1084634 h 1150295"/>
                    <a:gd name="connsiteX81" fmla="*/ 313717 w 1276755"/>
                    <a:gd name="connsiteY81" fmla="*/ 1104089 h 1150295"/>
                    <a:gd name="connsiteX82" fmla="*/ 323444 w 1276755"/>
                    <a:gd name="connsiteY82" fmla="*/ 1135704 h 1150295"/>
                    <a:gd name="connsiteX83" fmla="*/ 359923 w 1276755"/>
                    <a:gd name="connsiteY83" fmla="*/ 1150295 h 1150295"/>
                    <a:gd name="connsiteX84" fmla="*/ 359923 w 1276755"/>
                    <a:gd name="connsiteY84" fmla="*/ 1113817 h 1150295"/>
                    <a:gd name="connsiteX85" fmla="*/ 367219 w 1276755"/>
                    <a:gd name="connsiteY85" fmla="*/ 1094361 h 1150295"/>
                    <a:gd name="connsiteX86" fmla="*/ 396402 w 1276755"/>
                    <a:gd name="connsiteY86" fmla="*/ 1087066 h 1150295"/>
                    <a:gd name="connsiteX87" fmla="*/ 406129 w 1276755"/>
                    <a:gd name="connsiteY87" fmla="*/ 1106521 h 1150295"/>
                    <a:gd name="connsiteX88" fmla="*/ 423153 w 1276755"/>
                    <a:gd name="connsiteY88" fmla="*/ 1135704 h 1150295"/>
                    <a:gd name="connsiteX89" fmla="*/ 447472 w 1276755"/>
                    <a:gd name="connsiteY89" fmla="*/ 1143000 h 1150295"/>
                    <a:gd name="connsiteX90" fmla="*/ 471791 w 1276755"/>
                    <a:gd name="connsiteY90" fmla="*/ 1138136 h 1150295"/>
                    <a:gd name="connsiteX91" fmla="*/ 505838 w 1276755"/>
                    <a:gd name="connsiteY91" fmla="*/ 1128408 h 1150295"/>
                    <a:gd name="connsiteX92" fmla="*/ 517998 w 1276755"/>
                    <a:gd name="connsiteY92" fmla="*/ 1145432 h 1150295"/>
                    <a:gd name="connsiteX93" fmla="*/ 542317 w 1276755"/>
                    <a:gd name="connsiteY93" fmla="*/ 1130840 h 1150295"/>
                    <a:gd name="connsiteX94" fmla="*/ 588523 w 1276755"/>
                    <a:gd name="connsiteY94" fmla="*/ 1140568 h 1150295"/>
                    <a:gd name="connsiteX95" fmla="*/ 632298 w 1276755"/>
                    <a:gd name="connsiteY95" fmla="*/ 1135704 h 1150295"/>
                    <a:gd name="connsiteX96" fmla="*/ 629866 w 1276755"/>
                    <a:gd name="connsiteY96" fmla="*/ 1125976 h 1150295"/>
                    <a:gd name="connsiteX97" fmla="*/ 688232 w 1276755"/>
                    <a:gd name="connsiteY97" fmla="*/ 1050587 h 1150295"/>
                    <a:gd name="connsiteX98" fmla="*/ 714983 w 1276755"/>
                    <a:gd name="connsiteY98" fmla="*/ 1065178 h 1150295"/>
                    <a:gd name="connsiteX99" fmla="*/ 739302 w 1276755"/>
                    <a:gd name="connsiteY99" fmla="*/ 1060315 h 1150295"/>
                    <a:gd name="connsiteX100" fmla="*/ 753893 w 1276755"/>
                    <a:gd name="connsiteY100" fmla="*/ 1050587 h 1150295"/>
                    <a:gd name="connsiteX101" fmla="*/ 778212 w 1276755"/>
                    <a:gd name="connsiteY101" fmla="*/ 1045723 h 1150295"/>
                    <a:gd name="connsiteX102" fmla="*/ 807395 w 1276755"/>
                    <a:gd name="connsiteY102" fmla="*/ 1023836 h 1150295"/>
                    <a:gd name="connsiteX103" fmla="*/ 824419 w 1276755"/>
                    <a:gd name="connsiteY103" fmla="*/ 997085 h 1150295"/>
                    <a:gd name="connsiteX104" fmla="*/ 824419 w 1276755"/>
                    <a:gd name="connsiteY104" fmla="*/ 997085 h 1150295"/>
                    <a:gd name="connsiteX105" fmla="*/ 897376 w 1276755"/>
                    <a:gd name="connsiteY105" fmla="*/ 999517 h 1150295"/>
                    <a:gd name="connsiteX106" fmla="*/ 907104 w 1276755"/>
                    <a:gd name="connsiteY106" fmla="*/ 982493 h 1150295"/>
                    <a:gd name="connsiteX107" fmla="*/ 907104 w 1276755"/>
                    <a:gd name="connsiteY107" fmla="*/ 982493 h 1150295"/>
                    <a:gd name="connsiteX108" fmla="*/ 907104 w 1276755"/>
                    <a:gd name="connsiteY108" fmla="*/ 982493 h 1150295"/>
                    <a:gd name="connsiteX109" fmla="*/ 926559 w 1276755"/>
                    <a:gd name="connsiteY109" fmla="*/ 958174 h 1150295"/>
                    <a:gd name="connsiteX110" fmla="*/ 943583 w 1276755"/>
                    <a:gd name="connsiteY110" fmla="*/ 946015 h 1150295"/>
                    <a:gd name="connsiteX111" fmla="*/ 943583 w 1276755"/>
                    <a:gd name="connsiteY111" fmla="*/ 946015 h 1150295"/>
                    <a:gd name="connsiteX112" fmla="*/ 967902 w 1276755"/>
                    <a:gd name="connsiteY112" fmla="*/ 943583 h 1150295"/>
                    <a:gd name="connsiteX113" fmla="*/ 987357 w 1276755"/>
                    <a:gd name="connsiteY113" fmla="*/ 963038 h 1150295"/>
                    <a:gd name="connsiteX114" fmla="*/ 1035995 w 1276755"/>
                    <a:gd name="connsiteY114" fmla="*/ 941151 h 1150295"/>
                    <a:gd name="connsiteX115" fmla="*/ 1035995 w 1276755"/>
                    <a:gd name="connsiteY115" fmla="*/ 921695 h 1150295"/>
                    <a:gd name="connsiteX116" fmla="*/ 1101657 w 1276755"/>
                    <a:gd name="connsiteY116" fmla="*/ 882785 h 1150295"/>
                    <a:gd name="connsiteX117" fmla="*/ 1116249 w 1276755"/>
                    <a:gd name="connsiteY117" fmla="*/ 894944 h 1150295"/>
                    <a:gd name="connsiteX118" fmla="*/ 1143000 w 1276755"/>
                    <a:gd name="connsiteY118" fmla="*/ 887649 h 1150295"/>
                    <a:gd name="connsiteX119" fmla="*/ 1189206 w 1276755"/>
                    <a:gd name="connsiteY119" fmla="*/ 873057 h 1150295"/>
                    <a:gd name="connsiteX120" fmla="*/ 1196502 w 1276755"/>
                    <a:gd name="connsiteY120" fmla="*/ 870625 h 1150295"/>
                    <a:gd name="connsiteX121" fmla="*/ 1186774 w 1276755"/>
                    <a:gd name="connsiteY121" fmla="*/ 848738 h 1150295"/>
                    <a:gd name="connsiteX122" fmla="*/ 1223253 w 1276755"/>
                    <a:gd name="connsiteY122" fmla="*/ 836578 h 1150295"/>
                    <a:gd name="connsiteX123" fmla="*/ 1276755 w 1276755"/>
                    <a:gd name="connsiteY123" fmla="*/ 824419 h 1150295"/>
                    <a:gd name="connsiteX124" fmla="*/ 1276755 w 1276755"/>
                    <a:gd name="connsiteY124" fmla="*/ 824419 h 1150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276755" h="1150295">
                      <a:moveTo>
                        <a:pt x="252919" y="0"/>
                      </a:moveTo>
                      <a:lnTo>
                        <a:pt x="250487" y="55934"/>
                      </a:lnTo>
                      <a:lnTo>
                        <a:pt x="138619" y="121595"/>
                      </a:lnTo>
                      <a:lnTo>
                        <a:pt x="80253" y="138619"/>
                      </a:lnTo>
                      <a:lnTo>
                        <a:pt x="60798" y="150778"/>
                      </a:lnTo>
                      <a:lnTo>
                        <a:pt x="55934" y="162938"/>
                      </a:lnTo>
                      <a:lnTo>
                        <a:pt x="68093" y="172666"/>
                      </a:lnTo>
                      <a:lnTo>
                        <a:pt x="68093" y="172666"/>
                      </a:lnTo>
                      <a:lnTo>
                        <a:pt x="82685" y="199417"/>
                      </a:lnTo>
                      <a:lnTo>
                        <a:pt x="85117" y="216440"/>
                      </a:lnTo>
                      <a:lnTo>
                        <a:pt x="87549" y="231032"/>
                      </a:lnTo>
                      <a:lnTo>
                        <a:pt x="63229" y="245623"/>
                      </a:lnTo>
                      <a:lnTo>
                        <a:pt x="63229" y="245623"/>
                      </a:lnTo>
                      <a:lnTo>
                        <a:pt x="58366" y="267510"/>
                      </a:lnTo>
                      <a:lnTo>
                        <a:pt x="55934" y="279670"/>
                      </a:lnTo>
                      <a:lnTo>
                        <a:pt x="38910" y="294261"/>
                      </a:lnTo>
                      <a:lnTo>
                        <a:pt x="51070" y="323444"/>
                      </a:lnTo>
                      <a:lnTo>
                        <a:pt x="41342" y="338036"/>
                      </a:lnTo>
                      <a:lnTo>
                        <a:pt x="41342" y="338036"/>
                      </a:lnTo>
                      <a:lnTo>
                        <a:pt x="60798" y="364787"/>
                      </a:lnTo>
                      <a:lnTo>
                        <a:pt x="60798" y="364787"/>
                      </a:lnTo>
                      <a:lnTo>
                        <a:pt x="63229" y="386674"/>
                      </a:lnTo>
                      <a:lnTo>
                        <a:pt x="63229" y="386674"/>
                      </a:lnTo>
                      <a:lnTo>
                        <a:pt x="89980" y="384242"/>
                      </a:lnTo>
                      <a:lnTo>
                        <a:pt x="89980" y="384242"/>
                      </a:lnTo>
                      <a:lnTo>
                        <a:pt x="109436" y="398834"/>
                      </a:lnTo>
                      <a:lnTo>
                        <a:pt x="109436" y="398834"/>
                      </a:lnTo>
                      <a:lnTo>
                        <a:pt x="114300" y="420721"/>
                      </a:lnTo>
                      <a:lnTo>
                        <a:pt x="114300" y="440176"/>
                      </a:lnTo>
                      <a:lnTo>
                        <a:pt x="126459" y="457200"/>
                      </a:lnTo>
                      <a:lnTo>
                        <a:pt x="126459" y="457200"/>
                      </a:lnTo>
                      <a:lnTo>
                        <a:pt x="162938" y="449904"/>
                      </a:lnTo>
                      <a:lnTo>
                        <a:pt x="221304" y="452336"/>
                      </a:lnTo>
                      <a:lnTo>
                        <a:pt x="221304" y="452336"/>
                      </a:lnTo>
                      <a:lnTo>
                        <a:pt x="209144" y="496110"/>
                      </a:lnTo>
                      <a:lnTo>
                        <a:pt x="192121" y="527725"/>
                      </a:lnTo>
                      <a:lnTo>
                        <a:pt x="192121" y="527725"/>
                      </a:lnTo>
                      <a:lnTo>
                        <a:pt x="177529" y="556908"/>
                      </a:lnTo>
                      <a:lnTo>
                        <a:pt x="177529" y="556908"/>
                      </a:lnTo>
                      <a:lnTo>
                        <a:pt x="175098" y="590955"/>
                      </a:lnTo>
                      <a:lnTo>
                        <a:pt x="133755" y="564204"/>
                      </a:lnTo>
                      <a:lnTo>
                        <a:pt x="94844" y="561772"/>
                      </a:lnTo>
                      <a:lnTo>
                        <a:pt x="94844" y="561772"/>
                      </a:lnTo>
                      <a:lnTo>
                        <a:pt x="85117" y="615274"/>
                      </a:lnTo>
                      <a:lnTo>
                        <a:pt x="38910" y="663912"/>
                      </a:lnTo>
                      <a:lnTo>
                        <a:pt x="38910" y="697959"/>
                      </a:lnTo>
                      <a:lnTo>
                        <a:pt x="36478" y="717415"/>
                      </a:lnTo>
                      <a:lnTo>
                        <a:pt x="17023" y="717415"/>
                      </a:lnTo>
                      <a:lnTo>
                        <a:pt x="17023" y="717415"/>
                      </a:lnTo>
                      <a:lnTo>
                        <a:pt x="2432" y="749030"/>
                      </a:lnTo>
                      <a:lnTo>
                        <a:pt x="0" y="761189"/>
                      </a:lnTo>
                      <a:lnTo>
                        <a:pt x="26751" y="775781"/>
                      </a:lnTo>
                      <a:lnTo>
                        <a:pt x="21887" y="792804"/>
                      </a:lnTo>
                      <a:lnTo>
                        <a:pt x="36478" y="812259"/>
                      </a:lnTo>
                      <a:lnTo>
                        <a:pt x="26751" y="824419"/>
                      </a:lnTo>
                      <a:lnTo>
                        <a:pt x="36478" y="846306"/>
                      </a:lnTo>
                      <a:lnTo>
                        <a:pt x="46206" y="880353"/>
                      </a:lnTo>
                      <a:lnTo>
                        <a:pt x="53502" y="902240"/>
                      </a:lnTo>
                      <a:lnTo>
                        <a:pt x="48638" y="916832"/>
                      </a:lnTo>
                      <a:lnTo>
                        <a:pt x="68093" y="933855"/>
                      </a:lnTo>
                      <a:lnTo>
                        <a:pt x="85117" y="919264"/>
                      </a:lnTo>
                      <a:lnTo>
                        <a:pt x="114300" y="909536"/>
                      </a:lnTo>
                      <a:lnTo>
                        <a:pt x="126459" y="924127"/>
                      </a:lnTo>
                      <a:lnTo>
                        <a:pt x="126459" y="924127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89689" y="958174"/>
                      </a:lnTo>
                      <a:lnTo>
                        <a:pt x="194553" y="948447"/>
                      </a:lnTo>
                      <a:lnTo>
                        <a:pt x="199417" y="975198"/>
                      </a:lnTo>
                      <a:lnTo>
                        <a:pt x="223736" y="980061"/>
                      </a:lnTo>
                      <a:lnTo>
                        <a:pt x="245623" y="975198"/>
                      </a:lnTo>
                      <a:lnTo>
                        <a:pt x="274806" y="967902"/>
                      </a:lnTo>
                      <a:lnTo>
                        <a:pt x="286966" y="982493"/>
                      </a:lnTo>
                      <a:lnTo>
                        <a:pt x="286966" y="1001949"/>
                      </a:lnTo>
                      <a:lnTo>
                        <a:pt x="286966" y="1001949"/>
                      </a:lnTo>
                      <a:lnTo>
                        <a:pt x="301557" y="1035995"/>
                      </a:lnTo>
                      <a:lnTo>
                        <a:pt x="301557" y="1035995"/>
                      </a:lnTo>
                      <a:lnTo>
                        <a:pt x="286966" y="1060315"/>
                      </a:lnTo>
                      <a:lnTo>
                        <a:pt x="306421" y="1072474"/>
                      </a:lnTo>
                      <a:lnTo>
                        <a:pt x="316149" y="1084634"/>
                      </a:lnTo>
                      <a:lnTo>
                        <a:pt x="313717" y="1104089"/>
                      </a:lnTo>
                      <a:lnTo>
                        <a:pt x="323444" y="1135704"/>
                      </a:lnTo>
                      <a:lnTo>
                        <a:pt x="359923" y="1150295"/>
                      </a:lnTo>
                      <a:lnTo>
                        <a:pt x="359923" y="1113817"/>
                      </a:lnTo>
                      <a:lnTo>
                        <a:pt x="367219" y="1094361"/>
                      </a:lnTo>
                      <a:lnTo>
                        <a:pt x="396402" y="1087066"/>
                      </a:lnTo>
                      <a:lnTo>
                        <a:pt x="406129" y="1106521"/>
                      </a:lnTo>
                      <a:lnTo>
                        <a:pt x="423153" y="1135704"/>
                      </a:lnTo>
                      <a:lnTo>
                        <a:pt x="447472" y="1143000"/>
                      </a:lnTo>
                      <a:lnTo>
                        <a:pt x="471791" y="1138136"/>
                      </a:lnTo>
                      <a:lnTo>
                        <a:pt x="505838" y="1128408"/>
                      </a:lnTo>
                      <a:lnTo>
                        <a:pt x="517998" y="1145432"/>
                      </a:lnTo>
                      <a:lnTo>
                        <a:pt x="542317" y="1130840"/>
                      </a:lnTo>
                      <a:lnTo>
                        <a:pt x="588523" y="1140568"/>
                      </a:lnTo>
                      <a:lnTo>
                        <a:pt x="632298" y="1135704"/>
                      </a:lnTo>
                      <a:lnTo>
                        <a:pt x="629866" y="1125976"/>
                      </a:lnTo>
                      <a:lnTo>
                        <a:pt x="688232" y="1050587"/>
                      </a:lnTo>
                      <a:lnTo>
                        <a:pt x="714983" y="1065178"/>
                      </a:lnTo>
                      <a:lnTo>
                        <a:pt x="739302" y="1060315"/>
                      </a:lnTo>
                      <a:lnTo>
                        <a:pt x="753893" y="1050587"/>
                      </a:lnTo>
                      <a:lnTo>
                        <a:pt x="778212" y="1045723"/>
                      </a:lnTo>
                      <a:lnTo>
                        <a:pt x="807395" y="1023836"/>
                      </a:lnTo>
                      <a:lnTo>
                        <a:pt x="824419" y="997085"/>
                      </a:lnTo>
                      <a:lnTo>
                        <a:pt x="824419" y="997085"/>
                      </a:lnTo>
                      <a:lnTo>
                        <a:pt x="897376" y="999517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26559" y="958174"/>
                      </a:lnTo>
                      <a:lnTo>
                        <a:pt x="943583" y="946015"/>
                      </a:lnTo>
                      <a:lnTo>
                        <a:pt x="943583" y="946015"/>
                      </a:lnTo>
                      <a:lnTo>
                        <a:pt x="967902" y="943583"/>
                      </a:lnTo>
                      <a:lnTo>
                        <a:pt x="987357" y="963038"/>
                      </a:lnTo>
                      <a:lnTo>
                        <a:pt x="1035995" y="941151"/>
                      </a:lnTo>
                      <a:lnTo>
                        <a:pt x="1035995" y="921695"/>
                      </a:lnTo>
                      <a:lnTo>
                        <a:pt x="1101657" y="882785"/>
                      </a:lnTo>
                      <a:lnTo>
                        <a:pt x="1116249" y="894944"/>
                      </a:lnTo>
                      <a:lnTo>
                        <a:pt x="1143000" y="887649"/>
                      </a:lnTo>
                      <a:lnTo>
                        <a:pt x="1189206" y="873057"/>
                      </a:lnTo>
                      <a:lnTo>
                        <a:pt x="1196502" y="870625"/>
                      </a:lnTo>
                      <a:lnTo>
                        <a:pt x="1186774" y="848738"/>
                      </a:lnTo>
                      <a:lnTo>
                        <a:pt x="1223253" y="836578"/>
                      </a:lnTo>
                      <a:lnTo>
                        <a:pt x="1276755" y="824419"/>
                      </a:lnTo>
                      <a:lnTo>
                        <a:pt x="1276755" y="82441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4" name="Dowolny kształt 93"/>
                <p:cNvSpPr/>
                <p:nvPr/>
              </p:nvSpPr>
              <p:spPr>
                <a:xfrm>
                  <a:off x="3511685" y="1678021"/>
                  <a:ext cx="1310802" cy="1143000"/>
                </a:xfrm>
                <a:custGeom>
                  <a:avLst/>
                  <a:gdLst>
                    <a:gd name="connsiteX0" fmla="*/ 131324 w 1310802"/>
                    <a:gd name="connsiteY0" fmla="*/ 0 h 1143000"/>
                    <a:gd name="connsiteX1" fmla="*/ 87549 w 1310802"/>
                    <a:gd name="connsiteY1" fmla="*/ 48639 h 1143000"/>
                    <a:gd name="connsiteX2" fmla="*/ 92413 w 1310802"/>
                    <a:gd name="connsiteY2" fmla="*/ 58366 h 1143000"/>
                    <a:gd name="connsiteX3" fmla="*/ 92413 w 1310802"/>
                    <a:gd name="connsiteY3" fmla="*/ 58366 h 1143000"/>
                    <a:gd name="connsiteX4" fmla="*/ 92413 w 1310802"/>
                    <a:gd name="connsiteY4" fmla="*/ 58366 h 1143000"/>
                    <a:gd name="connsiteX5" fmla="*/ 77821 w 1310802"/>
                    <a:gd name="connsiteY5" fmla="*/ 92413 h 1143000"/>
                    <a:gd name="connsiteX6" fmla="*/ 75389 w 1310802"/>
                    <a:gd name="connsiteY6" fmla="*/ 111868 h 1143000"/>
                    <a:gd name="connsiteX7" fmla="*/ 75389 w 1310802"/>
                    <a:gd name="connsiteY7" fmla="*/ 111868 h 1143000"/>
                    <a:gd name="connsiteX8" fmla="*/ 63230 w 1310802"/>
                    <a:gd name="connsiteY8" fmla="*/ 138619 h 1143000"/>
                    <a:gd name="connsiteX9" fmla="*/ 63230 w 1310802"/>
                    <a:gd name="connsiteY9" fmla="*/ 138619 h 1143000"/>
                    <a:gd name="connsiteX10" fmla="*/ 46206 w 1310802"/>
                    <a:gd name="connsiteY10" fmla="*/ 155643 h 1143000"/>
                    <a:gd name="connsiteX11" fmla="*/ 21887 w 1310802"/>
                    <a:gd name="connsiteY11" fmla="*/ 167802 h 1143000"/>
                    <a:gd name="connsiteX12" fmla="*/ 21887 w 1310802"/>
                    <a:gd name="connsiteY12" fmla="*/ 167802 h 1143000"/>
                    <a:gd name="connsiteX13" fmla="*/ 2432 w 1310802"/>
                    <a:gd name="connsiteY13" fmla="*/ 199417 h 1143000"/>
                    <a:gd name="connsiteX14" fmla="*/ 0 w 1310802"/>
                    <a:gd name="connsiteY14" fmla="*/ 216441 h 1143000"/>
                    <a:gd name="connsiteX15" fmla="*/ 38911 w 1310802"/>
                    <a:gd name="connsiteY15" fmla="*/ 233464 h 1143000"/>
                    <a:gd name="connsiteX16" fmla="*/ 51070 w 1310802"/>
                    <a:gd name="connsiteY16" fmla="*/ 255351 h 1143000"/>
                    <a:gd name="connsiteX17" fmla="*/ 58366 w 1310802"/>
                    <a:gd name="connsiteY17" fmla="*/ 262647 h 1143000"/>
                    <a:gd name="connsiteX18" fmla="*/ 68094 w 1310802"/>
                    <a:gd name="connsiteY18" fmla="*/ 282102 h 1143000"/>
                    <a:gd name="connsiteX19" fmla="*/ 89981 w 1310802"/>
                    <a:gd name="connsiteY19" fmla="*/ 299126 h 1143000"/>
                    <a:gd name="connsiteX20" fmla="*/ 92413 w 1310802"/>
                    <a:gd name="connsiteY20" fmla="*/ 311285 h 1143000"/>
                    <a:gd name="connsiteX21" fmla="*/ 82685 w 1310802"/>
                    <a:gd name="connsiteY21" fmla="*/ 323445 h 1143000"/>
                    <a:gd name="connsiteX22" fmla="*/ 82685 w 1310802"/>
                    <a:gd name="connsiteY22" fmla="*/ 330741 h 1143000"/>
                    <a:gd name="connsiteX23" fmla="*/ 63230 w 1310802"/>
                    <a:gd name="connsiteY23" fmla="*/ 335605 h 1143000"/>
                    <a:gd name="connsiteX24" fmla="*/ 36479 w 1310802"/>
                    <a:gd name="connsiteY24" fmla="*/ 347764 h 1143000"/>
                    <a:gd name="connsiteX25" fmla="*/ 36479 w 1310802"/>
                    <a:gd name="connsiteY25" fmla="*/ 347764 h 1143000"/>
                    <a:gd name="connsiteX26" fmla="*/ 48638 w 1310802"/>
                    <a:gd name="connsiteY26" fmla="*/ 362356 h 1143000"/>
                    <a:gd name="connsiteX27" fmla="*/ 41343 w 1310802"/>
                    <a:gd name="connsiteY27" fmla="*/ 376947 h 1143000"/>
                    <a:gd name="connsiteX28" fmla="*/ 41343 w 1310802"/>
                    <a:gd name="connsiteY28" fmla="*/ 389107 h 1143000"/>
                    <a:gd name="connsiteX29" fmla="*/ 41343 w 1310802"/>
                    <a:gd name="connsiteY29" fmla="*/ 398834 h 1143000"/>
                    <a:gd name="connsiteX30" fmla="*/ 63230 w 1310802"/>
                    <a:gd name="connsiteY30" fmla="*/ 410994 h 1143000"/>
                    <a:gd name="connsiteX31" fmla="*/ 53502 w 1310802"/>
                    <a:gd name="connsiteY31" fmla="*/ 420722 h 1143000"/>
                    <a:gd name="connsiteX32" fmla="*/ 48638 w 1310802"/>
                    <a:gd name="connsiteY32" fmla="*/ 462064 h 1143000"/>
                    <a:gd name="connsiteX33" fmla="*/ 48638 w 1310802"/>
                    <a:gd name="connsiteY33" fmla="*/ 462064 h 1143000"/>
                    <a:gd name="connsiteX34" fmla="*/ 36479 w 1310802"/>
                    <a:gd name="connsiteY34" fmla="*/ 510702 h 1143000"/>
                    <a:gd name="connsiteX35" fmla="*/ 24319 w 1310802"/>
                    <a:gd name="connsiteY35" fmla="*/ 522862 h 1143000"/>
                    <a:gd name="connsiteX36" fmla="*/ 14592 w 1310802"/>
                    <a:gd name="connsiteY36" fmla="*/ 532590 h 1143000"/>
                    <a:gd name="connsiteX37" fmla="*/ 14592 w 1310802"/>
                    <a:gd name="connsiteY37" fmla="*/ 532590 h 1143000"/>
                    <a:gd name="connsiteX38" fmla="*/ 21887 w 1310802"/>
                    <a:gd name="connsiteY38" fmla="*/ 554477 h 1143000"/>
                    <a:gd name="connsiteX39" fmla="*/ 46206 w 1310802"/>
                    <a:gd name="connsiteY39" fmla="*/ 561773 h 1143000"/>
                    <a:gd name="connsiteX40" fmla="*/ 63230 w 1310802"/>
                    <a:gd name="connsiteY40" fmla="*/ 552045 h 1143000"/>
                    <a:gd name="connsiteX41" fmla="*/ 77821 w 1310802"/>
                    <a:gd name="connsiteY41" fmla="*/ 569068 h 1143000"/>
                    <a:gd name="connsiteX42" fmla="*/ 89981 w 1310802"/>
                    <a:gd name="connsiteY42" fmla="*/ 581228 h 1143000"/>
                    <a:gd name="connsiteX43" fmla="*/ 107004 w 1310802"/>
                    <a:gd name="connsiteY43" fmla="*/ 583660 h 1143000"/>
                    <a:gd name="connsiteX44" fmla="*/ 107004 w 1310802"/>
                    <a:gd name="connsiteY44" fmla="*/ 583660 h 1143000"/>
                    <a:gd name="connsiteX45" fmla="*/ 128892 w 1310802"/>
                    <a:gd name="connsiteY45" fmla="*/ 603115 h 1143000"/>
                    <a:gd name="connsiteX46" fmla="*/ 128892 w 1310802"/>
                    <a:gd name="connsiteY46" fmla="*/ 627434 h 1143000"/>
                    <a:gd name="connsiteX47" fmla="*/ 131324 w 1310802"/>
                    <a:gd name="connsiteY47" fmla="*/ 642026 h 1143000"/>
                    <a:gd name="connsiteX48" fmla="*/ 136187 w 1310802"/>
                    <a:gd name="connsiteY48" fmla="*/ 656617 h 1143000"/>
                    <a:gd name="connsiteX49" fmla="*/ 131324 w 1310802"/>
                    <a:gd name="connsiteY49" fmla="*/ 663913 h 1143000"/>
                    <a:gd name="connsiteX50" fmla="*/ 131324 w 1310802"/>
                    <a:gd name="connsiteY50" fmla="*/ 680936 h 1143000"/>
                    <a:gd name="connsiteX51" fmla="*/ 126460 w 1310802"/>
                    <a:gd name="connsiteY51" fmla="*/ 700392 h 1143000"/>
                    <a:gd name="connsiteX52" fmla="*/ 126460 w 1310802"/>
                    <a:gd name="connsiteY52" fmla="*/ 700392 h 1143000"/>
                    <a:gd name="connsiteX53" fmla="*/ 104572 w 1310802"/>
                    <a:gd name="connsiteY53" fmla="*/ 717415 h 1143000"/>
                    <a:gd name="connsiteX54" fmla="*/ 92413 w 1310802"/>
                    <a:gd name="connsiteY54" fmla="*/ 719847 h 1143000"/>
                    <a:gd name="connsiteX55" fmla="*/ 89981 w 1310802"/>
                    <a:gd name="connsiteY55" fmla="*/ 714983 h 1143000"/>
                    <a:gd name="connsiteX56" fmla="*/ 80253 w 1310802"/>
                    <a:gd name="connsiteY56" fmla="*/ 724711 h 1143000"/>
                    <a:gd name="connsiteX57" fmla="*/ 80253 w 1310802"/>
                    <a:gd name="connsiteY57" fmla="*/ 724711 h 1143000"/>
                    <a:gd name="connsiteX58" fmla="*/ 87549 w 1310802"/>
                    <a:gd name="connsiteY58" fmla="*/ 761190 h 1143000"/>
                    <a:gd name="connsiteX59" fmla="*/ 102141 w 1310802"/>
                    <a:gd name="connsiteY59" fmla="*/ 775781 h 1143000"/>
                    <a:gd name="connsiteX60" fmla="*/ 111868 w 1310802"/>
                    <a:gd name="connsiteY60" fmla="*/ 785509 h 1143000"/>
                    <a:gd name="connsiteX61" fmla="*/ 109436 w 1310802"/>
                    <a:gd name="connsiteY61" fmla="*/ 795236 h 1143000"/>
                    <a:gd name="connsiteX62" fmla="*/ 109436 w 1310802"/>
                    <a:gd name="connsiteY62" fmla="*/ 795236 h 1143000"/>
                    <a:gd name="connsiteX63" fmla="*/ 111868 w 1310802"/>
                    <a:gd name="connsiteY63" fmla="*/ 819556 h 1143000"/>
                    <a:gd name="connsiteX64" fmla="*/ 121596 w 1310802"/>
                    <a:gd name="connsiteY64" fmla="*/ 821988 h 1143000"/>
                    <a:gd name="connsiteX65" fmla="*/ 138619 w 1310802"/>
                    <a:gd name="connsiteY65" fmla="*/ 817124 h 1143000"/>
                    <a:gd name="connsiteX66" fmla="*/ 138619 w 1310802"/>
                    <a:gd name="connsiteY66" fmla="*/ 817124 h 1143000"/>
                    <a:gd name="connsiteX67" fmla="*/ 158075 w 1310802"/>
                    <a:gd name="connsiteY67" fmla="*/ 795236 h 1143000"/>
                    <a:gd name="connsiteX68" fmla="*/ 182394 w 1310802"/>
                    <a:gd name="connsiteY68" fmla="*/ 797668 h 1143000"/>
                    <a:gd name="connsiteX69" fmla="*/ 187258 w 1310802"/>
                    <a:gd name="connsiteY69" fmla="*/ 797668 h 1143000"/>
                    <a:gd name="connsiteX70" fmla="*/ 192121 w 1310802"/>
                    <a:gd name="connsiteY70" fmla="*/ 817124 h 1143000"/>
                    <a:gd name="connsiteX71" fmla="*/ 192121 w 1310802"/>
                    <a:gd name="connsiteY71" fmla="*/ 817124 h 1143000"/>
                    <a:gd name="connsiteX72" fmla="*/ 184826 w 1310802"/>
                    <a:gd name="connsiteY72" fmla="*/ 839011 h 1143000"/>
                    <a:gd name="connsiteX73" fmla="*/ 184826 w 1310802"/>
                    <a:gd name="connsiteY73" fmla="*/ 839011 h 1143000"/>
                    <a:gd name="connsiteX74" fmla="*/ 209145 w 1310802"/>
                    <a:gd name="connsiteY74" fmla="*/ 851170 h 1143000"/>
                    <a:gd name="connsiteX75" fmla="*/ 209145 w 1310802"/>
                    <a:gd name="connsiteY75" fmla="*/ 851170 h 1143000"/>
                    <a:gd name="connsiteX76" fmla="*/ 211577 w 1310802"/>
                    <a:gd name="connsiteY76" fmla="*/ 877922 h 1143000"/>
                    <a:gd name="connsiteX77" fmla="*/ 211577 w 1310802"/>
                    <a:gd name="connsiteY77" fmla="*/ 877922 h 1143000"/>
                    <a:gd name="connsiteX78" fmla="*/ 231032 w 1310802"/>
                    <a:gd name="connsiteY78" fmla="*/ 873058 h 1143000"/>
                    <a:gd name="connsiteX79" fmla="*/ 233464 w 1310802"/>
                    <a:gd name="connsiteY79" fmla="*/ 863330 h 1143000"/>
                    <a:gd name="connsiteX80" fmla="*/ 233464 w 1310802"/>
                    <a:gd name="connsiteY80" fmla="*/ 846307 h 1143000"/>
                    <a:gd name="connsiteX81" fmla="*/ 233464 w 1310802"/>
                    <a:gd name="connsiteY81" fmla="*/ 846307 h 1143000"/>
                    <a:gd name="connsiteX82" fmla="*/ 272375 w 1310802"/>
                    <a:gd name="connsiteY82" fmla="*/ 853602 h 1143000"/>
                    <a:gd name="connsiteX83" fmla="*/ 294262 w 1310802"/>
                    <a:gd name="connsiteY83" fmla="*/ 863330 h 1143000"/>
                    <a:gd name="connsiteX84" fmla="*/ 294262 w 1310802"/>
                    <a:gd name="connsiteY84" fmla="*/ 863330 h 1143000"/>
                    <a:gd name="connsiteX85" fmla="*/ 330741 w 1310802"/>
                    <a:gd name="connsiteY85" fmla="*/ 882785 h 1143000"/>
                    <a:gd name="connsiteX86" fmla="*/ 330741 w 1310802"/>
                    <a:gd name="connsiteY86" fmla="*/ 882785 h 1143000"/>
                    <a:gd name="connsiteX87" fmla="*/ 325877 w 1310802"/>
                    <a:gd name="connsiteY87" fmla="*/ 907105 h 1143000"/>
                    <a:gd name="connsiteX88" fmla="*/ 347764 w 1310802"/>
                    <a:gd name="connsiteY88" fmla="*/ 911968 h 1143000"/>
                    <a:gd name="connsiteX89" fmla="*/ 347764 w 1310802"/>
                    <a:gd name="connsiteY89" fmla="*/ 911968 h 1143000"/>
                    <a:gd name="connsiteX90" fmla="*/ 372083 w 1310802"/>
                    <a:gd name="connsiteY90" fmla="*/ 933856 h 1143000"/>
                    <a:gd name="connsiteX91" fmla="*/ 386675 w 1310802"/>
                    <a:gd name="connsiteY91" fmla="*/ 941151 h 1143000"/>
                    <a:gd name="connsiteX92" fmla="*/ 393970 w 1310802"/>
                    <a:gd name="connsiteY92" fmla="*/ 938719 h 1143000"/>
                    <a:gd name="connsiteX93" fmla="*/ 408562 w 1310802"/>
                    <a:gd name="connsiteY93" fmla="*/ 943583 h 1143000"/>
                    <a:gd name="connsiteX94" fmla="*/ 408562 w 1310802"/>
                    <a:gd name="connsiteY94" fmla="*/ 943583 h 1143000"/>
                    <a:gd name="connsiteX95" fmla="*/ 435313 w 1310802"/>
                    <a:gd name="connsiteY95" fmla="*/ 946015 h 1143000"/>
                    <a:gd name="connsiteX96" fmla="*/ 435313 w 1310802"/>
                    <a:gd name="connsiteY96" fmla="*/ 946015 h 1143000"/>
                    <a:gd name="connsiteX97" fmla="*/ 435313 w 1310802"/>
                    <a:gd name="connsiteY97" fmla="*/ 946015 h 1143000"/>
                    <a:gd name="connsiteX98" fmla="*/ 445041 w 1310802"/>
                    <a:gd name="connsiteY98" fmla="*/ 967902 h 1143000"/>
                    <a:gd name="connsiteX99" fmla="*/ 454768 w 1310802"/>
                    <a:gd name="connsiteY99" fmla="*/ 977630 h 1143000"/>
                    <a:gd name="connsiteX100" fmla="*/ 469360 w 1310802"/>
                    <a:gd name="connsiteY100" fmla="*/ 970334 h 1143000"/>
                    <a:gd name="connsiteX101" fmla="*/ 469360 w 1310802"/>
                    <a:gd name="connsiteY101" fmla="*/ 970334 h 1143000"/>
                    <a:gd name="connsiteX102" fmla="*/ 483951 w 1310802"/>
                    <a:gd name="connsiteY102" fmla="*/ 994653 h 1143000"/>
                    <a:gd name="connsiteX103" fmla="*/ 498543 w 1310802"/>
                    <a:gd name="connsiteY103" fmla="*/ 992222 h 1143000"/>
                    <a:gd name="connsiteX104" fmla="*/ 513134 w 1310802"/>
                    <a:gd name="connsiteY104" fmla="*/ 997085 h 1143000"/>
                    <a:gd name="connsiteX105" fmla="*/ 554477 w 1310802"/>
                    <a:gd name="connsiteY105" fmla="*/ 965470 h 1143000"/>
                    <a:gd name="connsiteX106" fmla="*/ 559341 w 1310802"/>
                    <a:gd name="connsiteY106" fmla="*/ 958175 h 1143000"/>
                    <a:gd name="connsiteX107" fmla="*/ 559341 w 1310802"/>
                    <a:gd name="connsiteY107" fmla="*/ 958175 h 1143000"/>
                    <a:gd name="connsiteX108" fmla="*/ 559341 w 1310802"/>
                    <a:gd name="connsiteY108" fmla="*/ 958175 h 1143000"/>
                    <a:gd name="connsiteX109" fmla="*/ 576364 w 1310802"/>
                    <a:gd name="connsiteY109" fmla="*/ 950879 h 1143000"/>
                    <a:gd name="connsiteX110" fmla="*/ 583660 w 1310802"/>
                    <a:gd name="connsiteY110" fmla="*/ 963039 h 1143000"/>
                    <a:gd name="connsiteX111" fmla="*/ 583660 w 1310802"/>
                    <a:gd name="connsiteY111" fmla="*/ 963039 h 1143000"/>
                    <a:gd name="connsiteX112" fmla="*/ 581228 w 1310802"/>
                    <a:gd name="connsiteY112" fmla="*/ 987358 h 1143000"/>
                    <a:gd name="connsiteX113" fmla="*/ 583660 w 1310802"/>
                    <a:gd name="connsiteY113" fmla="*/ 1001949 h 1143000"/>
                    <a:gd name="connsiteX114" fmla="*/ 583660 w 1310802"/>
                    <a:gd name="connsiteY114" fmla="*/ 1001949 h 1143000"/>
                    <a:gd name="connsiteX115" fmla="*/ 625002 w 1310802"/>
                    <a:gd name="connsiteY115" fmla="*/ 1001949 h 1143000"/>
                    <a:gd name="connsiteX116" fmla="*/ 629866 w 1310802"/>
                    <a:gd name="connsiteY116" fmla="*/ 984926 h 1143000"/>
                    <a:gd name="connsiteX117" fmla="*/ 629866 w 1310802"/>
                    <a:gd name="connsiteY117" fmla="*/ 984926 h 1143000"/>
                    <a:gd name="connsiteX118" fmla="*/ 661481 w 1310802"/>
                    <a:gd name="connsiteY118" fmla="*/ 987358 h 1143000"/>
                    <a:gd name="connsiteX119" fmla="*/ 661481 w 1310802"/>
                    <a:gd name="connsiteY119" fmla="*/ 987358 h 1143000"/>
                    <a:gd name="connsiteX120" fmla="*/ 673641 w 1310802"/>
                    <a:gd name="connsiteY120" fmla="*/ 1011677 h 1143000"/>
                    <a:gd name="connsiteX121" fmla="*/ 693096 w 1310802"/>
                    <a:gd name="connsiteY121" fmla="*/ 1011677 h 1143000"/>
                    <a:gd name="connsiteX122" fmla="*/ 702824 w 1310802"/>
                    <a:gd name="connsiteY122" fmla="*/ 1023836 h 1143000"/>
                    <a:gd name="connsiteX123" fmla="*/ 719847 w 1310802"/>
                    <a:gd name="connsiteY123" fmla="*/ 1023836 h 1143000"/>
                    <a:gd name="connsiteX124" fmla="*/ 719847 w 1310802"/>
                    <a:gd name="connsiteY124" fmla="*/ 1023836 h 1143000"/>
                    <a:gd name="connsiteX125" fmla="*/ 727143 w 1310802"/>
                    <a:gd name="connsiteY125" fmla="*/ 1045724 h 1143000"/>
                    <a:gd name="connsiteX126" fmla="*/ 727143 w 1310802"/>
                    <a:gd name="connsiteY126" fmla="*/ 1045724 h 1143000"/>
                    <a:gd name="connsiteX127" fmla="*/ 739302 w 1310802"/>
                    <a:gd name="connsiteY127" fmla="*/ 1065179 h 1143000"/>
                    <a:gd name="connsiteX128" fmla="*/ 749030 w 1310802"/>
                    <a:gd name="connsiteY128" fmla="*/ 1065179 h 1143000"/>
                    <a:gd name="connsiteX129" fmla="*/ 780645 w 1310802"/>
                    <a:gd name="connsiteY129" fmla="*/ 1099226 h 1143000"/>
                    <a:gd name="connsiteX130" fmla="*/ 778213 w 1310802"/>
                    <a:gd name="connsiteY130" fmla="*/ 1123545 h 1143000"/>
                    <a:gd name="connsiteX131" fmla="*/ 778213 w 1310802"/>
                    <a:gd name="connsiteY131" fmla="*/ 1123545 h 1143000"/>
                    <a:gd name="connsiteX132" fmla="*/ 800100 w 1310802"/>
                    <a:gd name="connsiteY132" fmla="*/ 1113817 h 1143000"/>
                    <a:gd name="connsiteX133" fmla="*/ 800100 w 1310802"/>
                    <a:gd name="connsiteY133" fmla="*/ 1113817 h 1143000"/>
                    <a:gd name="connsiteX134" fmla="*/ 821987 w 1310802"/>
                    <a:gd name="connsiteY134" fmla="*/ 1118681 h 1143000"/>
                    <a:gd name="connsiteX135" fmla="*/ 839011 w 1310802"/>
                    <a:gd name="connsiteY135" fmla="*/ 1104090 h 1143000"/>
                    <a:gd name="connsiteX136" fmla="*/ 839011 w 1310802"/>
                    <a:gd name="connsiteY136" fmla="*/ 1104090 h 1143000"/>
                    <a:gd name="connsiteX137" fmla="*/ 860898 w 1310802"/>
                    <a:gd name="connsiteY137" fmla="*/ 1096794 h 1143000"/>
                    <a:gd name="connsiteX138" fmla="*/ 865762 w 1310802"/>
                    <a:gd name="connsiteY138" fmla="*/ 1089498 h 1143000"/>
                    <a:gd name="connsiteX139" fmla="*/ 865762 w 1310802"/>
                    <a:gd name="connsiteY139" fmla="*/ 1089498 h 1143000"/>
                    <a:gd name="connsiteX140" fmla="*/ 890081 w 1310802"/>
                    <a:gd name="connsiteY140" fmla="*/ 1091930 h 1143000"/>
                    <a:gd name="connsiteX141" fmla="*/ 890081 w 1310802"/>
                    <a:gd name="connsiteY141" fmla="*/ 1091930 h 1143000"/>
                    <a:gd name="connsiteX142" fmla="*/ 899809 w 1310802"/>
                    <a:gd name="connsiteY142" fmla="*/ 1113817 h 1143000"/>
                    <a:gd name="connsiteX143" fmla="*/ 899809 w 1310802"/>
                    <a:gd name="connsiteY143" fmla="*/ 1113817 h 1143000"/>
                    <a:gd name="connsiteX144" fmla="*/ 921696 w 1310802"/>
                    <a:gd name="connsiteY144" fmla="*/ 1121113 h 1143000"/>
                    <a:gd name="connsiteX145" fmla="*/ 921696 w 1310802"/>
                    <a:gd name="connsiteY145" fmla="*/ 1121113 h 1143000"/>
                    <a:gd name="connsiteX146" fmla="*/ 938719 w 1310802"/>
                    <a:gd name="connsiteY146" fmla="*/ 1143000 h 1143000"/>
                    <a:gd name="connsiteX147" fmla="*/ 948447 w 1310802"/>
                    <a:gd name="connsiteY147" fmla="*/ 1125977 h 1143000"/>
                    <a:gd name="connsiteX148" fmla="*/ 955743 w 1310802"/>
                    <a:gd name="connsiteY148" fmla="*/ 1116249 h 1143000"/>
                    <a:gd name="connsiteX149" fmla="*/ 975198 w 1310802"/>
                    <a:gd name="connsiteY149" fmla="*/ 1121113 h 1143000"/>
                    <a:gd name="connsiteX150" fmla="*/ 992221 w 1310802"/>
                    <a:gd name="connsiteY150" fmla="*/ 1121113 h 1143000"/>
                    <a:gd name="connsiteX151" fmla="*/ 1014109 w 1310802"/>
                    <a:gd name="connsiteY151" fmla="*/ 1116249 h 1143000"/>
                    <a:gd name="connsiteX152" fmla="*/ 1014109 w 1310802"/>
                    <a:gd name="connsiteY152" fmla="*/ 1116249 h 1143000"/>
                    <a:gd name="connsiteX153" fmla="*/ 1014109 w 1310802"/>
                    <a:gd name="connsiteY153" fmla="*/ 1116249 h 1143000"/>
                    <a:gd name="connsiteX154" fmla="*/ 1053019 w 1310802"/>
                    <a:gd name="connsiteY154" fmla="*/ 1084634 h 1143000"/>
                    <a:gd name="connsiteX155" fmla="*/ 1053019 w 1310802"/>
                    <a:gd name="connsiteY155" fmla="*/ 1084634 h 1143000"/>
                    <a:gd name="connsiteX156" fmla="*/ 1067611 w 1310802"/>
                    <a:gd name="connsiteY156" fmla="*/ 1053019 h 1143000"/>
                    <a:gd name="connsiteX157" fmla="*/ 1065179 w 1310802"/>
                    <a:gd name="connsiteY157" fmla="*/ 1045724 h 1143000"/>
                    <a:gd name="connsiteX158" fmla="*/ 1055451 w 1310802"/>
                    <a:gd name="connsiteY158" fmla="*/ 1040860 h 1143000"/>
                    <a:gd name="connsiteX159" fmla="*/ 1055451 w 1310802"/>
                    <a:gd name="connsiteY159" fmla="*/ 1040860 h 1143000"/>
                    <a:gd name="connsiteX160" fmla="*/ 1072475 w 1310802"/>
                    <a:gd name="connsiteY160" fmla="*/ 1028700 h 1143000"/>
                    <a:gd name="connsiteX161" fmla="*/ 1084634 w 1310802"/>
                    <a:gd name="connsiteY161" fmla="*/ 1014109 h 1143000"/>
                    <a:gd name="connsiteX162" fmla="*/ 1084634 w 1310802"/>
                    <a:gd name="connsiteY162" fmla="*/ 1014109 h 1143000"/>
                    <a:gd name="connsiteX163" fmla="*/ 1084634 w 1310802"/>
                    <a:gd name="connsiteY163" fmla="*/ 1014109 h 1143000"/>
                    <a:gd name="connsiteX164" fmla="*/ 1104089 w 1310802"/>
                    <a:gd name="connsiteY164" fmla="*/ 984926 h 1143000"/>
                    <a:gd name="connsiteX165" fmla="*/ 1108953 w 1310802"/>
                    <a:gd name="connsiteY165" fmla="*/ 977630 h 1143000"/>
                    <a:gd name="connsiteX166" fmla="*/ 1108953 w 1310802"/>
                    <a:gd name="connsiteY166" fmla="*/ 977630 h 1143000"/>
                    <a:gd name="connsiteX167" fmla="*/ 1108953 w 1310802"/>
                    <a:gd name="connsiteY167" fmla="*/ 977630 h 1143000"/>
                    <a:gd name="connsiteX168" fmla="*/ 1106521 w 1310802"/>
                    <a:gd name="connsiteY168" fmla="*/ 963039 h 1143000"/>
                    <a:gd name="connsiteX169" fmla="*/ 1091930 w 1310802"/>
                    <a:gd name="connsiteY169" fmla="*/ 965470 h 1143000"/>
                    <a:gd name="connsiteX170" fmla="*/ 1091930 w 1310802"/>
                    <a:gd name="connsiteY170" fmla="*/ 965470 h 1143000"/>
                    <a:gd name="connsiteX171" fmla="*/ 1101658 w 1310802"/>
                    <a:gd name="connsiteY171" fmla="*/ 950879 h 1143000"/>
                    <a:gd name="connsiteX172" fmla="*/ 1094362 w 1310802"/>
                    <a:gd name="connsiteY172" fmla="*/ 924128 h 1143000"/>
                    <a:gd name="connsiteX173" fmla="*/ 1113817 w 1310802"/>
                    <a:gd name="connsiteY173" fmla="*/ 916832 h 1143000"/>
                    <a:gd name="connsiteX174" fmla="*/ 1121113 w 1310802"/>
                    <a:gd name="connsiteY174" fmla="*/ 899809 h 1143000"/>
                    <a:gd name="connsiteX175" fmla="*/ 1133272 w 1310802"/>
                    <a:gd name="connsiteY175" fmla="*/ 892513 h 1143000"/>
                    <a:gd name="connsiteX176" fmla="*/ 1133272 w 1310802"/>
                    <a:gd name="connsiteY176" fmla="*/ 892513 h 1143000"/>
                    <a:gd name="connsiteX177" fmla="*/ 1118681 w 1310802"/>
                    <a:gd name="connsiteY177" fmla="*/ 875490 h 1143000"/>
                    <a:gd name="connsiteX178" fmla="*/ 1111385 w 1310802"/>
                    <a:gd name="connsiteY178" fmla="*/ 873058 h 1143000"/>
                    <a:gd name="connsiteX179" fmla="*/ 1111385 w 1310802"/>
                    <a:gd name="connsiteY179" fmla="*/ 860898 h 1143000"/>
                    <a:gd name="connsiteX180" fmla="*/ 1118681 w 1310802"/>
                    <a:gd name="connsiteY180" fmla="*/ 858466 h 1143000"/>
                    <a:gd name="connsiteX181" fmla="*/ 1118681 w 1310802"/>
                    <a:gd name="connsiteY181" fmla="*/ 858466 h 1143000"/>
                    <a:gd name="connsiteX182" fmla="*/ 1128409 w 1310802"/>
                    <a:gd name="connsiteY182" fmla="*/ 834147 h 1143000"/>
                    <a:gd name="connsiteX183" fmla="*/ 1140568 w 1310802"/>
                    <a:gd name="connsiteY183" fmla="*/ 831715 h 1143000"/>
                    <a:gd name="connsiteX184" fmla="*/ 1140568 w 1310802"/>
                    <a:gd name="connsiteY184" fmla="*/ 814692 h 1143000"/>
                    <a:gd name="connsiteX185" fmla="*/ 1140568 w 1310802"/>
                    <a:gd name="connsiteY185" fmla="*/ 785509 h 1143000"/>
                    <a:gd name="connsiteX186" fmla="*/ 1155160 w 1310802"/>
                    <a:gd name="connsiteY186" fmla="*/ 790373 h 1143000"/>
                    <a:gd name="connsiteX187" fmla="*/ 1169751 w 1310802"/>
                    <a:gd name="connsiteY187" fmla="*/ 800100 h 1143000"/>
                    <a:gd name="connsiteX188" fmla="*/ 1169751 w 1310802"/>
                    <a:gd name="connsiteY188" fmla="*/ 800100 h 1143000"/>
                    <a:gd name="connsiteX189" fmla="*/ 1169751 w 1310802"/>
                    <a:gd name="connsiteY189" fmla="*/ 800100 h 1143000"/>
                    <a:gd name="connsiteX190" fmla="*/ 1184343 w 1310802"/>
                    <a:gd name="connsiteY190" fmla="*/ 763622 h 1143000"/>
                    <a:gd name="connsiteX191" fmla="*/ 1177047 w 1310802"/>
                    <a:gd name="connsiteY191" fmla="*/ 741734 h 1143000"/>
                    <a:gd name="connsiteX192" fmla="*/ 1167319 w 1310802"/>
                    <a:gd name="connsiteY192" fmla="*/ 736870 h 1143000"/>
                    <a:gd name="connsiteX193" fmla="*/ 1157592 w 1310802"/>
                    <a:gd name="connsiteY193" fmla="*/ 719847 h 1143000"/>
                    <a:gd name="connsiteX194" fmla="*/ 1145432 w 1310802"/>
                    <a:gd name="connsiteY194" fmla="*/ 707688 h 1143000"/>
                    <a:gd name="connsiteX195" fmla="*/ 1135704 w 1310802"/>
                    <a:gd name="connsiteY195" fmla="*/ 705256 h 1143000"/>
                    <a:gd name="connsiteX196" fmla="*/ 1138136 w 1310802"/>
                    <a:gd name="connsiteY196" fmla="*/ 683368 h 1143000"/>
                    <a:gd name="connsiteX197" fmla="*/ 1138136 w 1310802"/>
                    <a:gd name="connsiteY197" fmla="*/ 683368 h 1143000"/>
                    <a:gd name="connsiteX198" fmla="*/ 1152728 w 1310802"/>
                    <a:gd name="connsiteY198" fmla="*/ 666345 h 1143000"/>
                    <a:gd name="connsiteX199" fmla="*/ 1152728 w 1310802"/>
                    <a:gd name="connsiteY199" fmla="*/ 666345 h 1143000"/>
                    <a:gd name="connsiteX200" fmla="*/ 1179479 w 1310802"/>
                    <a:gd name="connsiteY200" fmla="*/ 663913 h 1143000"/>
                    <a:gd name="connsiteX201" fmla="*/ 1164887 w 1310802"/>
                    <a:gd name="connsiteY201" fmla="*/ 642026 h 1143000"/>
                    <a:gd name="connsiteX202" fmla="*/ 1155160 w 1310802"/>
                    <a:gd name="connsiteY202" fmla="*/ 629866 h 1143000"/>
                    <a:gd name="connsiteX203" fmla="*/ 1160024 w 1310802"/>
                    <a:gd name="connsiteY203" fmla="*/ 615275 h 1143000"/>
                    <a:gd name="connsiteX204" fmla="*/ 1140568 w 1310802"/>
                    <a:gd name="connsiteY204" fmla="*/ 600683 h 1143000"/>
                    <a:gd name="connsiteX205" fmla="*/ 1147864 w 1310802"/>
                    <a:gd name="connsiteY205" fmla="*/ 595819 h 1143000"/>
                    <a:gd name="connsiteX206" fmla="*/ 1186775 w 1310802"/>
                    <a:gd name="connsiteY206" fmla="*/ 605547 h 1143000"/>
                    <a:gd name="connsiteX207" fmla="*/ 1186775 w 1310802"/>
                    <a:gd name="connsiteY207" fmla="*/ 605547 h 1143000"/>
                    <a:gd name="connsiteX208" fmla="*/ 1213526 w 1310802"/>
                    <a:gd name="connsiteY208" fmla="*/ 581228 h 1143000"/>
                    <a:gd name="connsiteX209" fmla="*/ 1203798 w 1310802"/>
                    <a:gd name="connsiteY209" fmla="*/ 552045 h 1143000"/>
                    <a:gd name="connsiteX210" fmla="*/ 1225685 w 1310802"/>
                    <a:gd name="connsiteY210" fmla="*/ 556909 h 1143000"/>
                    <a:gd name="connsiteX211" fmla="*/ 1245141 w 1310802"/>
                    <a:gd name="connsiteY211" fmla="*/ 569068 h 1143000"/>
                    <a:gd name="connsiteX212" fmla="*/ 1262164 w 1310802"/>
                    <a:gd name="connsiteY212" fmla="*/ 578796 h 1143000"/>
                    <a:gd name="connsiteX213" fmla="*/ 1262164 w 1310802"/>
                    <a:gd name="connsiteY213" fmla="*/ 578796 h 1143000"/>
                    <a:gd name="connsiteX214" fmla="*/ 1262164 w 1310802"/>
                    <a:gd name="connsiteY214" fmla="*/ 554477 h 1143000"/>
                    <a:gd name="connsiteX215" fmla="*/ 1269460 w 1310802"/>
                    <a:gd name="connsiteY215" fmla="*/ 522862 h 1143000"/>
                    <a:gd name="connsiteX216" fmla="*/ 1262164 w 1310802"/>
                    <a:gd name="connsiteY216" fmla="*/ 510702 h 1143000"/>
                    <a:gd name="connsiteX217" fmla="*/ 1262164 w 1310802"/>
                    <a:gd name="connsiteY217" fmla="*/ 510702 h 1143000"/>
                    <a:gd name="connsiteX218" fmla="*/ 1254868 w 1310802"/>
                    <a:gd name="connsiteY218" fmla="*/ 471792 h 1143000"/>
                    <a:gd name="connsiteX219" fmla="*/ 1242709 w 1310802"/>
                    <a:gd name="connsiteY219" fmla="*/ 447473 h 1143000"/>
                    <a:gd name="connsiteX220" fmla="*/ 1262164 w 1310802"/>
                    <a:gd name="connsiteY220" fmla="*/ 447473 h 1143000"/>
                    <a:gd name="connsiteX221" fmla="*/ 1269460 w 1310802"/>
                    <a:gd name="connsiteY221" fmla="*/ 432881 h 1143000"/>
                    <a:gd name="connsiteX222" fmla="*/ 1281619 w 1310802"/>
                    <a:gd name="connsiteY222" fmla="*/ 430449 h 1143000"/>
                    <a:gd name="connsiteX223" fmla="*/ 1284051 w 1310802"/>
                    <a:gd name="connsiteY223" fmla="*/ 420722 h 1143000"/>
                    <a:gd name="connsiteX224" fmla="*/ 1310802 w 1310802"/>
                    <a:gd name="connsiteY224" fmla="*/ 408562 h 1143000"/>
                    <a:gd name="connsiteX225" fmla="*/ 1310802 w 1310802"/>
                    <a:gd name="connsiteY225" fmla="*/ 408562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</a:cxnLst>
                  <a:rect l="l" t="t" r="r" b="b"/>
                  <a:pathLst>
                    <a:path w="1310802" h="1143000">
                      <a:moveTo>
                        <a:pt x="131324" y="0"/>
                      </a:moveTo>
                      <a:lnTo>
                        <a:pt x="87549" y="48639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77821" y="92413"/>
                      </a:lnTo>
                      <a:lnTo>
                        <a:pt x="75389" y="111868"/>
                      </a:lnTo>
                      <a:lnTo>
                        <a:pt x="75389" y="111868"/>
                      </a:lnTo>
                      <a:lnTo>
                        <a:pt x="63230" y="138619"/>
                      </a:lnTo>
                      <a:lnTo>
                        <a:pt x="63230" y="138619"/>
                      </a:lnTo>
                      <a:lnTo>
                        <a:pt x="46206" y="155643"/>
                      </a:lnTo>
                      <a:lnTo>
                        <a:pt x="21887" y="167802"/>
                      </a:lnTo>
                      <a:lnTo>
                        <a:pt x="21887" y="167802"/>
                      </a:lnTo>
                      <a:lnTo>
                        <a:pt x="2432" y="199417"/>
                      </a:lnTo>
                      <a:lnTo>
                        <a:pt x="0" y="216441"/>
                      </a:lnTo>
                      <a:lnTo>
                        <a:pt x="38911" y="233464"/>
                      </a:lnTo>
                      <a:lnTo>
                        <a:pt x="51070" y="255351"/>
                      </a:lnTo>
                      <a:lnTo>
                        <a:pt x="58366" y="262647"/>
                      </a:lnTo>
                      <a:lnTo>
                        <a:pt x="68094" y="282102"/>
                      </a:lnTo>
                      <a:lnTo>
                        <a:pt x="89981" y="299126"/>
                      </a:lnTo>
                      <a:lnTo>
                        <a:pt x="92413" y="311285"/>
                      </a:lnTo>
                      <a:lnTo>
                        <a:pt x="82685" y="323445"/>
                      </a:lnTo>
                      <a:lnTo>
                        <a:pt x="82685" y="330741"/>
                      </a:lnTo>
                      <a:lnTo>
                        <a:pt x="63230" y="335605"/>
                      </a:lnTo>
                      <a:lnTo>
                        <a:pt x="36479" y="347764"/>
                      </a:lnTo>
                      <a:lnTo>
                        <a:pt x="36479" y="347764"/>
                      </a:lnTo>
                      <a:lnTo>
                        <a:pt x="48638" y="362356"/>
                      </a:lnTo>
                      <a:lnTo>
                        <a:pt x="41343" y="376947"/>
                      </a:lnTo>
                      <a:lnTo>
                        <a:pt x="41343" y="389107"/>
                      </a:lnTo>
                      <a:lnTo>
                        <a:pt x="41343" y="398834"/>
                      </a:lnTo>
                      <a:lnTo>
                        <a:pt x="63230" y="410994"/>
                      </a:lnTo>
                      <a:lnTo>
                        <a:pt x="53502" y="420722"/>
                      </a:lnTo>
                      <a:lnTo>
                        <a:pt x="48638" y="462064"/>
                      </a:lnTo>
                      <a:lnTo>
                        <a:pt x="48638" y="462064"/>
                      </a:lnTo>
                      <a:lnTo>
                        <a:pt x="36479" y="510702"/>
                      </a:lnTo>
                      <a:lnTo>
                        <a:pt x="24319" y="522862"/>
                      </a:lnTo>
                      <a:lnTo>
                        <a:pt x="14592" y="532590"/>
                      </a:lnTo>
                      <a:lnTo>
                        <a:pt x="14592" y="532590"/>
                      </a:lnTo>
                      <a:lnTo>
                        <a:pt x="21887" y="554477"/>
                      </a:lnTo>
                      <a:lnTo>
                        <a:pt x="46206" y="561773"/>
                      </a:lnTo>
                      <a:lnTo>
                        <a:pt x="63230" y="552045"/>
                      </a:lnTo>
                      <a:lnTo>
                        <a:pt x="77821" y="569068"/>
                      </a:lnTo>
                      <a:lnTo>
                        <a:pt x="89981" y="581228"/>
                      </a:lnTo>
                      <a:lnTo>
                        <a:pt x="107004" y="583660"/>
                      </a:lnTo>
                      <a:lnTo>
                        <a:pt x="107004" y="583660"/>
                      </a:lnTo>
                      <a:lnTo>
                        <a:pt x="128892" y="603115"/>
                      </a:lnTo>
                      <a:lnTo>
                        <a:pt x="128892" y="627434"/>
                      </a:lnTo>
                      <a:lnTo>
                        <a:pt x="131324" y="642026"/>
                      </a:lnTo>
                      <a:lnTo>
                        <a:pt x="136187" y="656617"/>
                      </a:lnTo>
                      <a:lnTo>
                        <a:pt x="131324" y="663913"/>
                      </a:lnTo>
                      <a:lnTo>
                        <a:pt x="131324" y="680936"/>
                      </a:lnTo>
                      <a:lnTo>
                        <a:pt x="126460" y="700392"/>
                      </a:lnTo>
                      <a:lnTo>
                        <a:pt x="126460" y="700392"/>
                      </a:lnTo>
                      <a:lnTo>
                        <a:pt x="104572" y="717415"/>
                      </a:lnTo>
                      <a:lnTo>
                        <a:pt x="92413" y="719847"/>
                      </a:lnTo>
                      <a:lnTo>
                        <a:pt x="89981" y="714983"/>
                      </a:lnTo>
                      <a:lnTo>
                        <a:pt x="80253" y="724711"/>
                      </a:lnTo>
                      <a:lnTo>
                        <a:pt x="80253" y="724711"/>
                      </a:lnTo>
                      <a:lnTo>
                        <a:pt x="87549" y="761190"/>
                      </a:lnTo>
                      <a:lnTo>
                        <a:pt x="102141" y="775781"/>
                      </a:lnTo>
                      <a:lnTo>
                        <a:pt x="111868" y="785509"/>
                      </a:lnTo>
                      <a:lnTo>
                        <a:pt x="109436" y="795236"/>
                      </a:lnTo>
                      <a:lnTo>
                        <a:pt x="109436" y="795236"/>
                      </a:lnTo>
                      <a:lnTo>
                        <a:pt x="111868" y="819556"/>
                      </a:lnTo>
                      <a:lnTo>
                        <a:pt x="121596" y="821988"/>
                      </a:lnTo>
                      <a:lnTo>
                        <a:pt x="138619" y="817124"/>
                      </a:lnTo>
                      <a:lnTo>
                        <a:pt x="138619" y="817124"/>
                      </a:lnTo>
                      <a:lnTo>
                        <a:pt x="158075" y="795236"/>
                      </a:lnTo>
                      <a:lnTo>
                        <a:pt x="182394" y="797668"/>
                      </a:lnTo>
                      <a:lnTo>
                        <a:pt x="187258" y="797668"/>
                      </a:lnTo>
                      <a:lnTo>
                        <a:pt x="192121" y="817124"/>
                      </a:lnTo>
                      <a:lnTo>
                        <a:pt x="192121" y="817124"/>
                      </a:lnTo>
                      <a:lnTo>
                        <a:pt x="184826" y="839011"/>
                      </a:lnTo>
                      <a:lnTo>
                        <a:pt x="184826" y="839011"/>
                      </a:lnTo>
                      <a:lnTo>
                        <a:pt x="209145" y="851170"/>
                      </a:lnTo>
                      <a:lnTo>
                        <a:pt x="209145" y="851170"/>
                      </a:lnTo>
                      <a:lnTo>
                        <a:pt x="211577" y="877922"/>
                      </a:lnTo>
                      <a:lnTo>
                        <a:pt x="211577" y="877922"/>
                      </a:lnTo>
                      <a:lnTo>
                        <a:pt x="231032" y="873058"/>
                      </a:lnTo>
                      <a:lnTo>
                        <a:pt x="233464" y="863330"/>
                      </a:lnTo>
                      <a:lnTo>
                        <a:pt x="233464" y="846307"/>
                      </a:lnTo>
                      <a:lnTo>
                        <a:pt x="233464" y="846307"/>
                      </a:lnTo>
                      <a:lnTo>
                        <a:pt x="272375" y="853602"/>
                      </a:lnTo>
                      <a:lnTo>
                        <a:pt x="294262" y="863330"/>
                      </a:lnTo>
                      <a:lnTo>
                        <a:pt x="294262" y="863330"/>
                      </a:lnTo>
                      <a:lnTo>
                        <a:pt x="330741" y="882785"/>
                      </a:lnTo>
                      <a:lnTo>
                        <a:pt x="330741" y="882785"/>
                      </a:lnTo>
                      <a:lnTo>
                        <a:pt x="325877" y="907105"/>
                      </a:lnTo>
                      <a:lnTo>
                        <a:pt x="347764" y="911968"/>
                      </a:lnTo>
                      <a:lnTo>
                        <a:pt x="347764" y="911968"/>
                      </a:lnTo>
                      <a:lnTo>
                        <a:pt x="372083" y="933856"/>
                      </a:lnTo>
                      <a:lnTo>
                        <a:pt x="386675" y="941151"/>
                      </a:lnTo>
                      <a:lnTo>
                        <a:pt x="393970" y="938719"/>
                      </a:lnTo>
                      <a:lnTo>
                        <a:pt x="408562" y="943583"/>
                      </a:lnTo>
                      <a:lnTo>
                        <a:pt x="408562" y="943583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45041" y="967902"/>
                      </a:lnTo>
                      <a:lnTo>
                        <a:pt x="454768" y="977630"/>
                      </a:lnTo>
                      <a:lnTo>
                        <a:pt x="469360" y="970334"/>
                      </a:lnTo>
                      <a:lnTo>
                        <a:pt x="469360" y="970334"/>
                      </a:lnTo>
                      <a:lnTo>
                        <a:pt x="483951" y="994653"/>
                      </a:lnTo>
                      <a:lnTo>
                        <a:pt x="498543" y="992222"/>
                      </a:lnTo>
                      <a:lnTo>
                        <a:pt x="513134" y="997085"/>
                      </a:lnTo>
                      <a:lnTo>
                        <a:pt x="554477" y="965470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76364" y="950879"/>
                      </a:lnTo>
                      <a:lnTo>
                        <a:pt x="583660" y="963039"/>
                      </a:lnTo>
                      <a:lnTo>
                        <a:pt x="583660" y="963039"/>
                      </a:lnTo>
                      <a:lnTo>
                        <a:pt x="581228" y="987358"/>
                      </a:lnTo>
                      <a:lnTo>
                        <a:pt x="583660" y="1001949"/>
                      </a:lnTo>
                      <a:lnTo>
                        <a:pt x="583660" y="1001949"/>
                      </a:lnTo>
                      <a:lnTo>
                        <a:pt x="625002" y="1001949"/>
                      </a:lnTo>
                      <a:lnTo>
                        <a:pt x="629866" y="984926"/>
                      </a:lnTo>
                      <a:lnTo>
                        <a:pt x="629866" y="984926"/>
                      </a:lnTo>
                      <a:lnTo>
                        <a:pt x="661481" y="987358"/>
                      </a:lnTo>
                      <a:lnTo>
                        <a:pt x="661481" y="987358"/>
                      </a:lnTo>
                      <a:lnTo>
                        <a:pt x="673641" y="1011677"/>
                      </a:lnTo>
                      <a:lnTo>
                        <a:pt x="693096" y="1011677"/>
                      </a:lnTo>
                      <a:lnTo>
                        <a:pt x="702824" y="1023836"/>
                      </a:lnTo>
                      <a:lnTo>
                        <a:pt x="719847" y="1023836"/>
                      </a:lnTo>
                      <a:lnTo>
                        <a:pt x="719847" y="1023836"/>
                      </a:lnTo>
                      <a:lnTo>
                        <a:pt x="727143" y="1045724"/>
                      </a:lnTo>
                      <a:lnTo>
                        <a:pt x="727143" y="1045724"/>
                      </a:lnTo>
                      <a:lnTo>
                        <a:pt x="739302" y="1065179"/>
                      </a:lnTo>
                      <a:lnTo>
                        <a:pt x="749030" y="1065179"/>
                      </a:lnTo>
                      <a:lnTo>
                        <a:pt x="780645" y="1099226"/>
                      </a:lnTo>
                      <a:lnTo>
                        <a:pt x="778213" y="1123545"/>
                      </a:lnTo>
                      <a:lnTo>
                        <a:pt x="778213" y="1123545"/>
                      </a:lnTo>
                      <a:lnTo>
                        <a:pt x="800100" y="1113817"/>
                      </a:lnTo>
                      <a:lnTo>
                        <a:pt x="800100" y="1113817"/>
                      </a:lnTo>
                      <a:lnTo>
                        <a:pt x="821987" y="1118681"/>
                      </a:lnTo>
                      <a:lnTo>
                        <a:pt x="839011" y="1104090"/>
                      </a:lnTo>
                      <a:lnTo>
                        <a:pt x="839011" y="1104090"/>
                      </a:lnTo>
                      <a:lnTo>
                        <a:pt x="860898" y="1096794"/>
                      </a:lnTo>
                      <a:lnTo>
                        <a:pt x="865762" y="1089498"/>
                      </a:lnTo>
                      <a:lnTo>
                        <a:pt x="865762" y="1089498"/>
                      </a:lnTo>
                      <a:lnTo>
                        <a:pt x="890081" y="1091930"/>
                      </a:lnTo>
                      <a:lnTo>
                        <a:pt x="890081" y="1091930"/>
                      </a:lnTo>
                      <a:lnTo>
                        <a:pt x="899809" y="1113817"/>
                      </a:lnTo>
                      <a:lnTo>
                        <a:pt x="899809" y="1113817"/>
                      </a:lnTo>
                      <a:lnTo>
                        <a:pt x="921696" y="1121113"/>
                      </a:lnTo>
                      <a:lnTo>
                        <a:pt x="921696" y="1121113"/>
                      </a:lnTo>
                      <a:lnTo>
                        <a:pt x="938719" y="1143000"/>
                      </a:lnTo>
                      <a:lnTo>
                        <a:pt x="948447" y="1125977"/>
                      </a:lnTo>
                      <a:lnTo>
                        <a:pt x="955743" y="1116249"/>
                      </a:lnTo>
                      <a:lnTo>
                        <a:pt x="975198" y="1121113"/>
                      </a:lnTo>
                      <a:lnTo>
                        <a:pt x="992221" y="1121113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53019" y="1084634"/>
                      </a:lnTo>
                      <a:lnTo>
                        <a:pt x="1053019" y="1084634"/>
                      </a:lnTo>
                      <a:lnTo>
                        <a:pt x="1067611" y="1053019"/>
                      </a:lnTo>
                      <a:lnTo>
                        <a:pt x="1065179" y="1045724"/>
                      </a:lnTo>
                      <a:lnTo>
                        <a:pt x="1055451" y="1040860"/>
                      </a:lnTo>
                      <a:lnTo>
                        <a:pt x="1055451" y="1040860"/>
                      </a:lnTo>
                      <a:lnTo>
                        <a:pt x="1072475" y="1028700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104089" y="984926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6521" y="963039"/>
                      </a:lnTo>
                      <a:lnTo>
                        <a:pt x="1091930" y="965470"/>
                      </a:lnTo>
                      <a:lnTo>
                        <a:pt x="1091930" y="965470"/>
                      </a:lnTo>
                      <a:lnTo>
                        <a:pt x="1101658" y="950879"/>
                      </a:lnTo>
                      <a:lnTo>
                        <a:pt x="1094362" y="924128"/>
                      </a:lnTo>
                      <a:lnTo>
                        <a:pt x="1113817" y="916832"/>
                      </a:lnTo>
                      <a:lnTo>
                        <a:pt x="1121113" y="899809"/>
                      </a:lnTo>
                      <a:lnTo>
                        <a:pt x="1133272" y="892513"/>
                      </a:lnTo>
                      <a:lnTo>
                        <a:pt x="1133272" y="892513"/>
                      </a:lnTo>
                      <a:lnTo>
                        <a:pt x="1118681" y="875490"/>
                      </a:lnTo>
                      <a:lnTo>
                        <a:pt x="1111385" y="873058"/>
                      </a:lnTo>
                      <a:lnTo>
                        <a:pt x="1111385" y="860898"/>
                      </a:lnTo>
                      <a:lnTo>
                        <a:pt x="1118681" y="858466"/>
                      </a:lnTo>
                      <a:lnTo>
                        <a:pt x="1118681" y="858466"/>
                      </a:lnTo>
                      <a:lnTo>
                        <a:pt x="1128409" y="834147"/>
                      </a:lnTo>
                      <a:lnTo>
                        <a:pt x="1140568" y="831715"/>
                      </a:lnTo>
                      <a:lnTo>
                        <a:pt x="1140568" y="814692"/>
                      </a:lnTo>
                      <a:lnTo>
                        <a:pt x="1140568" y="785509"/>
                      </a:lnTo>
                      <a:lnTo>
                        <a:pt x="1155160" y="790373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84343" y="763622"/>
                      </a:lnTo>
                      <a:lnTo>
                        <a:pt x="1177047" y="741734"/>
                      </a:lnTo>
                      <a:lnTo>
                        <a:pt x="1167319" y="736870"/>
                      </a:lnTo>
                      <a:lnTo>
                        <a:pt x="1157592" y="719847"/>
                      </a:lnTo>
                      <a:lnTo>
                        <a:pt x="1145432" y="707688"/>
                      </a:lnTo>
                      <a:lnTo>
                        <a:pt x="1135704" y="705256"/>
                      </a:lnTo>
                      <a:lnTo>
                        <a:pt x="1138136" y="683368"/>
                      </a:lnTo>
                      <a:lnTo>
                        <a:pt x="1138136" y="683368"/>
                      </a:lnTo>
                      <a:lnTo>
                        <a:pt x="1152728" y="666345"/>
                      </a:lnTo>
                      <a:lnTo>
                        <a:pt x="1152728" y="666345"/>
                      </a:lnTo>
                      <a:lnTo>
                        <a:pt x="1179479" y="663913"/>
                      </a:lnTo>
                      <a:lnTo>
                        <a:pt x="1164887" y="642026"/>
                      </a:lnTo>
                      <a:lnTo>
                        <a:pt x="1155160" y="629866"/>
                      </a:lnTo>
                      <a:lnTo>
                        <a:pt x="1160024" y="615275"/>
                      </a:lnTo>
                      <a:lnTo>
                        <a:pt x="1140568" y="600683"/>
                      </a:lnTo>
                      <a:lnTo>
                        <a:pt x="1147864" y="595819"/>
                      </a:lnTo>
                      <a:lnTo>
                        <a:pt x="1186775" y="605547"/>
                      </a:lnTo>
                      <a:lnTo>
                        <a:pt x="1186775" y="605547"/>
                      </a:lnTo>
                      <a:lnTo>
                        <a:pt x="1213526" y="581228"/>
                      </a:lnTo>
                      <a:lnTo>
                        <a:pt x="1203798" y="552045"/>
                      </a:lnTo>
                      <a:lnTo>
                        <a:pt x="1225685" y="556909"/>
                      </a:lnTo>
                      <a:lnTo>
                        <a:pt x="1245141" y="569068"/>
                      </a:lnTo>
                      <a:lnTo>
                        <a:pt x="1262164" y="578796"/>
                      </a:lnTo>
                      <a:lnTo>
                        <a:pt x="1262164" y="578796"/>
                      </a:lnTo>
                      <a:lnTo>
                        <a:pt x="1262164" y="554477"/>
                      </a:lnTo>
                      <a:lnTo>
                        <a:pt x="1269460" y="522862"/>
                      </a:lnTo>
                      <a:lnTo>
                        <a:pt x="1262164" y="510702"/>
                      </a:lnTo>
                      <a:lnTo>
                        <a:pt x="1262164" y="510702"/>
                      </a:lnTo>
                      <a:lnTo>
                        <a:pt x="1254868" y="471792"/>
                      </a:lnTo>
                      <a:lnTo>
                        <a:pt x="1242709" y="447473"/>
                      </a:lnTo>
                      <a:lnTo>
                        <a:pt x="1262164" y="447473"/>
                      </a:lnTo>
                      <a:lnTo>
                        <a:pt x="1269460" y="432881"/>
                      </a:lnTo>
                      <a:lnTo>
                        <a:pt x="1281619" y="430449"/>
                      </a:lnTo>
                      <a:lnTo>
                        <a:pt x="1284051" y="420722"/>
                      </a:lnTo>
                      <a:lnTo>
                        <a:pt x="1310802" y="408562"/>
                      </a:lnTo>
                      <a:lnTo>
                        <a:pt x="1310802" y="40856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5" name="Dowolny kształt 94"/>
                <p:cNvSpPr/>
                <p:nvPr/>
              </p:nvSpPr>
              <p:spPr>
                <a:xfrm>
                  <a:off x="2067128" y="2126231"/>
                  <a:ext cx="766053" cy="389106"/>
                </a:xfrm>
                <a:custGeom>
                  <a:avLst/>
                  <a:gdLst>
                    <a:gd name="connsiteX0" fmla="*/ 766053 w 766053"/>
                    <a:gd name="connsiteY0" fmla="*/ 4864 h 389106"/>
                    <a:gd name="connsiteX1" fmla="*/ 734438 w 766053"/>
                    <a:gd name="connsiteY1" fmla="*/ 0 h 389106"/>
                    <a:gd name="connsiteX2" fmla="*/ 705255 w 766053"/>
                    <a:gd name="connsiteY2" fmla="*/ 0 h 389106"/>
                    <a:gd name="connsiteX3" fmla="*/ 705255 w 766053"/>
                    <a:gd name="connsiteY3" fmla="*/ 24319 h 389106"/>
                    <a:gd name="connsiteX4" fmla="*/ 683368 w 766053"/>
                    <a:gd name="connsiteY4" fmla="*/ 24319 h 389106"/>
                    <a:gd name="connsiteX5" fmla="*/ 693095 w 766053"/>
                    <a:gd name="connsiteY5" fmla="*/ 43775 h 389106"/>
                    <a:gd name="connsiteX6" fmla="*/ 666344 w 766053"/>
                    <a:gd name="connsiteY6" fmla="*/ 43775 h 389106"/>
                    <a:gd name="connsiteX7" fmla="*/ 676072 w 766053"/>
                    <a:gd name="connsiteY7" fmla="*/ 65662 h 389106"/>
                    <a:gd name="connsiteX8" fmla="*/ 656617 w 766053"/>
                    <a:gd name="connsiteY8" fmla="*/ 75389 h 389106"/>
                    <a:gd name="connsiteX9" fmla="*/ 663912 w 766053"/>
                    <a:gd name="connsiteY9" fmla="*/ 92413 h 389106"/>
                    <a:gd name="connsiteX10" fmla="*/ 634729 w 766053"/>
                    <a:gd name="connsiteY10" fmla="*/ 107004 h 389106"/>
                    <a:gd name="connsiteX11" fmla="*/ 615274 w 766053"/>
                    <a:gd name="connsiteY11" fmla="*/ 99709 h 389106"/>
                    <a:gd name="connsiteX12" fmla="*/ 588523 w 766053"/>
                    <a:gd name="connsiteY12" fmla="*/ 119164 h 389106"/>
                    <a:gd name="connsiteX13" fmla="*/ 576363 w 766053"/>
                    <a:gd name="connsiteY13" fmla="*/ 111868 h 389106"/>
                    <a:gd name="connsiteX14" fmla="*/ 554476 w 766053"/>
                    <a:gd name="connsiteY14" fmla="*/ 109436 h 389106"/>
                    <a:gd name="connsiteX15" fmla="*/ 544749 w 766053"/>
                    <a:gd name="connsiteY15" fmla="*/ 82685 h 389106"/>
                    <a:gd name="connsiteX16" fmla="*/ 500974 w 766053"/>
                    <a:gd name="connsiteY16" fmla="*/ 104572 h 389106"/>
                    <a:gd name="connsiteX17" fmla="*/ 488815 w 766053"/>
                    <a:gd name="connsiteY17" fmla="*/ 99709 h 389106"/>
                    <a:gd name="connsiteX18" fmla="*/ 459632 w 766053"/>
                    <a:gd name="connsiteY18" fmla="*/ 116732 h 389106"/>
                    <a:gd name="connsiteX19" fmla="*/ 437744 w 766053"/>
                    <a:gd name="connsiteY19" fmla="*/ 138619 h 389106"/>
                    <a:gd name="connsiteX20" fmla="*/ 408561 w 766053"/>
                    <a:gd name="connsiteY20" fmla="*/ 126460 h 389106"/>
                    <a:gd name="connsiteX21" fmla="*/ 403698 w 766053"/>
                    <a:gd name="connsiteY21" fmla="*/ 128892 h 389106"/>
                    <a:gd name="connsiteX22" fmla="*/ 408561 w 766053"/>
                    <a:gd name="connsiteY22" fmla="*/ 153211 h 389106"/>
                    <a:gd name="connsiteX23" fmla="*/ 415857 w 766053"/>
                    <a:gd name="connsiteY23" fmla="*/ 177530 h 389106"/>
                    <a:gd name="connsiteX24" fmla="*/ 289398 w 766053"/>
                    <a:gd name="connsiteY24" fmla="*/ 228600 h 389106"/>
                    <a:gd name="connsiteX25" fmla="*/ 274806 w 766053"/>
                    <a:gd name="connsiteY25" fmla="*/ 218872 h 389106"/>
                    <a:gd name="connsiteX26" fmla="*/ 262646 w 766053"/>
                    <a:gd name="connsiteY26" fmla="*/ 201849 h 389106"/>
                    <a:gd name="connsiteX27" fmla="*/ 243191 w 766053"/>
                    <a:gd name="connsiteY27" fmla="*/ 209145 h 389106"/>
                    <a:gd name="connsiteX28" fmla="*/ 228600 w 766053"/>
                    <a:gd name="connsiteY28" fmla="*/ 196985 h 389106"/>
                    <a:gd name="connsiteX29" fmla="*/ 204281 w 766053"/>
                    <a:gd name="connsiteY29" fmla="*/ 177530 h 389106"/>
                    <a:gd name="connsiteX30" fmla="*/ 189689 w 766053"/>
                    <a:gd name="connsiteY30" fmla="*/ 189689 h 389106"/>
                    <a:gd name="connsiteX31" fmla="*/ 189689 w 766053"/>
                    <a:gd name="connsiteY31" fmla="*/ 196985 h 389106"/>
                    <a:gd name="connsiteX32" fmla="*/ 194553 w 766053"/>
                    <a:gd name="connsiteY32" fmla="*/ 211577 h 389106"/>
                    <a:gd name="connsiteX33" fmla="*/ 167802 w 766053"/>
                    <a:gd name="connsiteY33" fmla="*/ 216440 h 389106"/>
                    <a:gd name="connsiteX34" fmla="*/ 165370 w 766053"/>
                    <a:gd name="connsiteY34" fmla="*/ 233464 h 389106"/>
                    <a:gd name="connsiteX35" fmla="*/ 167802 w 766053"/>
                    <a:gd name="connsiteY35" fmla="*/ 248055 h 389106"/>
                    <a:gd name="connsiteX36" fmla="*/ 160506 w 766053"/>
                    <a:gd name="connsiteY36" fmla="*/ 260215 h 389106"/>
                    <a:gd name="connsiteX37" fmla="*/ 145915 w 766053"/>
                    <a:gd name="connsiteY37" fmla="*/ 274806 h 389106"/>
                    <a:gd name="connsiteX38" fmla="*/ 131323 w 766053"/>
                    <a:gd name="connsiteY38" fmla="*/ 282102 h 389106"/>
                    <a:gd name="connsiteX39" fmla="*/ 126459 w 766053"/>
                    <a:gd name="connsiteY39" fmla="*/ 311285 h 389106"/>
                    <a:gd name="connsiteX40" fmla="*/ 121595 w 766053"/>
                    <a:gd name="connsiteY40" fmla="*/ 340468 h 389106"/>
                    <a:gd name="connsiteX41" fmla="*/ 99708 w 766053"/>
                    <a:gd name="connsiteY41" fmla="*/ 362355 h 389106"/>
                    <a:gd name="connsiteX42" fmla="*/ 97276 w 766053"/>
                    <a:gd name="connsiteY42" fmla="*/ 389106 h 389106"/>
                    <a:gd name="connsiteX43" fmla="*/ 80253 w 766053"/>
                    <a:gd name="connsiteY43" fmla="*/ 389106 h 389106"/>
                    <a:gd name="connsiteX44" fmla="*/ 60798 w 766053"/>
                    <a:gd name="connsiteY44" fmla="*/ 384243 h 389106"/>
                    <a:gd name="connsiteX45" fmla="*/ 41342 w 766053"/>
                    <a:gd name="connsiteY45" fmla="*/ 367219 h 389106"/>
                    <a:gd name="connsiteX46" fmla="*/ 0 w 766053"/>
                    <a:gd name="connsiteY46" fmla="*/ 386675 h 389106"/>
                    <a:gd name="connsiteX47" fmla="*/ 7295 w 766053"/>
                    <a:gd name="connsiteY47" fmla="*/ 389106 h 389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766053" h="389106">
                      <a:moveTo>
                        <a:pt x="766053" y="4864"/>
                      </a:moveTo>
                      <a:lnTo>
                        <a:pt x="734438" y="0"/>
                      </a:lnTo>
                      <a:lnTo>
                        <a:pt x="705255" y="0"/>
                      </a:lnTo>
                      <a:lnTo>
                        <a:pt x="705255" y="24319"/>
                      </a:lnTo>
                      <a:lnTo>
                        <a:pt x="683368" y="24319"/>
                      </a:lnTo>
                      <a:lnTo>
                        <a:pt x="693095" y="43775"/>
                      </a:lnTo>
                      <a:lnTo>
                        <a:pt x="666344" y="43775"/>
                      </a:lnTo>
                      <a:lnTo>
                        <a:pt x="676072" y="65662"/>
                      </a:lnTo>
                      <a:lnTo>
                        <a:pt x="656617" y="75389"/>
                      </a:lnTo>
                      <a:lnTo>
                        <a:pt x="663912" y="92413"/>
                      </a:lnTo>
                      <a:lnTo>
                        <a:pt x="634729" y="107004"/>
                      </a:lnTo>
                      <a:lnTo>
                        <a:pt x="615274" y="99709"/>
                      </a:lnTo>
                      <a:lnTo>
                        <a:pt x="588523" y="119164"/>
                      </a:lnTo>
                      <a:lnTo>
                        <a:pt x="576363" y="111868"/>
                      </a:lnTo>
                      <a:lnTo>
                        <a:pt x="554476" y="109436"/>
                      </a:lnTo>
                      <a:lnTo>
                        <a:pt x="544749" y="82685"/>
                      </a:lnTo>
                      <a:lnTo>
                        <a:pt x="500974" y="104572"/>
                      </a:lnTo>
                      <a:lnTo>
                        <a:pt x="488815" y="99709"/>
                      </a:lnTo>
                      <a:lnTo>
                        <a:pt x="459632" y="116732"/>
                      </a:lnTo>
                      <a:lnTo>
                        <a:pt x="437744" y="138619"/>
                      </a:lnTo>
                      <a:lnTo>
                        <a:pt x="408561" y="126460"/>
                      </a:lnTo>
                      <a:lnTo>
                        <a:pt x="403698" y="128892"/>
                      </a:lnTo>
                      <a:lnTo>
                        <a:pt x="408561" y="153211"/>
                      </a:lnTo>
                      <a:lnTo>
                        <a:pt x="415857" y="177530"/>
                      </a:lnTo>
                      <a:lnTo>
                        <a:pt x="289398" y="228600"/>
                      </a:lnTo>
                      <a:lnTo>
                        <a:pt x="274806" y="218872"/>
                      </a:lnTo>
                      <a:lnTo>
                        <a:pt x="262646" y="201849"/>
                      </a:lnTo>
                      <a:lnTo>
                        <a:pt x="243191" y="209145"/>
                      </a:lnTo>
                      <a:lnTo>
                        <a:pt x="228600" y="196985"/>
                      </a:lnTo>
                      <a:lnTo>
                        <a:pt x="204281" y="177530"/>
                      </a:lnTo>
                      <a:lnTo>
                        <a:pt x="189689" y="189689"/>
                      </a:lnTo>
                      <a:lnTo>
                        <a:pt x="189689" y="196985"/>
                      </a:lnTo>
                      <a:lnTo>
                        <a:pt x="194553" y="211577"/>
                      </a:lnTo>
                      <a:lnTo>
                        <a:pt x="167802" y="216440"/>
                      </a:lnTo>
                      <a:lnTo>
                        <a:pt x="165370" y="233464"/>
                      </a:lnTo>
                      <a:lnTo>
                        <a:pt x="167802" y="248055"/>
                      </a:lnTo>
                      <a:lnTo>
                        <a:pt x="160506" y="260215"/>
                      </a:lnTo>
                      <a:lnTo>
                        <a:pt x="145915" y="274806"/>
                      </a:lnTo>
                      <a:lnTo>
                        <a:pt x="131323" y="282102"/>
                      </a:lnTo>
                      <a:lnTo>
                        <a:pt x="126459" y="311285"/>
                      </a:lnTo>
                      <a:lnTo>
                        <a:pt x="121595" y="340468"/>
                      </a:lnTo>
                      <a:lnTo>
                        <a:pt x="99708" y="362355"/>
                      </a:lnTo>
                      <a:lnTo>
                        <a:pt x="97276" y="389106"/>
                      </a:lnTo>
                      <a:lnTo>
                        <a:pt x="80253" y="389106"/>
                      </a:lnTo>
                      <a:lnTo>
                        <a:pt x="60798" y="384243"/>
                      </a:lnTo>
                      <a:lnTo>
                        <a:pt x="41342" y="367219"/>
                      </a:lnTo>
                      <a:lnTo>
                        <a:pt x="0" y="386675"/>
                      </a:lnTo>
                      <a:lnTo>
                        <a:pt x="7295" y="3891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6" name="Dowolny kształt 95"/>
                <p:cNvSpPr/>
                <p:nvPr/>
              </p:nvSpPr>
              <p:spPr>
                <a:xfrm>
                  <a:off x="2222770" y="2149813"/>
                  <a:ext cx="792804" cy="1439693"/>
                </a:xfrm>
                <a:custGeom>
                  <a:avLst/>
                  <a:gdLst>
                    <a:gd name="connsiteX0" fmla="*/ 598251 w 792804"/>
                    <a:gd name="connsiteY0" fmla="*/ 0 h 1439693"/>
                    <a:gd name="connsiteX1" fmla="*/ 590956 w 792804"/>
                    <a:gd name="connsiteY1" fmla="*/ 68093 h 1439693"/>
                    <a:gd name="connsiteX2" fmla="*/ 595819 w 792804"/>
                    <a:gd name="connsiteY2" fmla="*/ 87549 h 1439693"/>
                    <a:gd name="connsiteX3" fmla="*/ 605547 w 792804"/>
                    <a:gd name="connsiteY3" fmla="*/ 102140 h 1439693"/>
                    <a:gd name="connsiteX4" fmla="*/ 603115 w 792804"/>
                    <a:gd name="connsiteY4" fmla="*/ 128891 h 1439693"/>
                    <a:gd name="connsiteX5" fmla="*/ 598251 w 792804"/>
                    <a:gd name="connsiteY5" fmla="*/ 138619 h 1439693"/>
                    <a:gd name="connsiteX6" fmla="*/ 603115 w 792804"/>
                    <a:gd name="connsiteY6" fmla="*/ 150778 h 1439693"/>
                    <a:gd name="connsiteX7" fmla="*/ 598251 w 792804"/>
                    <a:gd name="connsiteY7" fmla="*/ 167802 h 1439693"/>
                    <a:gd name="connsiteX8" fmla="*/ 588524 w 792804"/>
                    <a:gd name="connsiteY8" fmla="*/ 175098 h 1439693"/>
                    <a:gd name="connsiteX9" fmla="*/ 566636 w 792804"/>
                    <a:gd name="connsiteY9" fmla="*/ 194553 h 1439693"/>
                    <a:gd name="connsiteX10" fmla="*/ 566636 w 792804"/>
                    <a:gd name="connsiteY10" fmla="*/ 194553 h 1439693"/>
                    <a:gd name="connsiteX11" fmla="*/ 578796 w 792804"/>
                    <a:gd name="connsiteY11" fmla="*/ 218872 h 1439693"/>
                    <a:gd name="connsiteX12" fmla="*/ 573932 w 792804"/>
                    <a:gd name="connsiteY12" fmla="*/ 231032 h 1439693"/>
                    <a:gd name="connsiteX13" fmla="*/ 583660 w 792804"/>
                    <a:gd name="connsiteY13" fmla="*/ 245623 h 1439693"/>
                    <a:gd name="connsiteX14" fmla="*/ 586092 w 792804"/>
                    <a:gd name="connsiteY14" fmla="*/ 260215 h 1439693"/>
                    <a:gd name="connsiteX15" fmla="*/ 581228 w 792804"/>
                    <a:gd name="connsiteY15" fmla="*/ 277238 h 1439693"/>
                    <a:gd name="connsiteX16" fmla="*/ 566636 w 792804"/>
                    <a:gd name="connsiteY16" fmla="*/ 284534 h 1439693"/>
                    <a:gd name="connsiteX17" fmla="*/ 549613 w 792804"/>
                    <a:gd name="connsiteY17" fmla="*/ 286966 h 1439693"/>
                    <a:gd name="connsiteX18" fmla="*/ 525294 w 792804"/>
                    <a:gd name="connsiteY18" fmla="*/ 289398 h 1439693"/>
                    <a:gd name="connsiteX19" fmla="*/ 500975 w 792804"/>
                    <a:gd name="connsiteY19" fmla="*/ 289398 h 1439693"/>
                    <a:gd name="connsiteX20" fmla="*/ 500975 w 792804"/>
                    <a:gd name="connsiteY20" fmla="*/ 289398 h 1439693"/>
                    <a:gd name="connsiteX21" fmla="*/ 510702 w 792804"/>
                    <a:gd name="connsiteY21" fmla="*/ 325876 h 1439693"/>
                    <a:gd name="connsiteX22" fmla="*/ 510702 w 792804"/>
                    <a:gd name="connsiteY22" fmla="*/ 325876 h 1439693"/>
                    <a:gd name="connsiteX23" fmla="*/ 498543 w 792804"/>
                    <a:gd name="connsiteY23" fmla="*/ 345332 h 1439693"/>
                    <a:gd name="connsiteX24" fmla="*/ 500975 w 792804"/>
                    <a:gd name="connsiteY24" fmla="*/ 362355 h 1439693"/>
                    <a:gd name="connsiteX25" fmla="*/ 500975 w 792804"/>
                    <a:gd name="connsiteY25" fmla="*/ 362355 h 1439693"/>
                    <a:gd name="connsiteX26" fmla="*/ 513134 w 792804"/>
                    <a:gd name="connsiteY26" fmla="*/ 398834 h 1439693"/>
                    <a:gd name="connsiteX27" fmla="*/ 525294 w 792804"/>
                    <a:gd name="connsiteY27" fmla="*/ 403698 h 1439693"/>
                    <a:gd name="connsiteX28" fmla="*/ 525294 w 792804"/>
                    <a:gd name="connsiteY28" fmla="*/ 403698 h 1439693"/>
                    <a:gd name="connsiteX29" fmla="*/ 532590 w 792804"/>
                    <a:gd name="connsiteY29" fmla="*/ 435313 h 1439693"/>
                    <a:gd name="connsiteX30" fmla="*/ 520430 w 792804"/>
                    <a:gd name="connsiteY30" fmla="*/ 449904 h 1439693"/>
                    <a:gd name="connsiteX31" fmla="*/ 539885 w 792804"/>
                    <a:gd name="connsiteY31" fmla="*/ 466927 h 1439693"/>
                    <a:gd name="connsiteX32" fmla="*/ 537453 w 792804"/>
                    <a:gd name="connsiteY32" fmla="*/ 479087 h 1439693"/>
                    <a:gd name="connsiteX33" fmla="*/ 547181 w 792804"/>
                    <a:gd name="connsiteY33" fmla="*/ 491247 h 1439693"/>
                    <a:gd name="connsiteX34" fmla="*/ 542317 w 792804"/>
                    <a:gd name="connsiteY34" fmla="*/ 500974 h 1439693"/>
                    <a:gd name="connsiteX35" fmla="*/ 547181 w 792804"/>
                    <a:gd name="connsiteY35" fmla="*/ 517998 h 1439693"/>
                    <a:gd name="connsiteX36" fmla="*/ 532590 w 792804"/>
                    <a:gd name="connsiteY36" fmla="*/ 527725 h 1439693"/>
                    <a:gd name="connsiteX37" fmla="*/ 532590 w 792804"/>
                    <a:gd name="connsiteY37" fmla="*/ 527725 h 1439693"/>
                    <a:gd name="connsiteX38" fmla="*/ 510702 w 792804"/>
                    <a:gd name="connsiteY38" fmla="*/ 513134 h 1439693"/>
                    <a:gd name="connsiteX39" fmla="*/ 496111 w 792804"/>
                    <a:gd name="connsiteY39" fmla="*/ 522861 h 1439693"/>
                    <a:gd name="connsiteX40" fmla="*/ 515566 w 792804"/>
                    <a:gd name="connsiteY40" fmla="*/ 552044 h 1439693"/>
                    <a:gd name="connsiteX41" fmla="*/ 527726 w 792804"/>
                    <a:gd name="connsiteY41" fmla="*/ 564204 h 1439693"/>
                    <a:gd name="connsiteX42" fmla="*/ 539885 w 792804"/>
                    <a:gd name="connsiteY42" fmla="*/ 569068 h 1439693"/>
                    <a:gd name="connsiteX43" fmla="*/ 537453 w 792804"/>
                    <a:gd name="connsiteY43" fmla="*/ 617706 h 1439693"/>
                    <a:gd name="connsiteX44" fmla="*/ 537453 w 792804"/>
                    <a:gd name="connsiteY44" fmla="*/ 649321 h 1439693"/>
                    <a:gd name="connsiteX45" fmla="*/ 530158 w 792804"/>
                    <a:gd name="connsiteY45" fmla="*/ 661481 h 1439693"/>
                    <a:gd name="connsiteX46" fmla="*/ 520430 w 792804"/>
                    <a:gd name="connsiteY46" fmla="*/ 676072 h 1439693"/>
                    <a:gd name="connsiteX47" fmla="*/ 517998 w 792804"/>
                    <a:gd name="connsiteY47" fmla="*/ 685800 h 1439693"/>
                    <a:gd name="connsiteX48" fmla="*/ 517998 w 792804"/>
                    <a:gd name="connsiteY48" fmla="*/ 712551 h 1439693"/>
                    <a:gd name="connsiteX49" fmla="*/ 508270 w 792804"/>
                    <a:gd name="connsiteY49" fmla="*/ 727142 h 1439693"/>
                    <a:gd name="connsiteX50" fmla="*/ 515566 w 792804"/>
                    <a:gd name="connsiteY50" fmla="*/ 741734 h 1439693"/>
                    <a:gd name="connsiteX51" fmla="*/ 515566 w 792804"/>
                    <a:gd name="connsiteY51" fmla="*/ 741734 h 1439693"/>
                    <a:gd name="connsiteX52" fmla="*/ 513134 w 792804"/>
                    <a:gd name="connsiteY52" fmla="*/ 766053 h 1439693"/>
                    <a:gd name="connsiteX53" fmla="*/ 530158 w 792804"/>
                    <a:gd name="connsiteY53" fmla="*/ 773349 h 1439693"/>
                    <a:gd name="connsiteX54" fmla="*/ 517998 w 792804"/>
                    <a:gd name="connsiteY54" fmla="*/ 792804 h 1439693"/>
                    <a:gd name="connsiteX55" fmla="*/ 517998 w 792804"/>
                    <a:gd name="connsiteY55" fmla="*/ 792804 h 1439693"/>
                    <a:gd name="connsiteX56" fmla="*/ 503407 w 792804"/>
                    <a:gd name="connsiteY56" fmla="*/ 814691 h 1439693"/>
                    <a:gd name="connsiteX57" fmla="*/ 515566 w 792804"/>
                    <a:gd name="connsiteY57" fmla="*/ 836578 h 1439693"/>
                    <a:gd name="connsiteX58" fmla="*/ 515566 w 792804"/>
                    <a:gd name="connsiteY58" fmla="*/ 836578 h 1439693"/>
                    <a:gd name="connsiteX59" fmla="*/ 547181 w 792804"/>
                    <a:gd name="connsiteY59" fmla="*/ 853602 h 1439693"/>
                    <a:gd name="connsiteX60" fmla="*/ 554477 w 792804"/>
                    <a:gd name="connsiteY60" fmla="*/ 829283 h 1439693"/>
                    <a:gd name="connsiteX61" fmla="*/ 571500 w 792804"/>
                    <a:gd name="connsiteY61" fmla="*/ 848738 h 1439693"/>
                    <a:gd name="connsiteX62" fmla="*/ 586092 w 792804"/>
                    <a:gd name="connsiteY62" fmla="*/ 863330 h 1439693"/>
                    <a:gd name="connsiteX63" fmla="*/ 586092 w 792804"/>
                    <a:gd name="connsiteY63" fmla="*/ 870625 h 1439693"/>
                    <a:gd name="connsiteX64" fmla="*/ 578796 w 792804"/>
                    <a:gd name="connsiteY64" fmla="*/ 882785 h 1439693"/>
                    <a:gd name="connsiteX65" fmla="*/ 569068 w 792804"/>
                    <a:gd name="connsiteY65" fmla="*/ 890081 h 1439693"/>
                    <a:gd name="connsiteX66" fmla="*/ 566636 w 792804"/>
                    <a:gd name="connsiteY66" fmla="*/ 909536 h 1439693"/>
                    <a:gd name="connsiteX67" fmla="*/ 566636 w 792804"/>
                    <a:gd name="connsiteY67" fmla="*/ 909536 h 1439693"/>
                    <a:gd name="connsiteX68" fmla="*/ 590956 w 792804"/>
                    <a:gd name="connsiteY68" fmla="*/ 931423 h 1439693"/>
                    <a:gd name="connsiteX69" fmla="*/ 610411 w 792804"/>
                    <a:gd name="connsiteY69" fmla="*/ 936287 h 1439693"/>
                    <a:gd name="connsiteX70" fmla="*/ 620139 w 792804"/>
                    <a:gd name="connsiteY70" fmla="*/ 931423 h 1439693"/>
                    <a:gd name="connsiteX71" fmla="*/ 642026 w 792804"/>
                    <a:gd name="connsiteY71" fmla="*/ 916832 h 1439693"/>
                    <a:gd name="connsiteX72" fmla="*/ 651753 w 792804"/>
                    <a:gd name="connsiteY72" fmla="*/ 931423 h 1439693"/>
                    <a:gd name="connsiteX73" fmla="*/ 656617 w 792804"/>
                    <a:gd name="connsiteY73" fmla="*/ 950878 h 1439693"/>
                    <a:gd name="connsiteX74" fmla="*/ 656617 w 792804"/>
                    <a:gd name="connsiteY74" fmla="*/ 950878 h 1439693"/>
                    <a:gd name="connsiteX75" fmla="*/ 649321 w 792804"/>
                    <a:gd name="connsiteY75" fmla="*/ 972766 h 1439693"/>
                    <a:gd name="connsiteX76" fmla="*/ 646890 w 792804"/>
                    <a:gd name="connsiteY76" fmla="*/ 997085 h 1439693"/>
                    <a:gd name="connsiteX77" fmla="*/ 637162 w 792804"/>
                    <a:gd name="connsiteY77" fmla="*/ 1011676 h 1439693"/>
                    <a:gd name="connsiteX78" fmla="*/ 651753 w 792804"/>
                    <a:gd name="connsiteY78" fmla="*/ 1011676 h 1439693"/>
                    <a:gd name="connsiteX79" fmla="*/ 673641 w 792804"/>
                    <a:gd name="connsiteY79" fmla="*/ 1016540 h 1439693"/>
                    <a:gd name="connsiteX80" fmla="*/ 673641 w 792804"/>
                    <a:gd name="connsiteY80" fmla="*/ 1016540 h 1439693"/>
                    <a:gd name="connsiteX81" fmla="*/ 695528 w 792804"/>
                    <a:gd name="connsiteY81" fmla="*/ 1033564 h 1439693"/>
                    <a:gd name="connsiteX82" fmla="*/ 695528 w 792804"/>
                    <a:gd name="connsiteY82" fmla="*/ 1033564 h 1439693"/>
                    <a:gd name="connsiteX83" fmla="*/ 717415 w 792804"/>
                    <a:gd name="connsiteY83" fmla="*/ 1011676 h 1439693"/>
                    <a:gd name="connsiteX84" fmla="*/ 736870 w 792804"/>
                    <a:gd name="connsiteY84" fmla="*/ 1006813 h 1439693"/>
                    <a:gd name="connsiteX85" fmla="*/ 770917 w 792804"/>
                    <a:gd name="connsiteY85" fmla="*/ 1031132 h 1439693"/>
                    <a:gd name="connsiteX86" fmla="*/ 766053 w 792804"/>
                    <a:gd name="connsiteY86" fmla="*/ 1035996 h 1439693"/>
                    <a:gd name="connsiteX87" fmla="*/ 766053 w 792804"/>
                    <a:gd name="connsiteY87" fmla="*/ 1035996 h 1439693"/>
                    <a:gd name="connsiteX88" fmla="*/ 785509 w 792804"/>
                    <a:gd name="connsiteY88" fmla="*/ 1057883 h 1439693"/>
                    <a:gd name="connsiteX89" fmla="*/ 785509 w 792804"/>
                    <a:gd name="connsiteY89" fmla="*/ 1057883 h 1439693"/>
                    <a:gd name="connsiteX90" fmla="*/ 792804 w 792804"/>
                    <a:gd name="connsiteY90" fmla="*/ 1087066 h 1439693"/>
                    <a:gd name="connsiteX91" fmla="*/ 792804 w 792804"/>
                    <a:gd name="connsiteY91" fmla="*/ 1087066 h 1439693"/>
                    <a:gd name="connsiteX92" fmla="*/ 787941 w 792804"/>
                    <a:gd name="connsiteY92" fmla="*/ 1113817 h 1439693"/>
                    <a:gd name="connsiteX93" fmla="*/ 785509 w 792804"/>
                    <a:gd name="connsiteY93" fmla="*/ 1125976 h 1439693"/>
                    <a:gd name="connsiteX94" fmla="*/ 778213 w 792804"/>
                    <a:gd name="connsiteY94" fmla="*/ 1130840 h 1439693"/>
                    <a:gd name="connsiteX95" fmla="*/ 775781 w 792804"/>
                    <a:gd name="connsiteY95" fmla="*/ 1143000 h 1439693"/>
                    <a:gd name="connsiteX96" fmla="*/ 773349 w 792804"/>
                    <a:gd name="connsiteY96" fmla="*/ 1155159 h 1439693"/>
                    <a:gd name="connsiteX97" fmla="*/ 763621 w 792804"/>
                    <a:gd name="connsiteY97" fmla="*/ 1172183 h 1439693"/>
                    <a:gd name="connsiteX98" fmla="*/ 763621 w 792804"/>
                    <a:gd name="connsiteY98" fmla="*/ 1172183 h 1439693"/>
                    <a:gd name="connsiteX99" fmla="*/ 734439 w 792804"/>
                    <a:gd name="connsiteY99" fmla="*/ 1191638 h 1439693"/>
                    <a:gd name="connsiteX100" fmla="*/ 722279 w 792804"/>
                    <a:gd name="connsiteY100" fmla="*/ 1198934 h 1439693"/>
                    <a:gd name="connsiteX101" fmla="*/ 722279 w 792804"/>
                    <a:gd name="connsiteY101" fmla="*/ 1198934 h 1439693"/>
                    <a:gd name="connsiteX102" fmla="*/ 712551 w 792804"/>
                    <a:gd name="connsiteY102" fmla="*/ 1196502 h 1439693"/>
                    <a:gd name="connsiteX103" fmla="*/ 697960 w 792804"/>
                    <a:gd name="connsiteY103" fmla="*/ 1189206 h 1439693"/>
                    <a:gd name="connsiteX104" fmla="*/ 695528 w 792804"/>
                    <a:gd name="connsiteY104" fmla="*/ 1172183 h 1439693"/>
                    <a:gd name="connsiteX105" fmla="*/ 690664 w 792804"/>
                    <a:gd name="connsiteY105" fmla="*/ 1164887 h 1439693"/>
                    <a:gd name="connsiteX106" fmla="*/ 666345 w 792804"/>
                    <a:gd name="connsiteY106" fmla="*/ 1172183 h 1439693"/>
                    <a:gd name="connsiteX107" fmla="*/ 671209 w 792804"/>
                    <a:gd name="connsiteY107" fmla="*/ 1125976 h 1439693"/>
                    <a:gd name="connsiteX108" fmla="*/ 654185 w 792804"/>
                    <a:gd name="connsiteY108" fmla="*/ 1125976 h 1439693"/>
                    <a:gd name="connsiteX109" fmla="*/ 629866 w 792804"/>
                    <a:gd name="connsiteY109" fmla="*/ 1118681 h 1439693"/>
                    <a:gd name="connsiteX110" fmla="*/ 610411 w 792804"/>
                    <a:gd name="connsiteY110" fmla="*/ 1108953 h 1439693"/>
                    <a:gd name="connsiteX111" fmla="*/ 610411 w 792804"/>
                    <a:gd name="connsiteY111" fmla="*/ 1108953 h 1439693"/>
                    <a:gd name="connsiteX112" fmla="*/ 603115 w 792804"/>
                    <a:gd name="connsiteY112" fmla="*/ 1089498 h 1439693"/>
                    <a:gd name="connsiteX113" fmla="*/ 573932 w 792804"/>
                    <a:gd name="connsiteY113" fmla="*/ 1087066 h 1439693"/>
                    <a:gd name="connsiteX114" fmla="*/ 573932 w 792804"/>
                    <a:gd name="connsiteY114" fmla="*/ 1087066 h 1439693"/>
                    <a:gd name="connsiteX115" fmla="*/ 571500 w 792804"/>
                    <a:gd name="connsiteY115" fmla="*/ 1108953 h 1439693"/>
                    <a:gd name="connsiteX116" fmla="*/ 578796 w 792804"/>
                    <a:gd name="connsiteY116" fmla="*/ 1116249 h 1439693"/>
                    <a:gd name="connsiteX117" fmla="*/ 561773 w 792804"/>
                    <a:gd name="connsiteY117" fmla="*/ 1121113 h 1439693"/>
                    <a:gd name="connsiteX118" fmla="*/ 561773 w 792804"/>
                    <a:gd name="connsiteY118" fmla="*/ 1135704 h 1439693"/>
                    <a:gd name="connsiteX119" fmla="*/ 561773 w 792804"/>
                    <a:gd name="connsiteY119" fmla="*/ 1135704 h 1439693"/>
                    <a:gd name="connsiteX120" fmla="*/ 535021 w 792804"/>
                    <a:gd name="connsiteY120" fmla="*/ 1143000 h 1439693"/>
                    <a:gd name="connsiteX121" fmla="*/ 535021 w 792804"/>
                    <a:gd name="connsiteY121" fmla="*/ 1143000 h 1439693"/>
                    <a:gd name="connsiteX122" fmla="*/ 510702 w 792804"/>
                    <a:gd name="connsiteY122" fmla="*/ 1155159 h 1439693"/>
                    <a:gd name="connsiteX123" fmla="*/ 510702 w 792804"/>
                    <a:gd name="connsiteY123" fmla="*/ 1155159 h 1439693"/>
                    <a:gd name="connsiteX124" fmla="*/ 503407 w 792804"/>
                    <a:gd name="connsiteY124" fmla="*/ 1172183 h 1439693"/>
                    <a:gd name="connsiteX125" fmla="*/ 486383 w 792804"/>
                    <a:gd name="connsiteY125" fmla="*/ 1184342 h 1439693"/>
                    <a:gd name="connsiteX126" fmla="*/ 486383 w 792804"/>
                    <a:gd name="connsiteY126" fmla="*/ 1184342 h 1439693"/>
                    <a:gd name="connsiteX127" fmla="*/ 498543 w 792804"/>
                    <a:gd name="connsiteY127" fmla="*/ 1211093 h 1439693"/>
                    <a:gd name="connsiteX128" fmla="*/ 498543 w 792804"/>
                    <a:gd name="connsiteY128" fmla="*/ 1211093 h 1439693"/>
                    <a:gd name="connsiteX129" fmla="*/ 476656 w 792804"/>
                    <a:gd name="connsiteY129" fmla="*/ 1237844 h 1439693"/>
                    <a:gd name="connsiteX130" fmla="*/ 476656 w 792804"/>
                    <a:gd name="connsiteY130" fmla="*/ 1237844 h 1439693"/>
                    <a:gd name="connsiteX131" fmla="*/ 479087 w 792804"/>
                    <a:gd name="connsiteY131" fmla="*/ 1274323 h 1439693"/>
                    <a:gd name="connsiteX132" fmla="*/ 452336 w 792804"/>
                    <a:gd name="connsiteY132" fmla="*/ 1281619 h 1439693"/>
                    <a:gd name="connsiteX133" fmla="*/ 437745 w 792804"/>
                    <a:gd name="connsiteY133" fmla="*/ 1291347 h 1439693"/>
                    <a:gd name="connsiteX134" fmla="*/ 437745 w 792804"/>
                    <a:gd name="connsiteY134" fmla="*/ 1291347 h 1439693"/>
                    <a:gd name="connsiteX135" fmla="*/ 415858 w 792804"/>
                    <a:gd name="connsiteY135" fmla="*/ 1293778 h 1439693"/>
                    <a:gd name="connsiteX136" fmla="*/ 415858 w 792804"/>
                    <a:gd name="connsiteY136" fmla="*/ 1293778 h 1439693"/>
                    <a:gd name="connsiteX137" fmla="*/ 413426 w 792804"/>
                    <a:gd name="connsiteY137" fmla="*/ 1327825 h 1439693"/>
                    <a:gd name="connsiteX138" fmla="*/ 413426 w 792804"/>
                    <a:gd name="connsiteY138" fmla="*/ 1327825 h 1439693"/>
                    <a:gd name="connsiteX139" fmla="*/ 391539 w 792804"/>
                    <a:gd name="connsiteY139" fmla="*/ 1342417 h 1439693"/>
                    <a:gd name="connsiteX140" fmla="*/ 391539 w 792804"/>
                    <a:gd name="connsiteY140" fmla="*/ 1342417 h 1439693"/>
                    <a:gd name="connsiteX141" fmla="*/ 381811 w 792804"/>
                    <a:gd name="connsiteY141" fmla="*/ 1364304 h 1439693"/>
                    <a:gd name="connsiteX142" fmla="*/ 369651 w 792804"/>
                    <a:gd name="connsiteY142" fmla="*/ 1364304 h 1439693"/>
                    <a:gd name="connsiteX143" fmla="*/ 352628 w 792804"/>
                    <a:gd name="connsiteY143" fmla="*/ 1374032 h 1439693"/>
                    <a:gd name="connsiteX144" fmla="*/ 335604 w 792804"/>
                    <a:gd name="connsiteY144" fmla="*/ 1376464 h 1439693"/>
                    <a:gd name="connsiteX145" fmla="*/ 294262 w 792804"/>
                    <a:gd name="connsiteY145" fmla="*/ 1318098 h 1439693"/>
                    <a:gd name="connsiteX146" fmla="*/ 286966 w 792804"/>
                    <a:gd name="connsiteY146" fmla="*/ 1322961 h 1439693"/>
                    <a:gd name="connsiteX147" fmla="*/ 269943 w 792804"/>
                    <a:gd name="connsiteY147" fmla="*/ 1310802 h 1439693"/>
                    <a:gd name="connsiteX148" fmla="*/ 260215 w 792804"/>
                    <a:gd name="connsiteY148" fmla="*/ 1320530 h 1439693"/>
                    <a:gd name="connsiteX149" fmla="*/ 252919 w 792804"/>
                    <a:gd name="connsiteY149" fmla="*/ 1320530 h 1439693"/>
                    <a:gd name="connsiteX150" fmla="*/ 252919 w 792804"/>
                    <a:gd name="connsiteY150" fmla="*/ 1320530 h 1439693"/>
                    <a:gd name="connsiteX151" fmla="*/ 233464 w 792804"/>
                    <a:gd name="connsiteY151" fmla="*/ 1320530 h 1439693"/>
                    <a:gd name="connsiteX152" fmla="*/ 223736 w 792804"/>
                    <a:gd name="connsiteY152" fmla="*/ 1330257 h 1439693"/>
                    <a:gd name="connsiteX153" fmla="*/ 221304 w 792804"/>
                    <a:gd name="connsiteY153" fmla="*/ 1337553 h 1439693"/>
                    <a:gd name="connsiteX154" fmla="*/ 231032 w 792804"/>
                    <a:gd name="connsiteY154" fmla="*/ 1354576 h 1439693"/>
                    <a:gd name="connsiteX155" fmla="*/ 231032 w 792804"/>
                    <a:gd name="connsiteY155" fmla="*/ 1361872 h 1439693"/>
                    <a:gd name="connsiteX156" fmla="*/ 216441 w 792804"/>
                    <a:gd name="connsiteY156" fmla="*/ 1359440 h 1439693"/>
                    <a:gd name="connsiteX157" fmla="*/ 211577 w 792804"/>
                    <a:gd name="connsiteY157" fmla="*/ 1357008 h 1439693"/>
                    <a:gd name="connsiteX158" fmla="*/ 211577 w 792804"/>
                    <a:gd name="connsiteY158" fmla="*/ 1357008 h 1439693"/>
                    <a:gd name="connsiteX159" fmla="*/ 206713 w 792804"/>
                    <a:gd name="connsiteY159" fmla="*/ 1381327 h 1439693"/>
                    <a:gd name="connsiteX160" fmla="*/ 206713 w 792804"/>
                    <a:gd name="connsiteY160" fmla="*/ 1381327 h 1439693"/>
                    <a:gd name="connsiteX161" fmla="*/ 199417 w 792804"/>
                    <a:gd name="connsiteY161" fmla="*/ 1398351 h 1439693"/>
                    <a:gd name="connsiteX162" fmla="*/ 196985 w 792804"/>
                    <a:gd name="connsiteY162" fmla="*/ 1410510 h 1439693"/>
                    <a:gd name="connsiteX163" fmla="*/ 189690 w 792804"/>
                    <a:gd name="connsiteY163" fmla="*/ 1400783 h 1439693"/>
                    <a:gd name="connsiteX164" fmla="*/ 182394 w 792804"/>
                    <a:gd name="connsiteY164" fmla="*/ 1393487 h 1439693"/>
                    <a:gd name="connsiteX165" fmla="*/ 162939 w 792804"/>
                    <a:gd name="connsiteY165" fmla="*/ 1374032 h 1439693"/>
                    <a:gd name="connsiteX166" fmla="*/ 136187 w 792804"/>
                    <a:gd name="connsiteY166" fmla="*/ 1378896 h 1439693"/>
                    <a:gd name="connsiteX167" fmla="*/ 126460 w 792804"/>
                    <a:gd name="connsiteY167" fmla="*/ 1366736 h 1439693"/>
                    <a:gd name="connsiteX168" fmla="*/ 126460 w 792804"/>
                    <a:gd name="connsiteY168" fmla="*/ 1366736 h 1439693"/>
                    <a:gd name="connsiteX169" fmla="*/ 109436 w 792804"/>
                    <a:gd name="connsiteY169" fmla="*/ 1376464 h 1439693"/>
                    <a:gd name="connsiteX170" fmla="*/ 92413 w 792804"/>
                    <a:gd name="connsiteY170" fmla="*/ 1386191 h 1439693"/>
                    <a:gd name="connsiteX171" fmla="*/ 92413 w 792804"/>
                    <a:gd name="connsiteY171" fmla="*/ 1386191 h 1439693"/>
                    <a:gd name="connsiteX172" fmla="*/ 65662 w 792804"/>
                    <a:gd name="connsiteY172" fmla="*/ 1391055 h 1439693"/>
                    <a:gd name="connsiteX173" fmla="*/ 60798 w 792804"/>
                    <a:gd name="connsiteY173" fmla="*/ 1415374 h 1439693"/>
                    <a:gd name="connsiteX174" fmla="*/ 31615 w 792804"/>
                    <a:gd name="connsiteY174" fmla="*/ 1417806 h 1439693"/>
                    <a:gd name="connsiteX175" fmla="*/ 24319 w 792804"/>
                    <a:gd name="connsiteY175" fmla="*/ 1439693 h 1439693"/>
                    <a:gd name="connsiteX176" fmla="*/ 0 w 792804"/>
                    <a:gd name="connsiteY176" fmla="*/ 1437261 h 1439693"/>
                    <a:gd name="connsiteX177" fmla="*/ 0 w 792804"/>
                    <a:gd name="connsiteY177" fmla="*/ 1437261 h 1439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792804" h="1439693">
                      <a:moveTo>
                        <a:pt x="598251" y="0"/>
                      </a:moveTo>
                      <a:lnTo>
                        <a:pt x="590956" y="68093"/>
                      </a:lnTo>
                      <a:lnTo>
                        <a:pt x="595819" y="87549"/>
                      </a:lnTo>
                      <a:lnTo>
                        <a:pt x="605547" y="102140"/>
                      </a:lnTo>
                      <a:lnTo>
                        <a:pt x="603115" y="128891"/>
                      </a:lnTo>
                      <a:lnTo>
                        <a:pt x="598251" y="138619"/>
                      </a:lnTo>
                      <a:lnTo>
                        <a:pt x="603115" y="150778"/>
                      </a:lnTo>
                      <a:lnTo>
                        <a:pt x="598251" y="167802"/>
                      </a:lnTo>
                      <a:lnTo>
                        <a:pt x="588524" y="175098"/>
                      </a:lnTo>
                      <a:lnTo>
                        <a:pt x="566636" y="194553"/>
                      </a:lnTo>
                      <a:lnTo>
                        <a:pt x="566636" y="194553"/>
                      </a:lnTo>
                      <a:lnTo>
                        <a:pt x="578796" y="218872"/>
                      </a:lnTo>
                      <a:lnTo>
                        <a:pt x="573932" y="231032"/>
                      </a:lnTo>
                      <a:lnTo>
                        <a:pt x="583660" y="245623"/>
                      </a:lnTo>
                      <a:lnTo>
                        <a:pt x="586092" y="260215"/>
                      </a:lnTo>
                      <a:lnTo>
                        <a:pt x="581228" y="277238"/>
                      </a:lnTo>
                      <a:lnTo>
                        <a:pt x="566636" y="284534"/>
                      </a:lnTo>
                      <a:lnTo>
                        <a:pt x="549613" y="286966"/>
                      </a:lnTo>
                      <a:lnTo>
                        <a:pt x="525294" y="289398"/>
                      </a:lnTo>
                      <a:lnTo>
                        <a:pt x="500975" y="289398"/>
                      </a:lnTo>
                      <a:lnTo>
                        <a:pt x="500975" y="289398"/>
                      </a:lnTo>
                      <a:lnTo>
                        <a:pt x="510702" y="325876"/>
                      </a:lnTo>
                      <a:lnTo>
                        <a:pt x="510702" y="325876"/>
                      </a:lnTo>
                      <a:lnTo>
                        <a:pt x="498543" y="345332"/>
                      </a:lnTo>
                      <a:lnTo>
                        <a:pt x="500975" y="362355"/>
                      </a:lnTo>
                      <a:lnTo>
                        <a:pt x="500975" y="362355"/>
                      </a:lnTo>
                      <a:lnTo>
                        <a:pt x="513134" y="398834"/>
                      </a:lnTo>
                      <a:lnTo>
                        <a:pt x="525294" y="403698"/>
                      </a:lnTo>
                      <a:lnTo>
                        <a:pt x="525294" y="403698"/>
                      </a:lnTo>
                      <a:lnTo>
                        <a:pt x="532590" y="435313"/>
                      </a:lnTo>
                      <a:lnTo>
                        <a:pt x="520430" y="449904"/>
                      </a:lnTo>
                      <a:lnTo>
                        <a:pt x="539885" y="466927"/>
                      </a:lnTo>
                      <a:lnTo>
                        <a:pt x="537453" y="479087"/>
                      </a:lnTo>
                      <a:lnTo>
                        <a:pt x="547181" y="491247"/>
                      </a:lnTo>
                      <a:lnTo>
                        <a:pt x="542317" y="500974"/>
                      </a:lnTo>
                      <a:lnTo>
                        <a:pt x="547181" y="517998"/>
                      </a:lnTo>
                      <a:lnTo>
                        <a:pt x="532590" y="527725"/>
                      </a:lnTo>
                      <a:lnTo>
                        <a:pt x="532590" y="527725"/>
                      </a:lnTo>
                      <a:lnTo>
                        <a:pt x="510702" y="513134"/>
                      </a:lnTo>
                      <a:lnTo>
                        <a:pt x="496111" y="522861"/>
                      </a:lnTo>
                      <a:lnTo>
                        <a:pt x="515566" y="552044"/>
                      </a:lnTo>
                      <a:lnTo>
                        <a:pt x="527726" y="564204"/>
                      </a:lnTo>
                      <a:lnTo>
                        <a:pt x="539885" y="569068"/>
                      </a:lnTo>
                      <a:lnTo>
                        <a:pt x="537453" y="617706"/>
                      </a:lnTo>
                      <a:lnTo>
                        <a:pt x="537453" y="649321"/>
                      </a:lnTo>
                      <a:lnTo>
                        <a:pt x="530158" y="661481"/>
                      </a:lnTo>
                      <a:lnTo>
                        <a:pt x="520430" y="676072"/>
                      </a:lnTo>
                      <a:lnTo>
                        <a:pt x="517998" y="685800"/>
                      </a:lnTo>
                      <a:lnTo>
                        <a:pt x="517998" y="712551"/>
                      </a:lnTo>
                      <a:lnTo>
                        <a:pt x="508270" y="727142"/>
                      </a:lnTo>
                      <a:lnTo>
                        <a:pt x="515566" y="741734"/>
                      </a:lnTo>
                      <a:lnTo>
                        <a:pt x="515566" y="741734"/>
                      </a:lnTo>
                      <a:lnTo>
                        <a:pt x="513134" y="766053"/>
                      </a:lnTo>
                      <a:lnTo>
                        <a:pt x="530158" y="773349"/>
                      </a:lnTo>
                      <a:lnTo>
                        <a:pt x="517998" y="792804"/>
                      </a:lnTo>
                      <a:lnTo>
                        <a:pt x="517998" y="792804"/>
                      </a:lnTo>
                      <a:lnTo>
                        <a:pt x="503407" y="814691"/>
                      </a:lnTo>
                      <a:lnTo>
                        <a:pt x="515566" y="836578"/>
                      </a:lnTo>
                      <a:lnTo>
                        <a:pt x="515566" y="836578"/>
                      </a:lnTo>
                      <a:lnTo>
                        <a:pt x="547181" y="853602"/>
                      </a:lnTo>
                      <a:lnTo>
                        <a:pt x="554477" y="829283"/>
                      </a:lnTo>
                      <a:lnTo>
                        <a:pt x="571500" y="848738"/>
                      </a:lnTo>
                      <a:lnTo>
                        <a:pt x="586092" y="863330"/>
                      </a:lnTo>
                      <a:lnTo>
                        <a:pt x="586092" y="870625"/>
                      </a:lnTo>
                      <a:lnTo>
                        <a:pt x="578796" y="882785"/>
                      </a:lnTo>
                      <a:lnTo>
                        <a:pt x="569068" y="890081"/>
                      </a:lnTo>
                      <a:lnTo>
                        <a:pt x="566636" y="909536"/>
                      </a:lnTo>
                      <a:lnTo>
                        <a:pt x="566636" y="909536"/>
                      </a:lnTo>
                      <a:lnTo>
                        <a:pt x="590956" y="931423"/>
                      </a:lnTo>
                      <a:lnTo>
                        <a:pt x="610411" y="936287"/>
                      </a:lnTo>
                      <a:lnTo>
                        <a:pt x="620139" y="931423"/>
                      </a:lnTo>
                      <a:lnTo>
                        <a:pt x="642026" y="916832"/>
                      </a:lnTo>
                      <a:lnTo>
                        <a:pt x="651753" y="931423"/>
                      </a:lnTo>
                      <a:lnTo>
                        <a:pt x="656617" y="950878"/>
                      </a:lnTo>
                      <a:lnTo>
                        <a:pt x="656617" y="950878"/>
                      </a:lnTo>
                      <a:lnTo>
                        <a:pt x="649321" y="972766"/>
                      </a:lnTo>
                      <a:lnTo>
                        <a:pt x="646890" y="997085"/>
                      </a:lnTo>
                      <a:lnTo>
                        <a:pt x="637162" y="1011676"/>
                      </a:lnTo>
                      <a:lnTo>
                        <a:pt x="651753" y="1011676"/>
                      </a:lnTo>
                      <a:lnTo>
                        <a:pt x="673641" y="1016540"/>
                      </a:lnTo>
                      <a:lnTo>
                        <a:pt x="673641" y="1016540"/>
                      </a:lnTo>
                      <a:lnTo>
                        <a:pt x="695528" y="1033564"/>
                      </a:lnTo>
                      <a:lnTo>
                        <a:pt x="695528" y="1033564"/>
                      </a:lnTo>
                      <a:lnTo>
                        <a:pt x="717415" y="1011676"/>
                      </a:lnTo>
                      <a:lnTo>
                        <a:pt x="736870" y="1006813"/>
                      </a:lnTo>
                      <a:lnTo>
                        <a:pt x="770917" y="1031132"/>
                      </a:lnTo>
                      <a:lnTo>
                        <a:pt x="766053" y="1035996"/>
                      </a:lnTo>
                      <a:lnTo>
                        <a:pt x="766053" y="1035996"/>
                      </a:lnTo>
                      <a:lnTo>
                        <a:pt x="785509" y="1057883"/>
                      </a:lnTo>
                      <a:lnTo>
                        <a:pt x="785509" y="1057883"/>
                      </a:lnTo>
                      <a:lnTo>
                        <a:pt x="792804" y="1087066"/>
                      </a:lnTo>
                      <a:lnTo>
                        <a:pt x="792804" y="1087066"/>
                      </a:lnTo>
                      <a:lnTo>
                        <a:pt x="787941" y="1113817"/>
                      </a:lnTo>
                      <a:lnTo>
                        <a:pt x="785509" y="1125976"/>
                      </a:lnTo>
                      <a:lnTo>
                        <a:pt x="778213" y="1130840"/>
                      </a:lnTo>
                      <a:lnTo>
                        <a:pt x="775781" y="1143000"/>
                      </a:lnTo>
                      <a:lnTo>
                        <a:pt x="773349" y="1155159"/>
                      </a:lnTo>
                      <a:lnTo>
                        <a:pt x="763621" y="1172183"/>
                      </a:lnTo>
                      <a:lnTo>
                        <a:pt x="763621" y="1172183"/>
                      </a:lnTo>
                      <a:lnTo>
                        <a:pt x="734439" y="1191638"/>
                      </a:lnTo>
                      <a:lnTo>
                        <a:pt x="722279" y="1198934"/>
                      </a:lnTo>
                      <a:lnTo>
                        <a:pt x="722279" y="1198934"/>
                      </a:lnTo>
                      <a:lnTo>
                        <a:pt x="712551" y="1196502"/>
                      </a:lnTo>
                      <a:lnTo>
                        <a:pt x="697960" y="1189206"/>
                      </a:lnTo>
                      <a:lnTo>
                        <a:pt x="695528" y="1172183"/>
                      </a:lnTo>
                      <a:lnTo>
                        <a:pt x="690664" y="1164887"/>
                      </a:lnTo>
                      <a:lnTo>
                        <a:pt x="666345" y="1172183"/>
                      </a:lnTo>
                      <a:lnTo>
                        <a:pt x="671209" y="1125976"/>
                      </a:lnTo>
                      <a:lnTo>
                        <a:pt x="654185" y="1125976"/>
                      </a:lnTo>
                      <a:lnTo>
                        <a:pt x="629866" y="1118681"/>
                      </a:lnTo>
                      <a:lnTo>
                        <a:pt x="610411" y="1108953"/>
                      </a:lnTo>
                      <a:lnTo>
                        <a:pt x="610411" y="1108953"/>
                      </a:lnTo>
                      <a:lnTo>
                        <a:pt x="603115" y="1089498"/>
                      </a:lnTo>
                      <a:lnTo>
                        <a:pt x="573932" y="1087066"/>
                      </a:lnTo>
                      <a:lnTo>
                        <a:pt x="573932" y="1087066"/>
                      </a:lnTo>
                      <a:lnTo>
                        <a:pt x="571500" y="1108953"/>
                      </a:lnTo>
                      <a:lnTo>
                        <a:pt x="578796" y="1116249"/>
                      </a:lnTo>
                      <a:lnTo>
                        <a:pt x="561773" y="1121113"/>
                      </a:lnTo>
                      <a:lnTo>
                        <a:pt x="561773" y="1135704"/>
                      </a:lnTo>
                      <a:lnTo>
                        <a:pt x="561773" y="1135704"/>
                      </a:lnTo>
                      <a:lnTo>
                        <a:pt x="535021" y="1143000"/>
                      </a:lnTo>
                      <a:lnTo>
                        <a:pt x="535021" y="1143000"/>
                      </a:lnTo>
                      <a:lnTo>
                        <a:pt x="510702" y="1155159"/>
                      </a:lnTo>
                      <a:lnTo>
                        <a:pt x="510702" y="1155159"/>
                      </a:lnTo>
                      <a:lnTo>
                        <a:pt x="503407" y="1172183"/>
                      </a:lnTo>
                      <a:lnTo>
                        <a:pt x="486383" y="1184342"/>
                      </a:lnTo>
                      <a:lnTo>
                        <a:pt x="486383" y="1184342"/>
                      </a:lnTo>
                      <a:lnTo>
                        <a:pt x="498543" y="1211093"/>
                      </a:lnTo>
                      <a:lnTo>
                        <a:pt x="498543" y="1211093"/>
                      </a:lnTo>
                      <a:lnTo>
                        <a:pt x="476656" y="1237844"/>
                      </a:lnTo>
                      <a:lnTo>
                        <a:pt x="476656" y="1237844"/>
                      </a:lnTo>
                      <a:lnTo>
                        <a:pt x="479087" y="1274323"/>
                      </a:lnTo>
                      <a:lnTo>
                        <a:pt x="452336" y="1281619"/>
                      </a:lnTo>
                      <a:lnTo>
                        <a:pt x="437745" y="1291347"/>
                      </a:lnTo>
                      <a:lnTo>
                        <a:pt x="437745" y="1291347"/>
                      </a:lnTo>
                      <a:lnTo>
                        <a:pt x="415858" y="1293778"/>
                      </a:lnTo>
                      <a:lnTo>
                        <a:pt x="415858" y="1293778"/>
                      </a:lnTo>
                      <a:lnTo>
                        <a:pt x="413426" y="1327825"/>
                      </a:lnTo>
                      <a:lnTo>
                        <a:pt x="413426" y="1327825"/>
                      </a:lnTo>
                      <a:lnTo>
                        <a:pt x="391539" y="1342417"/>
                      </a:lnTo>
                      <a:lnTo>
                        <a:pt x="391539" y="1342417"/>
                      </a:lnTo>
                      <a:lnTo>
                        <a:pt x="381811" y="1364304"/>
                      </a:lnTo>
                      <a:lnTo>
                        <a:pt x="369651" y="1364304"/>
                      </a:lnTo>
                      <a:lnTo>
                        <a:pt x="352628" y="1374032"/>
                      </a:lnTo>
                      <a:lnTo>
                        <a:pt x="335604" y="1376464"/>
                      </a:lnTo>
                      <a:lnTo>
                        <a:pt x="294262" y="1318098"/>
                      </a:lnTo>
                      <a:lnTo>
                        <a:pt x="286966" y="1322961"/>
                      </a:lnTo>
                      <a:lnTo>
                        <a:pt x="269943" y="1310802"/>
                      </a:lnTo>
                      <a:lnTo>
                        <a:pt x="260215" y="1320530"/>
                      </a:lnTo>
                      <a:lnTo>
                        <a:pt x="252919" y="1320530"/>
                      </a:lnTo>
                      <a:lnTo>
                        <a:pt x="252919" y="1320530"/>
                      </a:lnTo>
                      <a:lnTo>
                        <a:pt x="233464" y="1320530"/>
                      </a:lnTo>
                      <a:lnTo>
                        <a:pt x="223736" y="1330257"/>
                      </a:lnTo>
                      <a:lnTo>
                        <a:pt x="221304" y="1337553"/>
                      </a:lnTo>
                      <a:lnTo>
                        <a:pt x="231032" y="1354576"/>
                      </a:lnTo>
                      <a:lnTo>
                        <a:pt x="231032" y="1361872"/>
                      </a:lnTo>
                      <a:lnTo>
                        <a:pt x="216441" y="1359440"/>
                      </a:lnTo>
                      <a:lnTo>
                        <a:pt x="211577" y="1357008"/>
                      </a:lnTo>
                      <a:lnTo>
                        <a:pt x="211577" y="1357008"/>
                      </a:lnTo>
                      <a:lnTo>
                        <a:pt x="206713" y="1381327"/>
                      </a:lnTo>
                      <a:lnTo>
                        <a:pt x="206713" y="1381327"/>
                      </a:lnTo>
                      <a:lnTo>
                        <a:pt x="199417" y="1398351"/>
                      </a:lnTo>
                      <a:lnTo>
                        <a:pt x="196985" y="1410510"/>
                      </a:lnTo>
                      <a:lnTo>
                        <a:pt x="189690" y="1400783"/>
                      </a:lnTo>
                      <a:lnTo>
                        <a:pt x="182394" y="1393487"/>
                      </a:lnTo>
                      <a:lnTo>
                        <a:pt x="162939" y="1374032"/>
                      </a:lnTo>
                      <a:lnTo>
                        <a:pt x="136187" y="1378896"/>
                      </a:lnTo>
                      <a:lnTo>
                        <a:pt x="126460" y="1366736"/>
                      </a:lnTo>
                      <a:lnTo>
                        <a:pt x="126460" y="1366736"/>
                      </a:lnTo>
                      <a:lnTo>
                        <a:pt x="109436" y="1376464"/>
                      </a:lnTo>
                      <a:lnTo>
                        <a:pt x="92413" y="1386191"/>
                      </a:lnTo>
                      <a:lnTo>
                        <a:pt x="92413" y="1386191"/>
                      </a:lnTo>
                      <a:lnTo>
                        <a:pt x="65662" y="1391055"/>
                      </a:lnTo>
                      <a:lnTo>
                        <a:pt x="60798" y="1415374"/>
                      </a:lnTo>
                      <a:lnTo>
                        <a:pt x="31615" y="1417806"/>
                      </a:lnTo>
                      <a:lnTo>
                        <a:pt x="24319" y="1439693"/>
                      </a:lnTo>
                      <a:lnTo>
                        <a:pt x="0" y="1437261"/>
                      </a:lnTo>
                      <a:lnTo>
                        <a:pt x="0" y="1437261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7" name="Dowolny kształt 96"/>
                <p:cNvSpPr/>
                <p:nvPr/>
              </p:nvSpPr>
              <p:spPr>
                <a:xfrm>
                  <a:off x="3015574" y="2813726"/>
                  <a:ext cx="1466445" cy="1060314"/>
                </a:xfrm>
                <a:custGeom>
                  <a:avLst/>
                  <a:gdLst>
                    <a:gd name="connsiteX0" fmla="*/ 1434830 w 1466445"/>
                    <a:gd name="connsiteY0" fmla="*/ 0 h 1060314"/>
                    <a:gd name="connsiteX1" fmla="*/ 1449422 w 1466445"/>
                    <a:gd name="connsiteY1" fmla="*/ 48638 h 1060314"/>
                    <a:gd name="connsiteX2" fmla="*/ 1461581 w 1466445"/>
                    <a:gd name="connsiteY2" fmla="*/ 53502 h 1060314"/>
                    <a:gd name="connsiteX3" fmla="*/ 1466445 w 1466445"/>
                    <a:gd name="connsiteY3" fmla="*/ 70525 h 1060314"/>
                    <a:gd name="connsiteX4" fmla="*/ 1456717 w 1466445"/>
                    <a:gd name="connsiteY4" fmla="*/ 72957 h 1060314"/>
                    <a:gd name="connsiteX5" fmla="*/ 1454286 w 1466445"/>
                    <a:gd name="connsiteY5" fmla="*/ 89980 h 1060314"/>
                    <a:gd name="connsiteX6" fmla="*/ 1456717 w 1466445"/>
                    <a:gd name="connsiteY6" fmla="*/ 107004 h 1060314"/>
                    <a:gd name="connsiteX7" fmla="*/ 1444558 w 1466445"/>
                    <a:gd name="connsiteY7" fmla="*/ 97276 h 1060314"/>
                    <a:gd name="connsiteX8" fmla="*/ 1415375 w 1466445"/>
                    <a:gd name="connsiteY8" fmla="*/ 97276 h 1060314"/>
                    <a:gd name="connsiteX9" fmla="*/ 1393488 w 1466445"/>
                    <a:gd name="connsiteY9" fmla="*/ 104572 h 1060314"/>
                    <a:gd name="connsiteX10" fmla="*/ 1376464 w 1466445"/>
                    <a:gd name="connsiteY10" fmla="*/ 107004 h 1060314"/>
                    <a:gd name="connsiteX11" fmla="*/ 1369169 w 1466445"/>
                    <a:gd name="connsiteY11" fmla="*/ 109436 h 1060314"/>
                    <a:gd name="connsiteX12" fmla="*/ 1364305 w 1466445"/>
                    <a:gd name="connsiteY12" fmla="*/ 136187 h 1060314"/>
                    <a:gd name="connsiteX13" fmla="*/ 1359441 w 1466445"/>
                    <a:gd name="connsiteY13" fmla="*/ 153210 h 1060314"/>
                    <a:gd name="connsiteX14" fmla="*/ 1359441 w 1466445"/>
                    <a:gd name="connsiteY14" fmla="*/ 165370 h 1060314"/>
                    <a:gd name="connsiteX15" fmla="*/ 1381328 w 1466445"/>
                    <a:gd name="connsiteY15" fmla="*/ 179961 h 1060314"/>
                    <a:gd name="connsiteX16" fmla="*/ 1374032 w 1466445"/>
                    <a:gd name="connsiteY16" fmla="*/ 204280 h 1060314"/>
                    <a:gd name="connsiteX17" fmla="*/ 1357009 w 1466445"/>
                    <a:gd name="connsiteY17" fmla="*/ 209144 h 1060314"/>
                    <a:gd name="connsiteX18" fmla="*/ 1357009 w 1466445"/>
                    <a:gd name="connsiteY18" fmla="*/ 209144 h 1060314"/>
                    <a:gd name="connsiteX19" fmla="*/ 1330258 w 1466445"/>
                    <a:gd name="connsiteY19" fmla="*/ 218872 h 1060314"/>
                    <a:gd name="connsiteX20" fmla="*/ 1313235 w 1466445"/>
                    <a:gd name="connsiteY20" fmla="*/ 223736 h 1060314"/>
                    <a:gd name="connsiteX21" fmla="*/ 1301075 w 1466445"/>
                    <a:gd name="connsiteY21" fmla="*/ 228600 h 1060314"/>
                    <a:gd name="connsiteX22" fmla="*/ 1274324 w 1466445"/>
                    <a:gd name="connsiteY22" fmla="*/ 216440 h 1060314"/>
                    <a:gd name="connsiteX23" fmla="*/ 1259732 w 1466445"/>
                    <a:gd name="connsiteY23" fmla="*/ 228600 h 1060314"/>
                    <a:gd name="connsiteX24" fmla="*/ 1259732 w 1466445"/>
                    <a:gd name="connsiteY24" fmla="*/ 252919 h 1060314"/>
                    <a:gd name="connsiteX25" fmla="*/ 1259732 w 1466445"/>
                    <a:gd name="connsiteY25" fmla="*/ 272374 h 1060314"/>
                    <a:gd name="connsiteX26" fmla="*/ 1264596 w 1466445"/>
                    <a:gd name="connsiteY26" fmla="*/ 291829 h 1060314"/>
                    <a:gd name="connsiteX27" fmla="*/ 1264596 w 1466445"/>
                    <a:gd name="connsiteY27" fmla="*/ 291829 h 1060314"/>
                    <a:gd name="connsiteX28" fmla="*/ 1267028 w 1466445"/>
                    <a:gd name="connsiteY28" fmla="*/ 330740 h 1060314"/>
                    <a:gd name="connsiteX29" fmla="*/ 1276756 w 1466445"/>
                    <a:gd name="connsiteY29" fmla="*/ 347763 h 1060314"/>
                    <a:gd name="connsiteX30" fmla="*/ 1269460 w 1466445"/>
                    <a:gd name="connsiteY30" fmla="*/ 369651 h 1060314"/>
                    <a:gd name="connsiteX31" fmla="*/ 1257300 w 1466445"/>
                    <a:gd name="connsiteY31" fmla="*/ 389106 h 1060314"/>
                    <a:gd name="connsiteX32" fmla="*/ 1257300 w 1466445"/>
                    <a:gd name="connsiteY32" fmla="*/ 389106 h 1060314"/>
                    <a:gd name="connsiteX33" fmla="*/ 1237845 w 1466445"/>
                    <a:gd name="connsiteY33" fmla="*/ 435312 h 1060314"/>
                    <a:gd name="connsiteX34" fmla="*/ 1201366 w 1466445"/>
                    <a:gd name="connsiteY34" fmla="*/ 430448 h 1060314"/>
                    <a:gd name="connsiteX35" fmla="*/ 1201366 w 1466445"/>
                    <a:gd name="connsiteY35" fmla="*/ 430448 h 1060314"/>
                    <a:gd name="connsiteX36" fmla="*/ 1145432 w 1466445"/>
                    <a:gd name="connsiteY36" fmla="*/ 423153 h 1060314"/>
                    <a:gd name="connsiteX37" fmla="*/ 1135705 w 1466445"/>
                    <a:gd name="connsiteY37" fmla="*/ 408561 h 1060314"/>
                    <a:gd name="connsiteX38" fmla="*/ 1135705 w 1466445"/>
                    <a:gd name="connsiteY38" fmla="*/ 408561 h 1060314"/>
                    <a:gd name="connsiteX39" fmla="*/ 1116249 w 1466445"/>
                    <a:gd name="connsiteY39" fmla="*/ 428017 h 1060314"/>
                    <a:gd name="connsiteX40" fmla="*/ 1104090 w 1466445"/>
                    <a:gd name="connsiteY40" fmla="*/ 432880 h 1060314"/>
                    <a:gd name="connsiteX41" fmla="*/ 1108954 w 1466445"/>
                    <a:gd name="connsiteY41" fmla="*/ 452336 h 1060314"/>
                    <a:gd name="connsiteX42" fmla="*/ 1108954 w 1466445"/>
                    <a:gd name="connsiteY42" fmla="*/ 452336 h 1060314"/>
                    <a:gd name="connsiteX43" fmla="*/ 1094362 w 1466445"/>
                    <a:gd name="connsiteY43" fmla="*/ 474223 h 1060314"/>
                    <a:gd name="connsiteX44" fmla="*/ 1094362 w 1466445"/>
                    <a:gd name="connsiteY44" fmla="*/ 474223 h 1060314"/>
                    <a:gd name="connsiteX45" fmla="*/ 1087066 w 1466445"/>
                    <a:gd name="connsiteY45" fmla="*/ 498542 h 1060314"/>
                    <a:gd name="connsiteX46" fmla="*/ 1091930 w 1466445"/>
                    <a:gd name="connsiteY46" fmla="*/ 513134 h 1060314"/>
                    <a:gd name="connsiteX47" fmla="*/ 1091930 w 1466445"/>
                    <a:gd name="connsiteY47" fmla="*/ 513134 h 1060314"/>
                    <a:gd name="connsiteX48" fmla="*/ 1082203 w 1466445"/>
                    <a:gd name="connsiteY48" fmla="*/ 530157 h 1060314"/>
                    <a:gd name="connsiteX49" fmla="*/ 1082203 w 1466445"/>
                    <a:gd name="connsiteY49" fmla="*/ 542317 h 1060314"/>
                    <a:gd name="connsiteX50" fmla="*/ 1082203 w 1466445"/>
                    <a:gd name="connsiteY50" fmla="*/ 542317 h 1060314"/>
                    <a:gd name="connsiteX51" fmla="*/ 1065179 w 1466445"/>
                    <a:gd name="connsiteY51" fmla="*/ 556908 h 1060314"/>
                    <a:gd name="connsiteX52" fmla="*/ 1065179 w 1466445"/>
                    <a:gd name="connsiteY52" fmla="*/ 556908 h 1060314"/>
                    <a:gd name="connsiteX53" fmla="*/ 1070043 w 1466445"/>
                    <a:gd name="connsiteY53" fmla="*/ 586091 h 1060314"/>
                    <a:gd name="connsiteX54" fmla="*/ 1070043 w 1466445"/>
                    <a:gd name="connsiteY54" fmla="*/ 586091 h 1060314"/>
                    <a:gd name="connsiteX55" fmla="*/ 1053020 w 1466445"/>
                    <a:gd name="connsiteY55" fmla="*/ 605546 h 1060314"/>
                    <a:gd name="connsiteX56" fmla="*/ 1060315 w 1466445"/>
                    <a:gd name="connsiteY56" fmla="*/ 615274 h 1060314"/>
                    <a:gd name="connsiteX57" fmla="*/ 1057883 w 1466445"/>
                    <a:gd name="connsiteY57" fmla="*/ 625002 h 1060314"/>
                    <a:gd name="connsiteX58" fmla="*/ 1057883 w 1466445"/>
                    <a:gd name="connsiteY58" fmla="*/ 625002 h 1060314"/>
                    <a:gd name="connsiteX59" fmla="*/ 1067611 w 1466445"/>
                    <a:gd name="connsiteY59" fmla="*/ 656617 h 1060314"/>
                    <a:gd name="connsiteX60" fmla="*/ 1065179 w 1466445"/>
                    <a:gd name="connsiteY60" fmla="*/ 683368 h 1060314"/>
                    <a:gd name="connsiteX61" fmla="*/ 1067611 w 1466445"/>
                    <a:gd name="connsiteY61" fmla="*/ 702823 h 1060314"/>
                    <a:gd name="connsiteX62" fmla="*/ 1074907 w 1466445"/>
                    <a:gd name="connsiteY62" fmla="*/ 732006 h 1060314"/>
                    <a:gd name="connsiteX63" fmla="*/ 1057883 w 1466445"/>
                    <a:gd name="connsiteY63" fmla="*/ 744165 h 1060314"/>
                    <a:gd name="connsiteX64" fmla="*/ 1043292 w 1466445"/>
                    <a:gd name="connsiteY64" fmla="*/ 785508 h 1060314"/>
                    <a:gd name="connsiteX65" fmla="*/ 984926 w 1466445"/>
                    <a:gd name="connsiteY65" fmla="*/ 758757 h 1060314"/>
                    <a:gd name="connsiteX66" fmla="*/ 972766 w 1466445"/>
                    <a:gd name="connsiteY66" fmla="*/ 768485 h 1060314"/>
                    <a:gd name="connsiteX67" fmla="*/ 975198 w 1466445"/>
                    <a:gd name="connsiteY67" fmla="*/ 785508 h 1060314"/>
                    <a:gd name="connsiteX68" fmla="*/ 972766 w 1466445"/>
                    <a:gd name="connsiteY68" fmla="*/ 804963 h 1060314"/>
                    <a:gd name="connsiteX69" fmla="*/ 967903 w 1466445"/>
                    <a:gd name="connsiteY69" fmla="*/ 814691 h 1060314"/>
                    <a:gd name="connsiteX70" fmla="*/ 955743 w 1466445"/>
                    <a:gd name="connsiteY70" fmla="*/ 809827 h 1060314"/>
                    <a:gd name="connsiteX71" fmla="*/ 955743 w 1466445"/>
                    <a:gd name="connsiteY71" fmla="*/ 809827 h 1060314"/>
                    <a:gd name="connsiteX72" fmla="*/ 938720 w 1466445"/>
                    <a:gd name="connsiteY72" fmla="*/ 836578 h 1060314"/>
                    <a:gd name="connsiteX73" fmla="*/ 921696 w 1466445"/>
                    <a:gd name="connsiteY73" fmla="*/ 836578 h 1060314"/>
                    <a:gd name="connsiteX74" fmla="*/ 921696 w 1466445"/>
                    <a:gd name="connsiteY74" fmla="*/ 836578 h 1060314"/>
                    <a:gd name="connsiteX75" fmla="*/ 904673 w 1466445"/>
                    <a:gd name="connsiteY75" fmla="*/ 846306 h 1060314"/>
                    <a:gd name="connsiteX76" fmla="*/ 904673 w 1466445"/>
                    <a:gd name="connsiteY76" fmla="*/ 846306 h 1060314"/>
                    <a:gd name="connsiteX77" fmla="*/ 919264 w 1466445"/>
                    <a:gd name="connsiteY77" fmla="*/ 890080 h 1060314"/>
                    <a:gd name="connsiteX78" fmla="*/ 921696 w 1466445"/>
                    <a:gd name="connsiteY78" fmla="*/ 924127 h 1060314"/>
                    <a:gd name="connsiteX79" fmla="*/ 953311 w 1466445"/>
                    <a:gd name="connsiteY79" fmla="*/ 916831 h 1060314"/>
                    <a:gd name="connsiteX80" fmla="*/ 948447 w 1466445"/>
                    <a:gd name="connsiteY80" fmla="*/ 938719 h 1060314"/>
                    <a:gd name="connsiteX81" fmla="*/ 958175 w 1466445"/>
                    <a:gd name="connsiteY81" fmla="*/ 958174 h 1060314"/>
                    <a:gd name="connsiteX82" fmla="*/ 953311 w 1466445"/>
                    <a:gd name="connsiteY82" fmla="*/ 970334 h 1060314"/>
                    <a:gd name="connsiteX83" fmla="*/ 953311 w 1466445"/>
                    <a:gd name="connsiteY83" fmla="*/ 970334 h 1060314"/>
                    <a:gd name="connsiteX84" fmla="*/ 948447 w 1466445"/>
                    <a:gd name="connsiteY84" fmla="*/ 994653 h 1060314"/>
                    <a:gd name="connsiteX85" fmla="*/ 948447 w 1466445"/>
                    <a:gd name="connsiteY85" fmla="*/ 1009244 h 1060314"/>
                    <a:gd name="connsiteX86" fmla="*/ 948447 w 1466445"/>
                    <a:gd name="connsiteY86" fmla="*/ 1009244 h 1060314"/>
                    <a:gd name="connsiteX87" fmla="*/ 919264 w 1466445"/>
                    <a:gd name="connsiteY87" fmla="*/ 1011676 h 1060314"/>
                    <a:gd name="connsiteX88" fmla="*/ 909537 w 1466445"/>
                    <a:gd name="connsiteY88" fmla="*/ 1009244 h 1060314"/>
                    <a:gd name="connsiteX89" fmla="*/ 897377 w 1466445"/>
                    <a:gd name="connsiteY89" fmla="*/ 1021404 h 1060314"/>
                    <a:gd name="connsiteX90" fmla="*/ 831715 w 1466445"/>
                    <a:gd name="connsiteY90" fmla="*/ 1045723 h 1060314"/>
                    <a:gd name="connsiteX91" fmla="*/ 821988 w 1466445"/>
                    <a:gd name="connsiteY91" fmla="*/ 1050587 h 1060314"/>
                    <a:gd name="connsiteX92" fmla="*/ 809828 w 1466445"/>
                    <a:gd name="connsiteY92" fmla="*/ 1050587 h 1060314"/>
                    <a:gd name="connsiteX93" fmla="*/ 792805 w 1466445"/>
                    <a:gd name="connsiteY93" fmla="*/ 1060314 h 1060314"/>
                    <a:gd name="connsiteX94" fmla="*/ 766054 w 1466445"/>
                    <a:gd name="connsiteY94" fmla="*/ 1048155 h 1060314"/>
                    <a:gd name="connsiteX95" fmla="*/ 761190 w 1466445"/>
                    <a:gd name="connsiteY95" fmla="*/ 1031131 h 1060314"/>
                    <a:gd name="connsiteX96" fmla="*/ 778213 w 1466445"/>
                    <a:gd name="connsiteY96" fmla="*/ 997085 h 1060314"/>
                    <a:gd name="connsiteX97" fmla="*/ 763622 w 1466445"/>
                    <a:gd name="connsiteY97" fmla="*/ 980061 h 1060314"/>
                    <a:gd name="connsiteX98" fmla="*/ 744166 w 1466445"/>
                    <a:gd name="connsiteY98" fmla="*/ 982493 h 1060314"/>
                    <a:gd name="connsiteX99" fmla="*/ 734439 w 1466445"/>
                    <a:gd name="connsiteY99" fmla="*/ 982493 h 1060314"/>
                    <a:gd name="connsiteX100" fmla="*/ 724711 w 1466445"/>
                    <a:gd name="connsiteY100" fmla="*/ 950878 h 1060314"/>
                    <a:gd name="connsiteX101" fmla="*/ 719847 w 1466445"/>
                    <a:gd name="connsiteY101" fmla="*/ 931423 h 1060314"/>
                    <a:gd name="connsiteX102" fmla="*/ 722279 w 1466445"/>
                    <a:gd name="connsiteY102" fmla="*/ 897376 h 1060314"/>
                    <a:gd name="connsiteX103" fmla="*/ 734439 w 1466445"/>
                    <a:gd name="connsiteY103" fmla="*/ 882785 h 1060314"/>
                    <a:gd name="connsiteX104" fmla="*/ 736871 w 1466445"/>
                    <a:gd name="connsiteY104" fmla="*/ 865761 h 1060314"/>
                    <a:gd name="connsiteX105" fmla="*/ 724711 w 1466445"/>
                    <a:gd name="connsiteY105" fmla="*/ 846306 h 1060314"/>
                    <a:gd name="connsiteX106" fmla="*/ 714983 w 1466445"/>
                    <a:gd name="connsiteY106" fmla="*/ 834146 h 1060314"/>
                    <a:gd name="connsiteX107" fmla="*/ 714983 w 1466445"/>
                    <a:gd name="connsiteY107" fmla="*/ 834146 h 1060314"/>
                    <a:gd name="connsiteX108" fmla="*/ 719847 w 1466445"/>
                    <a:gd name="connsiteY108" fmla="*/ 795236 h 1060314"/>
                    <a:gd name="connsiteX109" fmla="*/ 714983 w 1466445"/>
                    <a:gd name="connsiteY109" fmla="*/ 785508 h 1060314"/>
                    <a:gd name="connsiteX110" fmla="*/ 700392 w 1466445"/>
                    <a:gd name="connsiteY110" fmla="*/ 792804 h 1060314"/>
                    <a:gd name="connsiteX111" fmla="*/ 673641 w 1466445"/>
                    <a:gd name="connsiteY111" fmla="*/ 783076 h 1060314"/>
                    <a:gd name="connsiteX112" fmla="*/ 659049 w 1466445"/>
                    <a:gd name="connsiteY112" fmla="*/ 783076 h 1060314"/>
                    <a:gd name="connsiteX113" fmla="*/ 651754 w 1466445"/>
                    <a:gd name="connsiteY113" fmla="*/ 783076 h 1060314"/>
                    <a:gd name="connsiteX114" fmla="*/ 651754 w 1466445"/>
                    <a:gd name="connsiteY114" fmla="*/ 783076 h 1060314"/>
                    <a:gd name="connsiteX115" fmla="*/ 625003 w 1466445"/>
                    <a:gd name="connsiteY115" fmla="*/ 790372 h 1060314"/>
                    <a:gd name="connsiteX116" fmla="*/ 617707 w 1466445"/>
                    <a:gd name="connsiteY116" fmla="*/ 778212 h 1060314"/>
                    <a:gd name="connsiteX117" fmla="*/ 617707 w 1466445"/>
                    <a:gd name="connsiteY117" fmla="*/ 761189 h 1060314"/>
                    <a:gd name="connsiteX118" fmla="*/ 603115 w 1466445"/>
                    <a:gd name="connsiteY118" fmla="*/ 746597 h 1060314"/>
                    <a:gd name="connsiteX119" fmla="*/ 600683 w 1466445"/>
                    <a:gd name="connsiteY119" fmla="*/ 697959 h 1060314"/>
                    <a:gd name="connsiteX120" fmla="*/ 622571 w 1466445"/>
                    <a:gd name="connsiteY120" fmla="*/ 693095 h 1060314"/>
                    <a:gd name="connsiteX121" fmla="*/ 632298 w 1466445"/>
                    <a:gd name="connsiteY121" fmla="*/ 673640 h 1060314"/>
                    <a:gd name="connsiteX122" fmla="*/ 632298 w 1466445"/>
                    <a:gd name="connsiteY122" fmla="*/ 649321 h 1060314"/>
                    <a:gd name="connsiteX123" fmla="*/ 632298 w 1466445"/>
                    <a:gd name="connsiteY123" fmla="*/ 649321 h 1060314"/>
                    <a:gd name="connsiteX124" fmla="*/ 607979 w 1466445"/>
                    <a:gd name="connsiteY124" fmla="*/ 632297 h 1060314"/>
                    <a:gd name="connsiteX125" fmla="*/ 598252 w 1466445"/>
                    <a:gd name="connsiteY125" fmla="*/ 605546 h 1060314"/>
                    <a:gd name="connsiteX126" fmla="*/ 573932 w 1466445"/>
                    <a:gd name="connsiteY126" fmla="*/ 598251 h 1060314"/>
                    <a:gd name="connsiteX127" fmla="*/ 537454 w 1466445"/>
                    <a:gd name="connsiteY127" fmla="*/ 593387 h 1060314"/>
                    <a:gd name="connsiteX128" fmla="*/ 517998 w 1466445"/>
                    <a:gd name="connsiteY128" fmla="*/ 583659 h 1060314"/>
                    <a:gd name="connsiteX129" fmla="*/ 493679 w 1466445"/>
                    <a:gd name="connsiteY129" fmla="*/ 581227 h 1060314"/>
                    <a:gd name="connsiteX130" fmla="*/ 464496 w 1466445"/>
                    <a:gd name="connsiteY130" fmla="*/ 583659 h 1060314"/>
                    <a:gd name="connsiteX131" fmla="*/ 445041 w 1466445"/>
                    <a:gd name="connsiteY131" fmla="*/ 590955 h 1060314"/>
                    <a:gd name="connsiteX132" fmla="*/ 440177 w 1466445"/>
                    <a:gd name="connsiteY132" fmla="*/ 600683 h 1060314"/>
                    <a:gd name="connsiteX133" fmla="*/ 440177 w 1466445"/>
                    <a:gd name="connsiteY133" fmla="*/ 615274 h 1060314"/>
                    <a:gd name="connsiteX134" fmla="*/ 432881 w 1466445"/>
                    <a:gd name="connsiteY134" fmla="*/ 639593 h 1060314"/>
                    <a:gd name="connsiteX135" fmla="*/ 432881 w 1466445"/>
                    <a:gd name="connsiteY135" fmla="*/ 639593 h 1060314"/>
                    <a:gd name="connsiteX136" fmla="*/ 423154 w 1466445"/>
                    <a:gd name="connsiteY136" fmla="*/ 642025 h 1060314"/>
                    <a:gd name="connsiteX137" fmla="*/ 408562 w 1466445"/>
                    <a:gd name="connsiteY137" fmla="*/ 642025 h 1060314"/>
                    <a:gd name="connsiteX138" fmla="*/ 408562 w 1466445"/>
                    <a:gd name="connsiteY138" fmla="*/ 642025 h 1060314"/>
                    <a:gd name="connsiteX139" fmla="*/ 381811 w 1466445"/>
                    <a:gd name="connsiteY139" fmla="*/ 642025 h 1060314"/>
                    <a:gd name="connsiteX140" fmla="*/ 381811 w 1466445"/>
                    <a:gd name="connsiteY140" fmla="*/ 642025 h 1060314"/>
                    <a:gd name="connsiteX141" fmla="*/ 364788 w 1466445"/>
                    <a:gd name="connsiteY141" fmla="*/ 639593 h 1060314"/>
                    <a:gd name="connsiteX142" fmla="*/ 364788 w 1466445"/>
                    <a:gd name="connsiteY142" fmla="*/ 639593 h 1060314"/>
                    <a:gd name="connsiteX143" fmla="*/ 355060 w 1466445"/>
                    <a:gd name="connsiteY143" fmla="*/ 659048 h 1060314"/>
                    <a:gd name="connsiteX144" fmla="*/ 328309 w 1466445"/>
                    <a:gd name="connsiteY144" fmla="*/ 656617 h 1060314"/>
                    <a:gd name="connsiteX145" fmla="*/ 328309 w 1466445"/>
                    <a:gd name="connsiteY145" fmla="*/ 656617 h 1060314"/>
                    <a:gd name="connsiteX146" fmla="*/ 299126 w 1466445"/>
                    <a:gd name="connsiteY146" fmla="*/ 659048 h 1060314"/>
                    <a:gd name="connsiteX147" fmla="*/ 277239 w 1466445"/>
                    <a:gd name="connsiteY147" fmla="*/ 654185 h 1060314"/>
                    <a:gd name="connsiteX148" fmla="*/ 260215 w 1466445"/>
                    <a:gd name="connsiteY148" fmla="*/ 629865 h 1060314"/>
                    <a:gd name="connsiteX149" fmla="*/ 240760 w 1466445"/>
                    <a:gd name="connsiteY149" fmla="*/ 629865 h 1060314"/>
                    <a:gd name="connsiteX150" fmla="*/ 240760 w 1466445"/>
                    <a:gd name="connsiteY150" fmla="*/ 629865 h 1060314"/>
                    <a:gd name="connsiteX151" fmla="*/ 216441 w 1466445"/>
                    <a:gd name="connsiteY151" fmla="*/ 625002 h 1060314"/>
                    <a:gd name="connsiteX152" fmla="*/ 214009 w 1466445"/>
                    <a:gd name="connsiteY152" fmla="*/ 607978 h 1060314"/>
                    <a:gd name="connsiteX153" fmla="*/ 214009 w 1466445"/>
                    <a:gd name="connsiteY153" fmla="*/ 607978 h 1060314"/>
                    <a:gd name="connsiteX154" fmla="*/ 199417 w 1466445"/>
                    <a:gd name="connsiteY154" fmla="*/ 590955 h 1060314"/>
                    <a:gd name="connsiteX155" fmla="*/ 206713 w 1466445"/>
                    <a:gd name="connsiteY155" fmla="*/ 573931 h 1060314"/>
                    <a:gd name="connsiteX156" fmla="*/ 177530 w 1466445"/>
                    <a:gd name="connsiteY156" fmla="*/ 573931 h 1060314"/>
                    <a:gd name="connsiteX157" fmla="*/ 160507 w 1466445"/>
                    <a:gd name="connsiteY157" fmla="*/ 569068 h 1060314"/>
                    <a:gd name="connsiteX158" fmla="*/ 160507 w 1466445"/>
                    <a:gd name="connsiteY158" fmla="*/ 569068 h 1060314"/>
                    <a:gd name="connsiteX159" fmla="*/ 160507 w 1466445"/>
                    <a:gd name="connsiteY159" fmla="*/ 569068 h 1060314"/>
                    <a:gd name="connsiteX160" fmla="*/ 133756 w 1466445"/>
                    <a:gd name="connsiteY160" fmla="*/ 556908 h 1060314"/>
                    <a:gd name="connsiteX161" fmla="*/ 133756 w 1466445"/>
                    <a:gd name="connsiteY161" fmla="*/ 556908 h 1060314"/>
                    <a:gd name="connsiteX162" fmla="*/ 148347 w 1466445"/>
                    <a:gd name="connsiteY162" fmla="*/ 520429 h 1060314"/>
                    <a:gd name="connsiteX163" fmla="*/ 150779 w 1466445"/>
                    <a:gd name="connsiteY163" fmla="*/ 513134 h 1060314"/>
                    <a:gd name="connsiteX164" fmla="*/ 136188 w 1466445"/>
                    <a:gd name="connsiteY164" fmla="*/ 503406 h 1060314"/>
                    <a:gd name="connsiteX165" fmla="*/ 136188 w 1466445"/>
                    <a:gd name="connsiteY165" fmla="*/ 481519 h 1060314"/>
                    <a:gd name="connsiteX166" fmla="*/ 111869 w 1466445"/>
                    <a:gd name="connsiteY166" fmla="*/ 483951 h 1060314"/>
                    <a:gd name="connsiteX167" fmla="*/ 99709 w 1466445"/>
                    <a:gd name="connsiteY167" fmla="*/ 466927 h 1060314"/>
                    <a:gd name="connsiteX168" fmla="*/ 99709 w 1466445"/>
                    <a:gd name="connsiteY168" fmla="*/ 466927 h 1060314"/>
                    <a:gd name="connsiteX169" fmla="*/ 82686 w 1466445"/>
                    <a:gd name="connsiteY169" fmla="*/ 454768 h 1060314"/>
                    <a:gd name="connsiteX170" fmla="*/ 55935 w 1466445"/>
                    <a:gd name="connsiteY170" fmla="*/ 445040 h 1060314"/>
                    <a:gd name="connsiteX171" fmla="*/ 41343 w 1466445"/>
                    <a:gd name="connsiteY171" fmla="*/ 445040 h 1060314"/>
                    <a:gd name="connsiteX172" fmla="*/ 19456 w 1466445"/>
                    <a:gd name="connsiteY172" fmla="*/ 445040 h 1060314"/>
                    <a:gd name="connsiteX173" fmla="*/ 0 w 1466445"/>
                    <a:gd name="connsiteY173" fmla="*/ 445040 h 1060314"/>
                    <a:gd name="connsiteX174" fmla="*/ 0 w 1466445"/>
                    <a:gd name="connsiteY174" fmla="*/ 445040 h 106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466445" h="1060314">
                      <a:moveTo>
                        <a:pt x="1434830" y="0"/>
                      </a:moveTo>
                      <a:lnTo>
                        <a:pt x="1449422" y="48638"/>
                      </a:lnTo>
                      <a:lnTo>
                        <a:pt x="1461581" y="53502"/>
                      </a:lnTo>
                      <a:lnTo>
                        <a:pt x="1466445" y="70525"/>
                      </a:lnTo>
                      <a:lnTo>
                        <a:pt x="1456717" y="72957"/>
                      </a:lnTo>
                      <a:lnTo>
                        <a:pt x="1454286" y="89980"/>
                      </a:lnTo>
                      <a:lnTo>
                        <a:pt x="1456717" y="107004"/>
                      </a:lnTo>
                      <a:lnTo>
                        <a:pt x="1444558" y="97276"/>
                      </a:lnTo>
                      <a:lnTo>
                        <a:pt x="1415375" y="97276"/>
                      </a:lnTo>
                      <a:lnTo>
                        <a:pt x="1393488" y="104572"/>
                      </a:lnTo>
                      <a:lnTo>
                        <a:pt x="1376464" y="107004"/>
                      </a:lnTo>
                      <a:lnTo>
                        <a:pt x="1369169" y="109436"/>
                      </a:lnTo>
                      <a:lnTo>
                        <a:pt x="1364305" y="136187"/>
                      </a:lnTo>
                      <a:lnTo>
                        <a:pt x="1359441" y="153210"/>
                      </a:lnTo>
                      <a:lnTo>
                        <a:pt x="1359441" y="165370"/>
                      </a:lnTo>
                      <a:lnTo>
                        <a:pt x="1381328" y="179961"/>
                      </a:lnTo>
                      <a:lnTo>
                        <a:pt x="1374032" y="204280"/>
                      </a:lnTo>
                      <a:lnTo>
                        <a:pt x="1357009" y="209144"/>
                      </a:lnTo>
                      <a:lnTo>
                        <a:pt x="1357009" y="209144"/>
                      </a:lnTo>
                      <a:lnTo>
                        <a:pt x="1330258" y="218872"/>
                      </a:lnTo>
                      <a:lnTo>
                        <a:pt x="1313235" y="223736"/>
                      </a:lnTo>
                      <a:lnTo>
                        <a:pt x="1301075" y="228600"/>
                      </a:lnTo>
                      <a:lnTo>
                        <a:pt x="1274324" y="216440"/>
                      </a:lnTo>
                      <a:lnTo>
                        <a:pt x="1259732" y="228600"/>
                      </a:lnTo>
                      <a:lnTo>
                        <a:pt x="1259732" y="252919"/>
                      </a:lnTo>
                      <a:lnTo>
                        <a:pt x="1259732" y="272374"/>
                      </a:lnTo>
                      <a:lnTo>
                        <a:pt x="1264596" y="291829"/>
                      </a:lnTo>
                      <a:lnTo>
                        <a:pt x="1264596" y="291829"/>
                      </a:lnTo>
                      <a:lnTo>
                        <a:pt x="1267028" y="330740"/>
                      </a:lnTo>
                      <a:lnTo>
                        <a:pt x="1276756" y="347763"/>
                      </a:lnTo>
                      <a:lnTo>
                        <a:pt x="1269460" y="369651"/>
                      </a:lnTo>
                      <a:lnTo>
                        <a:pt x="1257300" y="389106"/>
                      </a:lnTo>
                      <a:lnTo>
                        <a:pt x="1257300" y="389106"/>
                      </a:lnTo>
                      <a:lnTo>
                        <a:pt x="1237845" y="435312"/>
                      </a:lnTo>
                      <a:lnTo>
                        <a:pt x="1201366" y="430448"/>
                      </a:lnTo>
                      <a:lnTo>
                        <a:pt x="1201366" y="430448"/>
                      </a:lnTo>
                      <a:lnTo>
                        <a:pt x="1145432" y="423153"/>
                      </a:lnTo>
                      <a:lnTo>
                        <a:pt x="1135705" y="408561"/>
                      </a:lnTo>
                      <a:lnTo>
                        <a:pt x="1135705" y="408561"/>
                      </a:lnTo>
                      <a:lnTo>
                        <a:pt x="1116249" y="428017"/>
                      </a:lnTo>
                      <a:lnTo>
                        <a:pt x="1104090" y="432880"/>
                      </a:lnTo>
                      <a:lnTo>
                        <a:pt x="1108954" y="452336"/>
                      </a:lnTo>
                      <a:lnTo>
                        <a:pt x="1108954" y="452336"/>
                      </a:lnTo>
                      <a:lnTo>
                        <a:pt x="1094362" y="474223"/>
                      </a:lnTo>
                      <a:lnTo>
                        <a:pt x="1094362" y="474223"/>
                      </a:lnTo>
                      <a:lnTo>
                        <a:pt x="1087066" y="498542"/>
                      </a:lnTo>
                      <a:lnTo>
                        <a:pt x="1091930" y="513134"/>
                      </a:lnTo>
                      <a:lnTo>
                        <a:pt x="1091930" y="513134"/>
                      </a:lnTo>
                      <a:lnTo>
                        <a:pt x="1082203" y="530157"/>
                      </a:lnTo>
                      <a:lnTo>
                        <a:pt x="1082203" y="542317"/>
                      </a:lnTo>
                      <a:lnTo>
                        <a:pt x="1082203" y="542317"/>
                      </a:lnTo>
                      <a:lnTo>
                        <a:pt x="1065179" y="556908"/>
                      </a:lnTo>
                      <a:lnTo>
                        <a:pt x="1065179" y="556908"/>
                      </a:lnTo>
                      <a:lnTo>
                        <a:pt x="1070043" y="586091"/>
                      </a:lnTo>
                      <a:lnTo>
                        <a:pt x="1070043" y="586091"/>
                      </a:lnTo>
                      <a:lnTo>
                        <a:pt x="1053020" y="605546"/>
                      </a:lnTo>
                      <a:lnTo>
                        <a:pt x="1060315" y="615274"/>
                      </a:lnTo>
                      <a:lnTo>
                        <a:pt x="1057883" y="625002"/>
                      </a:lnTo>
                      <a:lnTo>
                        <a:pt x="1057883" y="625002"/>
                      </a:lnTo>
                      <a:lnTo>
                        <a:pt x="1067611" y="656617"/>
                      </a:lnTo>
                      <a:lnTo>
                        <a:pt x="1065179" y="683368"/>
                      </a:lnTo>
                      <a:lnTo>
                        <a:pt x="1067611" y="702823"/>
                      </a:lnTo>
                      <a:lnTo>
                        <a:pt x="1074907" y="732006"/>
                      </a:lnTo>
                      <a:lnTo>
                        <a:pt x="1057883" y="744165"/>
                      </a:lnTo>
                      <a:lnTo>
                        <a:pt x="1043292" y="785508"/>
                      </a:lnTo>
                      <a:lnTo>
                        <a:pt x="984926" y="758757"/>
                      </a:lnTo>
                      <a:lnTo>
                        <a:pt x="972766" y="768485"/>
                      </a:lnTo>
                      <a:lnTo>
                        <a:pt x="975198" y="785508"/>
                      </a:lnTo>
                      <a:lnTo>
                        <a:pt x="972766" y="804963"/>
                      </a:lnTo>
                      <a:lnTo>
                        <a:pt x="967903" y="814691"/>
                      </a:lnTo>
                      <a:lnTo>
                        <a:pt x="955743" y="809827"/>
                      </a:lnTo>
                      <a:lnTo>
                        <a:pt x="955743" y="809827"/>
                      </a:lnTo>
                      <a:lnTo>
                        <a:pt x="938720" y="836578"/>
                      </a:lnTo>
                      <a:lnTo>
                        <a:pt x="921696" y="836578"/>
                      </a:lnTo>
                      <a:lnTo>
                        <a:pt x="921696" y="836578"/>
                      </a:lnTo>
                      <a:lnTo>
                        <a:pt x="904673" y="846306"/>
                      </a:lnTo>
                      <a:lnTo>
                        <a:pt x="904673" y="846306"/>
                      </a:lnTo>
                      <a:lnTo>
                        <a:pt x="919264" y="890080"/>
                      </a:lnTo>
                      <a:lnTo>
                        <a:pt x="921696" y="924127"/>
                      </a:lnTo>
                      <a:lnTo>
                        <a:pt x="953311" y="916831"/>
                      </a:lnTo>
                      <a:lnTo>
                        <a:pt x="948447" y="938719"/>
                      </a:lnTo>
                      <a:lnTo>
                        <a:pt x="958175" y="958174"/>
                      </a:lnTo>
                      <a:lnTo>
                        <a:pt x="953311" y="970334"/>
                      </a:lnTo>
                      <a:lnTo>
                        <a:pt x="953311" y="970334"/>
                      </a:lnTo>
                      <a:lnTo>
                        <a:pt x="948447" y="994653"/>
                      </a:lnTo>
                      <a:lnTo>
                        <a:pt x="948447" y="1009244"/>
                      </a:lnTo>
                      <a:lnTo>
                        <a:pt x="948447" y="1009244"/>
                      </a:lnTo>
                      <a:lnTo>
                        <a:pt x="919264" y="1011676"/>
                      </a:lnTo>
                      <a:lnTo>
                        <a:pt x="909537" y="1009244"/>
                      </a:lnTo>
                      <a:lnTo>
                        <a:pt x="897377" y="1021404"/>
                      </a:lnTo>
                      <a:lnTo>
                        <a:pt x="831715" y="1045723"/>
                      </a:lnTo>
                      <a:lnTo>
                        <a:pt x="821988" y="1050587"/>
                      </a:lnTo>
                      <a:lnTo>
                        <a:pt x="809828" y="1050587"/>
                      </a:lnTo>
                      <a:lnTo>
                        <a:pt x="792805" y="1060314"/>
                      </a:lnTo>
                      <a:lnTo>
                        <a:pt x="766054" y="1048155"/>
                      </a:lnTo>
                      <a:lnTo>
                        <a:pt x="761190" y="1031131"/>
                      </a:lnTo>
                      <a:lnTo>
                        <a:pt x="778213" y="997085"/>
                      </a:lnTo>
                      <a:lnTo>
                        <a:pt x="763622" y="980061"/>
                      </a:lnTo>
                      <a:lnTo>
                        <a:pt x="744166" y="982493"/>
                      </a:lnTo>
                      <a:lnTo>
                        <a:pt x="734439" y="982493"/>
                      </a:lnTo>
                      <a:lnTo>
                        <a:pt x="724711" y="950878"/>
                      </a:lnTo>
                      <a:lnTo>
                        <a:pt x="719847" y="931423"/>
                      </a:lnTo>
                      <a:lnTo>
                        <a:pt x="722279" y="897376"/>
                      </a:lnTo>
                      <a:lnTo>
                        <a:pt x="734439" y="882785"/>
                      </a:lnTo>
                      <a:lnTo>
                        <a:pt x="736871" y="865761"/>
                      </a:lnTo>
                      <a:lnTo>
                        <a:pt x="724711" y="846306"/>
                      </a:lnTo>
                      <a:lnTo>
                        <a:pt x="714983" y="834146"/>
                      </a:lnTo>
                      <a:lnTo>
                        <a:pt x="714983" y="834146"/>
                      </a:lnTo>
                      <a:lnTo>
                        <a:pt x="719847" y="795236"/>
                      </a:lnTo>
                      <a:lnTo>
                        <a:pt x="714983" y="785508"/>
                      </a:lnTo>
                      <a:lnTo>
                        <a:pt x="700392" y="792804"/>
                      </a:lnTo>
                      <a:lnTo>
                        <a:pt x="673641" y="783076"/>
                      </a:lnTo>
                      <a:lnTo>
                        <a:pt x="659049" y="783076"/>
                      </a:lnTo>
                      <a:lnTo>
                        <a:pt x="651754" y="783076"/>
                      </a:lnTo>
                      <a:lnTo>
                        <a:pt x="651754" y="783076"/>
                      </a:lnTo>
                      <a:lnTo>
                        <a:pt x="625003" y="790372"/>
                      </a:lnTo>
                      <a:lnTo>
                        <a:pt x="617707" y="778212"/>
                      </a:lnTo>
                      <a:lnTo>
                        <a:pt x="617707" y="761189"/>
                      </a:lnTo>
                      <a:lnTo>
                        <a:pt x="603115" y="746597"/>
                      </a:lnTo>
                      <a:lnTo>
                        <a:pt x="600683" y="697959"/>
                      </a:lnTo>
                      <a:lnTo>
                        <a:pt x="622571" y="693095"/>
                      </a:lnTo>
                      <a:lnTo>
                        <a:pt x="632298" y="673640"/>
                      </a:lnTo>
                      <a:lnTo>
                        <a:pt x="632298" y="649321"/>
                      </a:lnTo>
                      <a:lnTo>
                        <a:pt x="632298" y="649321"/>
                      </a:lnTo>
                      <a:lnTo>
                        <a:pt x="607979" y="632297"/>
                      </a:lnTo>
                      <a:lnTo>
                        <a:pt x="598252" y="605546"/>
                      </a:lnTo>
                      <a:lnTo>
                        <a:pt x="573932" y="598251"/>
                      </a:lnTo>
                      <a:lnTo>
                        <a:pt x="537454" y="593387"/>
                      </a:lnTo>
                      <a:lnTo>
                        <a:pt x="517998" y="583659"/>
                      </a:lnTo>
                      <a:lnTo>
                        <a:pt x="493679" y="581227"/>
                      </a:lnTo>
                      <a:lnTo>
                        <a:pt x="464496" y="583659"/>
                      </a:lnTo>
                      <a:lnTo>
                        <a:pt x="445041" y="590955"/>
                      </a:lnTo>
                      <a:lnTo>
                        <a:pt x="440177" y="600683"/>
                      </a:lnTo>
                      <a:lnTo>
                        <a:pt x="440177" y="615274"/>
                      </a:lnTo>
                      <a:lnTo>
                        <a:pt x="432881" y="639593"/>
                      </a:lnTo>
                      <a:lnTo>
                        <a:pt x="432881" y="639593"/>
                      </a:lnTo>
                      <a:lnTo>
                        <a:pt x="423154" y="642025"/>
                      </a:lnTo>
                      <a:lnTo>
                        <a:pt x="408562" y="642025"/>
                      </a:lnTo>
                      <a:lnTo>
                        <a:pt x="408562" y="642025"/>
                      </a:lnTo>
                      <a:lnTo>
                        <a:pt x="381811" y="642025"/>
                      </a:lnTo>
                      <a:lnTo>
                        <a:pt x="381811" y="642025"/>
                      </a:lnTo>
                      <a:lnTo>
                        <a:pt x="364788" y="639593"/>
                      </a:lnTo>
                      <a:lnTo>
                        <a:pt x="364788" y="639593"/>
                      </a:lnTo>
                      <a:lnTo>
                        <a:pt x="355060" y="659048"/>
                      </a:lnTo>
                      <a:lnTo>
                        <a:pt x="328309" y="656617"/>
                      </a:lnTo>
                      <a:lnTo>
                        <a:pt x="328309" y="656617"/>
                      </a:lnTo>
                      <a:lnTo>
                        <a:pt x="299126" y="659048"/>
                      </a:lnTo>
                      <a:lnTo>
                        <a:pt x="277239" y="654185"/>
                      </a:lnTo>
                      <a:lnTo>
                        <a:pt x="260215" y="629865"/>
                      </a:lnTo>
                      <a:lnTo>
                        <a:pt x="240760" y="629865"/>
                      </a:lnTo>
                      <a:lnTo>
                        <a:pt x="240760" y="629865"/>
                      </a:lnTo>
                      <a:lnTo>
                        <a:pt x="216441" y="625002"/>
                      </a:lnTo>
                      <a:lnTo>
                        <a:pt x="214009" y="607978"/>
                      </a:lnTo>
                      <a:lnTo>
                        <a:pt x="214009" y="607978"/>
                      </a:lnTo>
                      <a:lnTo>
                        <a:pt x="199417" y="590955"/>
                      </a:lnTo>
                      <a:lnTo>
                        <a:pt x="206713" y="573931"/>
                      </a:lnTo>
                      <a:lnTo>
                        <a:pt x="177530" y="573931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33756" y="556908"/>
                      </a:lnTo>
                      <a:lnTo>
                        <a:pt x="133756" y="556908"/>
                      </a:lnTo>
                      <a:lnTo>
                        <a:pt x="148347" y="520429"/>
                      </a:lnTo>
                      <a:lnTo>
                        <a:pt x="150779" y="513134"/>
                      </a:lnTo>
                      <a:lnTo>
                        <a:pt x="136188" y="503406"/>
                      </a:lnTo>
                      <a:lnTo>
                        <a:pt x="136188" y="481519"/>
                      </a:lnTo>
                      <a:lnTo>
                        <a:pt x="111869" y="483951"/>
                      </a:lnTo>
                      <a:lnTo>
                        <a:pt x="99709" y="466927"/>
                      </a:lnTo>
                      <a:lnTo>
                        <a:pt x="99709" y="466927"/>
                      </a:lnTo>
                      <a:lnTo>
                        <a:pt x="82686" y="454768"/>
                      </a:lnTo>
                      <a:lnTo>
                        <a:pt x="55935" y="445040"/>
                      </a:lnTo>
                      <a:lnTo>
                        <a:pt x="41343" y="445040"/>
                      </a:lnTo>
                      <a:lnTo>
                        <a:pt x="19456" y="445040"/>
                      </a:lnTo>
                      <a:lnTo>
                        <a:pt x="0" y="445040"/>
                      </a:lnTo>
                      <a:lnTo>
                        <a:pt x="0" y="44504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8" name="Dowolny kształt 97"/>
                <p:cNvSpPr/>
                <p:nvPr/>
              </p:nvSpPr>
              <p:spPr>
                <a:xfrm>
                  <a:off x="3253902" y="3796219"/>
                  <a:ext cx="496111" cy="639594"/>
                </a:xfrm>
                <a:custGeom>
                  <a:avLst/>
                  <a:gdLst>
                    <a:gd name="connsiteX0" fmla="*/ 496111 w 496111"/>
                    <a:gd name="connsiteY0" fmla="*/ 0 h 639594"/>
                    <a:gd name="connsiteX1" fmla="*/ 447472 w 496111"/>
                    <a:gd name="connsiteY1" fmla="*/ 24319 h 639594"/>
                    <a:gd name="connsiteX2" fmla="*/ 423153 w 496111"/>
                    <a:gd name="connsiteY2" fmla="*/ 17024 h 639594"/>
                    <a:gd name="connsiteX3" fmla="*/ 408562 w 496111"/>
                    <a:gd name="connsiteY3" fmla="*/ 4864 h 639594"/>
                    <a:gd name="connsiteX4" fmla="*/ 401266 w 496111"/>
                    <a:gd name="connsiteY4" fmla="*/ 12160 h 639594"/>
                    <a:gd name="connsiteX5" fmla="*/ 374515 w 496111"/>
                    <a:gd name="connsiteY5" fmla="*/ 24319 h 639594"/>
                    <a:gd name="connsiteX6" fmla="*/ 374515 w 496111"/>
                    <a:gd name="connsiteY6" fmla="*/ 36479 h 639594"/>
                    <a:gd name="connsiteX7" fmla="*/ 386675 w 496111"/>
                    <a:gd name="connsiteY7" fmla="*/ 48638 h 639594"/>
                    <a:gd name="connsiteX8" fmla="*/ 386675 w 496111"/>
                    <a:gd name="connsiteY8" fmla="*/ 65662 h 639594"/>
                    <a:gd name="connsiteX9" fmla="*/ 381811 w 496111"/>
                    <a:gd name="connsiteY9" fmla="*/ 82685 h 639594"/>
                    <a:gd name="connsiteX10" fmla="*/ 386675 w 496111"/>
                    <a:gd name="connsiteY10" fmla="*/ 94845 h 639594"/>
                    <a:gd name="connsiteX11" fmla="*/ 379379 w 496111"/>
                    <a:gd name="connsiteY11" fmla="*/ 107004 h 639594"/>
                    <a:gd name="connsiteX12" fmla="*/ 359924 w 496111"/>
                    <a:gd name="connsiteY12" fmla="*/ 107004 h 639594"/>
                    <a:gd name="connsiteX13" fmla="*/ 357492 w 496111"/>
                    <a:gd name="connsiteY13" fmla="*/ 116732 h 639594"/>
                    <a:gd name="connsiteX14" fmla="*/ 357492 w 496111"/>
                    <a:gd name="connsiteY14" fmla="*/ 116732 h 639594"/>
                    <a:gd name="connsiteX15" fmla="*/ 357492 w 496111"/>
                    <a:gd name="connsiteY15" fmla="*/ 143483 h 639594"/>
                    <a:gd name="connsiteX16" fmla="*/ 355060 w 496111"/>
                    <a:gd name="connsiteY16" fmla="*/ 155643 h 639594"/>
                    <a:gd name="connsiteX17" fmla="*/ 355060 w 496111"/>
                    <a:gd name="connsiteY17" fmla="*/ 155643 h 639594"/>
                    <a:gd name="connsiteX18" fmla="*/ 357492 w 496111"/>
                    <a:gd name="connsiteY18" fmla="*/ 177530 h 639594"/>
                    <a:gd name="connsiteX19" fmla="*/ 342900 w 496111"/>
                    <a:gd name="connsiteY19" fmla="*/ 177530 h 639594"/>
                    <a:gd name="connsiteX20" fmla="*/ 342900 w 496111"/>
                    <a:gd name="connsiteY20" fmla="*/ 177530 h 639594"/>
                    <a:gd name="connsiteX21" fmla="*/ 313717 w 496111"/>
                    <a:gd name="connsiteY21" fmla="*/ 189690 h 639594"/>
                    <a:gd name="connsiteX22" fmla="*/ 308853 w 496111"/>
                    <a:gd name="connsiteY22" fmla="*/ 206713 h 639594"/>
                    <a:gd name="connsiteX23" fmla="*/ 308853 w 496111"/>
                    <a:gd name="connsiteY23" fmla="*/ 226168 h 639594"/>
                    <a:gd name="connsiteX24" fmla="*/ 306421 w 496111"/>
                    <a:gd name="connsiteY24" fmla="*/ 240760 h 639594"/>
                    <a:gd name="connsiteX25" fmla="*/ 274807 w 496111"/>
                    <a:gd name="connsiteY25" fmla="*/ 233464 h 639594"/>
                    <a:gd name="connsiteX26" fmla="*/ 274807 w 496111"/>
                    <a:gd name="connsiteY26" fmla="*/ 233464 h 639594"/>
                    <a:gd name="connsiteX27" fmla="*/ 274807 w 496111"/>
                    <a:gd name="connsiteY27" fmla="*/ 262647 h 639594"/>
                    <a:gd name="connsiteX28" fmla="*/ 277238 w 496111"/>
                    <a:gd name="connsiteY28" fmla="*/ 282102 h 639594"/>
                    <a:gd name="connsiteX29" fmla="*/ 277238 w 496111"/>
                    <a:gd name="connsiteY29" fmla="*/ 282102 h 639594"/>
                    <a:gd name="connsiteX30" fmla="*/ 252919 w 496111"/>
                    <a:gd name="connsiteY30" fmla="*/ 289398 h 639594"/>
                    <a:gd name="connsiteX31" fmla="*/ 255351 w 496111"/>
                    <a:gd name="connsiteY31" fmla="*/ 299126 h 639594"/>
                    <a:gd name="connsiteX32" fmla="*/ 255351 w 496111"/>
                    <a:gd name="connsiteY32" fmla="*/ 311285 h 639594"/>
                    <a:gd name="connsiteX33" fmla="*/ 245624 w 496111"/>
                    <a:gd name="connsiteY33" fmla="*/ 318581 h 639594"/>
                    <a:gd name="connsiteX34" fmla="*/ 255351 w 496111"/>
                    <a:gd name="connsiteY34" fmla="*/ 328309 h 639594"/>
                    <a:gd name="connsiteX35" fmla="*/ 255351 w 496111"/>
                    <a:gd name="connsiteY35" fmla="*/ 328309 h 639594"/>
                    <a:gd name="connsiteX36" fmla="*/ 248055 w 496111"/>
                    <a:gd name="connsiteY36" fmla="*/ 347764 h 639594"/>
                    <a:gd name="connsiteX37" fmla="*/ 218872 w 496111"/>
                    <a:gd name="connsiteY37" fmla="*/ 345332 h 639594"/>
                    <a:gd name="connsiteX38" fmla="*/ 206713 w 496111"/>
                    <a:gd name="connsiteY38" fmla="*/ 355060 h 639594"/>
                    <a:gd name="connsiteX39" fmla="*/ 216441 w 496111"/>
                    <a:gd name="connsiteY39" fmla="*/ 381811 h 639594"/>
                    <a:gd name="connsiteX40" fmla="*/ 223736 w 496111"/>
                    <a:gd name="connsiteY40" fmla="*/ 389107 h 639594"/>
                    <a:gd name="connsiteX41" fmla="*/ 206713 w 496111"/>
                    <a:gd name="connsiteY41" fmla="*/ 396402 h 639594"/>
                    <a:gd name="connsiteX42" fmla="*/ 201849 w 496111"/>
                    <a:gd name="connsiteY42" fmla="*/ 406130 h 639594"/>
                    <a:gd name="connsiteX43" fmla="*/ 189689 w 496111"/>
                    <a:gd name="connsiteY43" fmla="*/ 408562 h 639594"/>
                    <a:gd name="connsiteX44" fmla="*/ 189689 w 496111"/>
                    <a:gd name="connsiteY44" fmla="*/ 425585 h 639594"/>
                    <a:gd name="connsiteX45" fmla="*/ 196985 w 496111"/>
                    <a:gd name="connsiteY45" fmla="*/ 430449 h 639594"/>
                    <a:gd name="connsiteX46" fmla="*/ 196985 w 496111"/>
                    <a:gd name="connsiteY46" fmla="*/ 430449 h 639594"/>
                    <a:gd name="connsiteX47" fmla="*/ 192121 w 496111"/>
                    <a:gd name="connsiteY47" fmla="*/ 462064 h 639594"/>
                    <a:gd name="connsiteX48" fmla="*/ 192121 w 496111"/>
                    <a:gd name="connsiteY48" fmla="*/ 474224 h 639594"/>
                    <a:gd name="connsiteX49" fmla="*/ 194553 w 496111"/>
                    <a:gd name="connsiteY49" fmla="*/ 493679 h 639594"/>
                    <a:gd name="connsiteX50" fmla="*/ 162938 w 496111"/>
                    <a:gd name="connsiteY50" fmla="*/ 496111 h 639594"/>
                    <a:gd name="connsiteX51" fmla="*/ 128892 w 496111"/>
                    <a:gd name="connsiteY51" fmla="*/ 500975 h 639594"/>
                    <a:gd name="connsiteX52" fmla="*/ 124028 w 496111"/>
                    <a:gd name="connsiteY52" fmla="*/ 520430 h 639594"/>
                    <a:gd name="connsiteX53" fmla="*/ 109436 w 496111"/>
                    <a:gd name="connsiteY53" fmla="*/ 537453 h 639594"/>
                    <a:gd name="connsiteX54" fmla="*/ 104572 w 496111"/>
                    <a:gd name="connsiteY54" fmla="*/ 552045 h 639594"/>
                    <a:gd name="connsiteX55" fmla="*/ 97277 w 496111"/>
                    <a:gd name="connsiteY55" fmla="*/ 561772 h 639594"/>
                    <a:gd name="connsiteX56" fmla="*/ 94845 w 496111"/>
                    <a:gd name="connsiteY56" fmla="*/ 571500 h 639594"/>
                    <a:gd name="connsiteX57" fmla="*/ 94845 w 496111"/>
                    <a:gd name="connsiteY57" fmla="*/ 571500 h 639594"/>
                    <a:gd name="connsiteX58" fmla="*/ 97277 w 496111"/>
                    <a:gd name="connsiteY58" fmla="*/ 593387 h 639594"/>
                    <a:gd name="connsiteX59" fmla="*/ 94845 w 496111"/>
                    <a:gd name="connsiteY59" fmla="*/ 605547 h 639594"/>
                    <a:gd name="connsiteX60" fmla="*/ 87549 w 496111"/>
                    <a:gd name="connsiteY60" fmla="*/ 622570 h 639594"/>
                    <a:gd name="connsiteX61" fmla="*/ 80253 w 496111"/>
                    <a:gd name="connsiteY61" fmla="*/ 622570 h 639594"/>
                    <a:gd name="connsiteX62" fmla="*/ 68094 w 496111"/>
                    <a:gd name="connsiteY62" fmla="*/ 615275 h 639594"/>
                    <a:gd name="connsiteX63" fmla="*/ 55934 w 496111"/>
                    <a:gd name="connsiteY63" fmla="*/ 615275 h 639594"/>
                    <a:gd name="connsiteX64" fmla="*/ 46207 w 496111"/>
                    <a:gd name="connsiteY64" fmla="*/ 607979 h 639594"/>
                    <a:gd name="connsiteX65" fmla="*/ 36479 w 496111"/>
                    <a:gd name="connsiteY65" fmla="*/ 603115 h 639594"/>
                    <a:gd name="connsiteX66" fmla="*/ 26751 w 496111"/>
                    <a:gd name="connsiteY66" fmla="*/ 612843 h 639594"/>
                    <a:gd name="connsiteX67" fmla="*/ 14592 w 496111"/>
                    <a:gd name="connsiteY67" fmla="*/ 627434 h 639594"/>
                    <a:gd name="connsiteX68" fmla="*/ 0 w 496111"/>
                    <a:gd name="connsiteY68" fmla="*/ 639594 h 639594"/>
                    <a:gd name="connsiteX69" fmla="*/ 0 w 496111"/>
                    <a:gd name="connsiteY69" fmla="*/ 639594 h 63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96111" h="639594">
                      <a:moveTo>
                        <a:pt x="496111" y="0"/>
                      </a:moveTo>
                      <a:lnTo>
                        <a:pt x="447472" y="24319"/>
                      </a:lnTo>
                      <a:lnTo>
                        <a:pt x="423153" y="17024"/>
                      </a:lnTo>
                      <a:lnTo>
                        <a:pt x="408562" y="4864"/>
                      </a:lnTo>
                      <a:lnTo>
                        <a:pt x="401266" y="12160"/>
                      </a:lnTo>
                      <a:lnTo>
                        <a:pt x="374515" y="24319"/>
                      </a:lnTo>
                      <a:lnTo>
                        <a:pt x="374515" y="36479"/>
                      </a:lnTo>
                      <a:lnTo>
                        <a:pt x="386675" y="48638"/>
                      </a:lnTo>
                      <a:lnTo>
                        <a:pt x="386675" y="65662"/>
                      </a:lnTo>
                      <a:lnTo>
                        <a:pt x="381811" y="82685"/>
                      </a:lnTo>
                      <a:lnTo>
                        <a:pt x="386675" y="94845"/>
                      </a:lnTo>
                      <a:lnTo>
                        <a:pt x="379379" y="107004"/>
                      </a:lnTo>
                      <a:lnTo>
                        <a:pt x="359924" y="107004"/>
                      </a:lnTo>
                      <a:lnTo>
                        <a:pt x="357492" y="116732"/>
                      </a:lnTo>
                      <a:lnTo>
                        <a:pt x="357492" y="116732"/>
                      </a:lnTo>
                      <a:lnTo>
                        <a:pt x="357492" y="143483"/>
                      </a:lnTo>
                      <a:lnTo>
                        <a:pt x="355060" y="155643"/>
                      </a:lnTo>
                      <a:lnTo>
                        <a:pt x="355060" y="155643"/>
                      </a:lnTo>
                      <a:lnTo>
                        <a:pt x="357492" y="177530"/>
                      </a:lnTo>
                      <a:lnTo>
                        <a:pt x="342900" y="177530"/>
                      </a:lnTo>
                      <a:lnTo>
                        <a:pt x="342900" y="177530"/>
                      </a:lnTo>
                      <a:lnTo>
                        <a:pt x="313717" y="189690"/>
                      </a:lnTo>
                      <a:lnTo>
                        <a:pt x="308853" y="206713"/>
                      </a:lnTo>
                      <a:lnTo>
                        <a:pt x="308853" y="226168"/>
                      </a:lnTo>
                      <a:lnTo>
                        <a:pt x="306421" y="240760"/>
                      </a:lnTo>
                      <a:lnTo>
                        <a:pt x="274807" y="233464"/>
                      </a:lnTo>
                      <a:lnTo>
                        <a:pt x="274807" y="233464"/>
                      </a:lnTo>
                      <a:lnTo>
                        <a:pt x="274807" y="262647"/>
                      </a:lnTo>
                      <a:lnTo>
                        <a:pt x="277238" y="282102"/>
                      </a:lnTo>
                      <a:lnTo>
                        <a:pt x="277238" y="282102"/>
                      </a:lnTo>
                      <a:lnTo>
                        <a:pt x="252919" y="289398"/>
                      </a:lnTo>
                      <a:lnTo>
                        <a:pt x="255351" y="299126"/>
                      </a:lnTo>
                      <a:lnTo>
                        <a:pt x="255351" y="311285"/>
                      </a:lnTo>
                      <a:lnTo>
                        <a:pt x="245624" y="318581"/>
                      </a:lnTo>
                      <a:lnTo>
                        <a:pt x="255351" y="328309"/>
                      </a:lnTo>
                      <a:lnTo>
                        <a:pt x="255351" y="328309"/>
                      </a:lnTo>
                      <a:lnTo>
                        <a:pt x="248055" y="347764"/>
                      </a:lnTo>
                      <a:lnTo>
                        <a:pt x="218872" y="345332"/>
                      </a:lnTo>
                      <a:lnTo>
                        <a:pt x="206713" y="355060"/>
                      </a:lnTo>
                      <a:lnTo>
                        <a:pt x="216441" y="381811"/>
                      </a:lnTo>
                      <a:lnTo>
                        <a:pt x="223736" y="389107"/>
                      </a:lnTo>
                      <a:lnTo>
                        <a:pt x="206713" y="396402"/>
                      </a:lnTo>
                      <a:lnTo>
                        <a:pt x="201849" y="406130"/>
                      </a:lnTo>
                      <a:lnTo>
                        <a:pt x="189689" y="408562"/>
                      </a:lnTo>
                      <a:lnTo>
                        <a:pt x="189689" y="425585"/>
                      </a:lnTo>
                      <a:lnTo>
                        <a:pt x="196985" y="430449"/>
                      </a:lnTo>
                      <a:lnTo>
                        <a:pt x="196985" y="430449"/>
                      </a:lnTo>
                      <a:lnTo>
                        <a:pt x="192121" y="462064"/>
                      </a:lnTo>
                      <a:lnTo>
                        <a:pt x="192121" y="474224"/>
                      </a:lnTo>
                      <a:lnTo>
                        <a:pt x="194553" y="493679"/>
                      </a:lnTo>
                      <a:lnTo>
                        <a:pt x="162938" y="496111"/>
                      </a:lnTo>
                      <a:lnTo>
                        <a:pt x="128892" y="500975"/>
                      </a:lnTo>
                      <a:lnTo>
                        <a:pt x="124028" y="520430"/>
                      </a:lnTo>
                      <a:lnTo>
                        <a:pt x="109436" y="537453"/>
                      </a:lnTo>
                      <a:lnTo>
                        <a:pt x="104572" y="552045"/>
                      </a:lnTo>
                      <a:lnTo>
                        <a:pt x="97277" y="561772"/>
                      </a:lnTo>
                      <a:lnTo>
                        <a:pt x="94845" y="571500"/>
                      </a:lnTo>
                      <a:lnTo>
                        <a:pt x="94845" y="571500"/>
                      </a:lnTo>
                      <a:lnTo>
                        <a:pt x="97277" y="593387"/>
                      </a:lnTo>
                      <a:lnTo>
                        <a:pt x="94845" y="605547"/>
                      </a:lnTo>
                      <a:lnTo>
                        <a:pt x="87549" y="622570"/>
                      </a:lnTo>
                      <a:lnTo>
                        <a:pt x="80253" y="622570"/>
                      </a:lnTo>
                      <a:lnTo>
                        <a:pt x="68094" y="615275"/>
                      </a:lnTo>
                      <a:lnTo>
                        <a:pt x="55934" y="615275"/>
                      </a:lnTo>
                      <a:lnTo>
                        <a:pt x="46207" y="607979"/>
                      </a:lnTo>
                      <a:lnTo>
                        <a:pt x="36479" y="603115"/>
                      </a:lnTo>
                      <a:lnTo>
                        <a:pt x="26751" y="612843"/>
                      </a:lnTo>
                      <a:lnTo>
                        <a:pt x="14592" y="627434"/>
                      </a:lnTo>
                      <a:lnTo>
                        <a:pt x="0" y="639594"/>
                      </a:lnTo>
                      <a:lnTo>
                        <a:pt x="0" y="639594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9" name="Dowolny kształt 98"/>
                <p:cNvSpPr/>
                <p:nvPr/>
              </p:nvSpPr>
              <p:spPr>
                <a:xfrm>
                  <a:off x="3910519" y="3822970"/>
                  <a:ext cx="340468" cy="860898"/>
                </a:xfrm>
                <a:custGeom>
                  <a:avLst/>
                  <a:gdLst>
                    <a:gd name="connsiteX0" fmla="*/ 48638 w 340468"/>
                    <a:gd name="connsiteY0" fmla="*/ 0 h 860898"/>
                    <a:gd name="connsiteX1" fmla="*/ 102141 w 340468"/>
                    <a:gd name="connsiteY1" fmla="*/ 2432 h 860898"/>
                    <a:gd name="connsiteX2" fmla="*/ 116732 w 340468"/>
                    <a:gd name="connsiteY2" fmla="*/ 12160 h 860898"/>
                    <a:gd name="connsiteX3" fmla="*/ 133755 w 340468"/>
                    <a:gd name="connsiteY3" fmla="*/ 29183 h 860898"/>
                    <a:gd name="connsiteX4" fmla="*/ 150779 w 340468"/>
                    <a:gd name="connsiteY4" fmla="*/ 21887 h 860898"/>
                    <a:gd name="connsiteX5" fmla="*/ 165370 w 340468"/>
                    <a:gd name="connsiteY5" fmla="*/ 26751 h 860898"/>
                    <a:gd name="connsiteX6" fmla="*/ 182394 w 340468"/>
                    <a:gd name="connsiteY6" fmla="*/ 36479 h 860898"/>
                    <a:gd name="connsiteX7" fmla="*/ 182394 w 340468"/>
                    <a:gd name="connsiteY7" fmla="*/ 36479 h 860898"/>
                    <a:gd name="connsiteX8" fmla="*/ 206713 w 340468"/>
                    <a:gd name="connsiteY8" fmla="*/ 41343 h 860898"/>
                    <a:gd name="connsiteX9" fmla="*/ 218872 w 340468"/>
                    <a:gd name="connsiteY9" fmla="*/ 38911 h 860898"/>
                    <a:gd name="connsiteX10" fmla="*/ 226168 w 340468"/>
                    <a:gd name="connsiteY10" fmla="*/ 53502 h 860898"/>
                    <a:gd name="connsiteX11" fmla="*/ 226168 w 340468"/>
                    <a:gd name="connsiteY11" fmla="*/ 53502 h 860898"/>
                    <a:gd name="connsiteX12" fmla="*/ 243192 w 340468"/>
                    <a:gd name="connsiteY12" fmla="*/ 51070 h 860898"/>
                    <a:gd name="connsiteX13" fmla="*/ 240760 w 340468"/>
                    <a:gd name="connsiteY13" fmla="*/ 29183 h 860898"/>
                    <a:gd name="connsiteX14" fmla="*/ 255351 w 340468"/>
                    <a:gd name="connsiteY14" fmla="*/ 21887 h 860898"/>
                    <a:gd name="connsiteX15" fmla="*/ 262647 w 340468"/>
                    <a:gd name="connsiteY15" fmla="*/ 24319 h 860898"/>
                    <a:gd name="connsiteX16" fmla="*/ 262647 w 340468"/>
                    <a:gd name="connsiteY16" fmla="*/ 24319 h 860898"/>
                    <a:gd name="connsiteX17" fmla="*/ 272375 w 340468"/>
                    <a:gd name="connsiteY17" fmla="*/ 41343 h 860898"/>
                    <a:gd name="connsiteX18" fmla="*/ 269943 w 340468"/>
                    <a:gd name="connsiteY18" fmla="*/ 51070 h 860898"/>
                    <a:gd name="connsiteX19" fmla="*/ 279670 w 340468"/>
                    <a:gd name="connsiteY19" fmla="*/ 68094 h 860898"/>
                    <a:gd name="connsiteX20" fmla="*/ 301558 w 340468"/>
                    <a:gd name="connsiteY20" fmla="*/ 72958 h 860898"/>
                    <a:gd name="connsiteX21" fmla="*/ 301558 w 340468"/>
                    <a:gd name="connsiteY21" fmla="*/ 72958 h 860898"/>
                    <a:gd name="connsiteX22" fmla="*/ 323445 w 340468"/>
                    <a:gd name="connsiteY22" fmla="*/ 92413 h 860898"/>
                    <a:gd name="connsiteX23" fmla="*/ 323445 w 340468"/>
                    <a:gd name="connsiteY23" fmla="*/ 92413 h 860898"/>
                    <a:gd name="connsiteX24" fmla="*/ 340468 w 340468"/>
                    <a:gd name="connsiteY24" fmla="*/ 114300 h 860898"/>
                    <a:gd name="connsiteX25" fmla="*/ 340468 w 340468"/>
                    <a:gd name="connsiteY25" fmla="*/ 114300 h 860898"/>
                    <a:gd name="connsiteX26" fmla="*/ 333172 w 340468"/>
                    <a:gd name="connsiteY26" fmla="*/ 141051 h 860898"/>
                    <a:gd name="connsiteX27" fmla="*/ 330741 w 340468"/>
                    <a:gd name="connsiteY27" fmla="*/ 165370 h 860898"/>
                    <a:gd name="connsiteX28" fmla="*/ 330741 w 340468"/>
                    <a:gd name="connsiteY28" fmla="*/ 165370 h 860898"/>
                    <a:gd name="connsiteX29" fmla="*/ 308853 w 340468"/>
                    <a:gd name="connsiteY29" fmla="*/ 179962 h 860898"/>
                    <a:gd name="connsiteX30" fmla="*/ 303990 w 340468"/>
                    <a:gd name="connsiteY30" fmla="*/ 194553 h 860898"/>
                    <a:gd name="connsiteX31" fmla="*/ 303990 w 340468"/>
                    <a:gd name="connsiteY31" fmla="*/ 194553 h 860898"/>
                    <a:gd name="connsiteX32" fmla="*/ 325877 w 340468"/>
                    <a:gd name="connsiteY32" fmla="*/ 211577 h 860898"/>
                    <a:gd name="connsiteX33" fmla="*/ 323445 w 340468"/>
                    <a:gd name="connsiteY33" fmla="*/ 228600 h 860898"/>
                    <a:gd name="connsiteX34" fmla="*/ 308853 w 340468"/>
                    <a:gd name="connsiteY34" fmla="*/ 272375 h 860898"/>
                    <a:gd name="connsiteX35" fmla="*/ 308853 w 340468"/>
                    <a:gd name="connsiteY35" fmla="*/ 272375 h 860898"/>
                    <a:gd name="connsiteX36" fmla="*/ 274807 w 340468"/>
                    <a:gd name="connsiteY36" fmla="*/ 284534 h 860898"/>
                    <a:gd name="connsiteX37" fmla="*/ 274807 w 340468"/>
                    <a:gd name="connsiteY37" fmla="*/ 306421 h 860898"/>
                    <a:gd name="connsiteX38" fmla="*/ 245624 w 340468"/>
                    <a:gd name="connsiteY38" fmla="*/ 316149 h 860898"/>
                    <a:gd name="connsiteX39" fmla="*/ 245624 w 340468"/>
                    <a:gd name="connsiteY39" fmla="*/ 316149 h 860898"/>
                    <a:gd name="connsiteX40" fmla="*/ 252919 w 340468"/>
                    <a:gd name="connsiteY40" fmla="*/ 355060 h 860898"/>
                    <a:gd name="connsiteX41" fmla="*/ 274807 w 340468"/>
                    <a:gd name="connsiteY41" fmla="*/ 364787 h 860898"/>
                    <a:gd name="connsiteX42" fmla="*/ 269943 w 340468"/>
                    <a:gd name="connsiteY42" fmla="*/ 374515 h 860898"/>
                    <a:gd name="connsiteX43" fmla="*/ 269943 w 340468"/>
                    <a:gd name="connsiteY43" fmla="*/ 374515 h 860898"/>
                    <a:gd name="connsiteX44" fmla="*/ 245624 w 340468"/>
                    <a:gd name="connsiteY44" fmla="*/ 391539 h 860898"/>
                    <a:gd name="connsiteX45" fmla="*/ 245624 w 340468"/>
                    <a:gd name="connsiteY45" fmla="*/ 391539 h 860898"/>
                    <a:gd name="connsiteX46" fmla="*/ 233464 w 340468"/>
                    <a:gd name="connsiteY46" fmla="*/ 413426 h 860898"/>
                    <a:gd name="connsiteX47" fmla="*/ 235896 w 340468"/>
                    <a:gd name="connsiteY47" fmla="*/ 432881 h 860898"/>
                    <a:gd name="connsiteX48" fmla="*/ 240760 w 340468"/>
                    <a:gd name="connsiteY48" fmla="*/ 442609 h 860898"/>
                    <a:gd name="connsiteX49" fmla="*/ 240760 w 340468"/>
                    <a:gd name="connsiteY49" fmla="*/ 447473 h 860898"/>
                    <a:gd name="connsiteX50" fmla="*/ 240760 w 340468"/>
                    <a:gd name="connsiteY50" fmla="*/ 447473 h 860898"/>
                    <a:gd name="connsiteX51" fmla="*/ 274807 w 340468"/>
                    <a:gd name="connsiteY51" fmla="*/ 481519 h 860898"/>
                    <a:gd name="connsiteX52" fmla="*/ 274807 w 340468"/>
                    <a:gd name="connsiteY52" fmla="*/ 481519 h 860898"/>
                    <a:gd name="connsiteX53" fmla="*/ 289398 w 340468"/>
                    <a:gd name="connsiteY53" fmla="*/ 515566 h 860898"/>
                    <a:gd name="connsiteX54" fmla="*/ 296694 w 340468"/>
                    <a:gd name="connsiteY54" fmla="*/ 522862 h 860898"/>
                    <a:gd name="connsiteX55" fmla="*/ 291830 w 340468"/>
                    <a:gd name="connsiteY55" fmla="*/ 539885 h 860898"/>
                    <a:gd name="connsiteX56" fmla="*/ 269943 w 340468"/>
                    <a:gd name="connsiteY56" fmla="*/ 547181 h 860898"/>
                    <a:gd name="connsiteX57" fmla="*/ 226168 w 340468"/>
                    <a:gd name="connsiteY57" fmla="*/ 535021 h 860898"/>
                    <a:gd name="connsiteX58" fmla="*/ 199417 w 340468"/>
                    <a:gd name="connsiteY58" fmla="*/ 542317 h 860898"/>
                    <a:gd name="connsiteX59" fmla="*/ 199417 w 340468"/>
                    <a:gd name="connsiteY59" fmla="*/ 559341 h 860898"/>
                    <a:gd name="connsiteX60" fmla="*/ 201849 w 340468"/>
                    <a:gd name="connsiteY60" fmla="*/ 578796 h 860898"/>
                    <a:gd name="connsiteX61" fmla="*/ 216441 w 340468"/>
                    <a:gd name="connsiteY61" fmla="*/ 586092 h 860898"/>
                    <a:gd name="connsiteX62" fmla="*/ 221304 w 340468"/>
                    <a:gd name="connsiteY62" fmla="*/ 605547 h 860898"/>
                    <a:gd name="connsiteX63" fmla="*/ 221304 w 340468"/>
                    <a:gd name="connsiteY63" fmla="*/ 605547 h 860898"/>
                    <a:gd name="connsiteX64" fmla="*/ 209145 w 340468"/>
                    <a:gd name="connsiteY64" fmla="*/ 615275 h 860898"/>
                    <a:gd name="connsiteX65" fmla="*/ 196985 w 340468"/>
                    <a:gd name="connsiteY65" fmla="*/ 600683 h 860898"/>
                    <a:gd name="connsiteX66" fmla="*/ 189690 w 340468"/>
                    <a:gd name="connsiteY66" fmla="*/ 598251 h 860898"/>
                    <a:gd name="connsiteX67" fmla="*/ 177530 w 340468"/>
                    <a:gd name="connsiteY67" fmla="*/ 595819 h 860898"/>
                    <a:gd name="connsiteX68" fmla="*/ 175098 w 340468"/>
                    <a:gd name="connsiteY68" fmla="*/ 629866 h 860898"/>
                    <a:gd name="connsiteX69" fmla="*/ 175098 w 340468"/>
                    <a:gd name="connsiteY69" fmla="*/ 629866 h 860898"/>
                    <a:gd name="connsiteX70" fmla="*/ 167802 w 340468"/>
                    <a:gd name="connsiteY70" fmla="*/ 656617 h 860898"/>
                    <a:gd name="connsiteX71" fmla="*/ 175098 w 340468"/>
                    <a:gd name="connsiteY71" fmla="*/ 680936 h 860898"/>
                    <a:gd name="connsiteX72" fmla="*/ 175098 w 340468"/>
                    <a:gd name="connsiteY72" fmla="*/ 680936 h 860898"/>
                    <a:gd name="connsiteX73" fmla="*/ 162938 w 340468"/>
                    <a:gd name="connsiteY73" fmla="*/ 700392 h 860898"/>
                    <a:gd name="connsiteX74" fmla="*/ 162938 w 340468"/>
                    <a:gd name="connsiteY74" fmla="*/ 700392 h 860898"/>
                    <a:gd name="connsiteX75" fmla="*/ 172666 w 340468"/>
                    <a:gd name="connsiteY75" fmla="*/ 727143 h 860898"/>
                    <a:gd name="connsiteX76" fmla="*/ 184826 w 340468"/>
                    <a:gd name="connsiteY76" fmla="*/ 744166 h 860898"/>
                    <a:gd name="connsiteX77" fmla="*/ 184826 w 340468"/>
                    <a:gd name="connsiteY77" fmla="*/ 744166 h 860898"/>
                    <a:gd name="connsiteX78" fmla="*/ 175098 w 340468"/>
                    <a:gd name="connsiteY78" fmla="*/ 761190 h 860898"/>
                    <a:gd name="connsiteX79" fmla="*/ 175098 w 340468"/>
                    <a:gd name="connsiteY79" fmla="*/ 761190 h 860898"/>
                    <a:gd name="connsiteX80" fmla="*/ 189690 w 340468"/>
                    <a:gd name="connsiteY80" fmla="*/ 785509 h 860898"/>
                    <a:gd name="connsiteX81" fmla="*/ 192121 w 340468"/>
                    <a:gd name="connsiteY81" fmla="*/ 790373 h 860898"/>
                    <a:gd name="connsiteX82" fmla="*/ 182394 w 340468"/>
                    <a:gd name="connsiteY82" fmla="*/ 797668 h 860898"/>
                    <a:gd name="connsiteX83" fmla="*/ 155643 w 340468"/>
                    <a:gd name="connsiteY83" fmla="*/ 792804 h 860898"/>
                    <a:gd name="connsiteX84" fmla="*/ 138619 w 340468"/>
                    <a:gd name="connsiteY84" fmla="*/ 800100 h 860898"/>
                    <a:gd name="connsiteX85" fmla="*/ 92413 w 340468"/>
                    <a:gd name="connsiteY85" fmla="*/ 826851 h 860898"/>
                    <a:gd name="connsiteX86" fmla="*/ 87549 w 340468"/>
                    <a:gd name="connsiteY86" fmla="*/ 834147 h 860898"/>
                    <a:gd name="connsiteX87" fmla="*/ 87549 w 340468"/>
                    <a:gd name="connsiteY87" fmla="*/ 834147 h 860898"/>
                    <a:gd name="connsiteX88" fmla="*/ 53502 w 340468"/>
                    <a:gd name="connsiteY88" fmla="*/ 856034 h 860898"/>
                    <a:gd name="connsiteX89" fmla="*/ 34047 w 340468"/>
                    <a:gd name="connsiteY89" fmla="*/ 856034 h 860898"/>
                    <a:gd name="connsiteX90" fmla="*/ 14592 w 340468"/>
                    <a:gd name="connsiteY90" fmla="*/ 860898 h 860898"/>
                    <a:gd name="connsiteX91" fmla="*/ 0 w 340468"/>
                    <a:gd name="connsiteY91" fmla="*/ 860898 h 86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340468" h="860898">
                      <a:moveTo>
                        <a:pt x="48638" y="0"/>
                      </a:moveTo>
                      <a:lnTo>
                        <a:pt x="102141" y="2432"/>
                      </a:lnTo>
                      <a:lnTo>
                        <a:pt x="116732" y="12160"/>
                      </a:lnTo>
                      <a:lnTo>
                        <a:pt x="133755" y="29183"/>
                      </a:lnTo>
                      <a:lnTo>
                        <a:pt x="150779" y="21887"/>
                      </a:lnTo>
                      <a:lnTo>
                        <a:pt x="165370" y="26751"/>
                      </a:lnTo>
                      <a:lnTo>
                        <a:pt x="182394" y="36479"/>
                      </a:lnTo>
                      <a:lnTo>
                        <a:pt x="182394" y="36479"/>
                      </a:lnTo>
                      <a:lnTo>
                        <a:pt x="206713" y="41343"/>
                      </a:lnTo>
                      <a:lnTo>
                        <a:pt x="218872" y="38911"/>
                      </a:lnTo>
                      <a:lnTo>
                        <a:pt x="226168" y="53502"/>
                      </a:lnTo>
                      <a:lnTo>
                        <a:pt x="226168" y="53502"/>
                      </a:lnTo>
                      <a:lnTo>
                        <a:pt x="243192" y="51070"/>
                      </a:lnTo>
                      <a:lnTo>
                        <a:pt x="240760" y="29183"/>
                      </a:lnTo>
                      <a:lnTo>
                        <a:pt x="255351" y="21887"/>
                      </a:lnTo>
                      <a:lnTo>
                        <a:pt x="262647" y="24319"/>
                      </a:lnTo>
                      <a:lnTo>
                        <a:pt x="262647" y="24319"/>
                      </a:lnTo>
                      <a:lnTo>
                        <a:pt x="272375" y="41343"/>
                      </a:lnTo>
                      <a:lnTo>
                        <a:pt x="269943" y="51070"/>
                      </a:lnTo>
                      <a:lnTo>
                        <a:pt x="279670" y="68094"/>
                      </a:lnTo>
                      <a:lnTo>
                        <a:pt x="301558" y="72958"/>
                      </a:lnTo>
                      <a:lnTo>
                        <a:pt x="301558" y="72958"/>
                      </a:lnTo>
                      <a:lnTo>
                        <a:pt x="323445" y="92413"/>
                      </a:lnTo>
                      <a:lnTo>
                        <a:pt x="323445" y="92413"/>
                      </a:lnTo>
                      <a:lnTo>
                        <a:pt x="340468" y="114300"/>
                      </a:lnTo>
                      <a:lnTo>
                        <a:pt x="340468" y="114300"/>
                      </a:lnTo>
                      <a:lnTo>
                        <a:pt x="333172" y="141051"/>
                      </a:lnTo>
                      <a:lnTo>
                        <a:pt x="330741" y="165370"/>
                      </a:lnTo>
                      <a:lnTo>
                        <a:pt x="330741" y="165370"/>
                      </a:lnTo>
                      <a:lnTo>
                        <a:pt x="308853" y="179962"/>
                      </a:lnTo>
                      <a:lnTo>
                        <a:pt x="303990" y="194553"/>
                      </a:lnTo>
                      <a:lnTo>
                        <a:pt x="303990" y="194553"/>
                      </a:lnTo>
                      <a:lnTo>
                        <a:pt x="325877" y="211577"/>
                      </a:lnTo>
                      <a:lnTo>
                        <a:pt x="323445" y="228600"/>
                      </a:lnTo>
                      <a:lnTo>
                        <a:pt x="308853" y="272375"/>
                      </a:lnTo>
                      <a:lnTo>
                        <a:pt x="308853" y="272375"/>
                      </a:lnTo>
                      <a:lnTo>
                        <a:pt x="274807" y="284534"/>
                      </a:lnTo>
                      <a:lnTo>
                        <a:pt x="274807" y="306421"/>
                      </a:lnTo>
                      <a:lnTo>
                        <a:pt x="245624" y="316149"/>
                      </a:lnTo>
                      <a:lnTo>
                        <a:pt x="245624" y="316149"/>
                      </a:lnTo>
                      <a:lnTo>
                        <a:pt x="252919" y="355060"/>
                      </a:lnTo>
                      <a:lnTo>
                        <a:pt x="274807" y="364787"/>
                      </a:lnTo>
                      <a:lnTo>
                        <a:pt x="269943" y="374515"/>
                      </a:lnTo>
                      <a:lnTo>
                        <a:pt x="269943" y="374515"/>
                      </a:lnTo>
                      <a:lnTo>
                        <a:pt x="245624" y="391539"/>
                      </a:lnTo>
                      <a:lnTo>
                        <a:pt x="245624" y="391539"/>
                      </a:lnTo>
                      <a:lnTo>
                        <a:pt x="233464" y="413426"/>
                      </a:lnTo>
                      <a:lnTo>
                        <a:pt x="235896" y="432881"/>
                      </a:lnTo>
                      <a:lnTo>
                        <a:pt x="240760" y="442609"/>
                      </a:lnTo>
                      <a:lnTo>
                        <a:pt x="240760" y="447473"/>
                      </a:lnTo>
                      <a:lnTo>
                        <a:pt x="240760" y="447473"/>
                      </a:lnTo>
                      <a:lnTo>
                        <a:pt x="274807" y="481519"/>
                      </a:lnTo>
                      <a:lnTo>
                        <a:pt x="274807" y="481519"/>
                      </a:lnTo>
                      <a:lnTo>
                        <a:pt x="289398" y="515566"/>
                      </a:lnTo>
                      <a:lnTo>
                        <a:pt x="296694" y="522862"/>
                      </a:lnTo>
                      <a:lnTo>
                        <a:pt x="291830" y="539885"/>
                      </a:lnTo>
                      <a:lnTo>
                        <a:pt x="269943" y="547181"/>
                      </a:lnTo>
                      <a:lnTo>
                        <a:pt x="226168" y="535021"/>
                      </a:lnTo>
                      <a:lnTo>
                        <a:pt x="199417" y="542317"/>
                      </a:lnTo>
                      <a:lnTo>
                        <a:pt x="199417" y="559341"/>
                      </a:lnTo>
                      <a:lnTo>
                        <a:pt x="201849" y="578796"/>
                      </a:lnTo>
                      <a:lnTo>
                        <a:pt x="216441" y="586092"/>
                      </a:lnTo>
                      <a:lnTo>
                        <a:pt x="221304" y="605547"/>
                      </a:lnTo>
                      <a:lnTo>
                        <a:pt x="221304" y="605547"/>
                      </a:lnTo>
                      <a:lnTo>
                        <a:pt x="209145" y="615275"/>
                      </a:lnTo>
                      <a:lnTo>
                        <a:pt x="196985" y="600683"/>
                      </a:lnTo>
                      <a:lnTo>
                        <a:pt x="189690" y="598251"/>
                      </a:lnTo>
                      <a:lnTo>
                        <a:pt x="177530" y="595819"/>
                      </a:lnTo>
                      <a:lnTo>
                        <a:pt x="175098" y="629866"/>
                      </a:lnTo>
                      <a:lnTo>
                        <a:pt x="175098" y="629866"/>
                      </a:lnTo>
                      <a:lnTo>
                        <a:pt x="167802" y="656617"/>
                      </a:lnTo>
                      <a:lnTo>
                        <a:pt x="175098" y="680936"/>
                      </a:lnTo>
                      <a:lnTo>
                        <a:pt x="175098" y="680936"/>
                      </a:lnTo>
                      <a:lnTo>
                        <a:pt x="162938" y="700392"/>
                      </a:lnTo>
                      <a:lnTo>
                        <a:pt x="162938" y="700392"/>
                      </a:lnTo>
                      <a:lnTo>
                        <a:pt x="172666" y="727143"/>
                      </a:lnTo>
                      <a:lnTo>
                        <a:pt x="184826" y="744166"/>
                      </a:lnTo>
                      <a:lnTo>
                        <a:pt x="184826" y="744166"/>
                      </a:lnTo>
                      <a:lnTo>
                        <a:pt x="175098" y="761190"/>
                      </a:lnTo>
                      <a:lnTo>
                        <a:pt x="175098" y="761190"/>
                      </a:lnTo>
                      <a:lnTo>
                        <a:pt x="189690" y="785509"/>
                      </a:lnTo>
                      <a:lnTo>
                        <a:pt x="192121" y="790373"/>
                      </a:lnTo>
                      <a:lnTo>
                        <a:pt x="182394" y="797668"/>
                      </a:lnTo>
                      <a:lnTo>
                        <a:pt x="155643" y="792804"/>
                      </a:lnTo>
                      <a:lnTo>
                        <a:pt x="138619" y="800100"/>
                      </a:lnTo>
                      <a:lnTo>
                        <a:pt x="92413" y="826851"/>
                      </a:lnTo>
                      <a:lnTo>
                        <a:pt x="87549" y="834147"/>
                      </a:lnTo>
                      <a:lnTo>
                        <a:pt x="87549" y="834147"/>
                      </a:lnTo>
                      <a:lnTo>
                        <a:pt x="53502" y="856034"/>
                      </a:lnTo>
                      <a:lnTo>
                        <a:pt x="34047" y="856034"/>
                      </a:lnTo>
                      <a:lnTo>
                        <a:pt x="14592" y="860898"/>
                      </a:lnTo>
                      <a:lnTo>
                        <a:pt x="0" y="86089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>
                  <a:off x="3878904" y="4679004"/>
                  <a:ext cx="34047" cy="104573"/>
                </a:xfrm>
                <a:custGeom>
                  <a:avLst/>
                  <a:gdLst>
                    <a:gd name="connsiteX0" fmla="*/ 34047 w 34047"/>
                    <a:gd name="connsiteY0" fmla="*/ 0 h 104573"/>
                    <a:gd name="connsiteX1" fmla="*/ 17024 w 34047"/>
                    <a:gd name="connsiteY1" fmla="*/ 48639 h 104573"/>
                    <a:gd name="connsiteX2" fmla="*/ 24319 w 34047"/>
                    <a:gd name="connsiteY2" fmla="*/ 63230 h 104573"/>
                    <a:gd name="connsiteX3" fmla="*/ 7296 w 34047"/>
                    <a:gd name="connsiteY3" fmla="*/ 77822 h 104573"/>
                    <a:gd name="connsiteX4" fmla="*/ 4864 w 34047"/>
                    <a:gd name="connsiteY4" fmla="*/ 94845 h 104573"/>
                    <a:gd name="connsiteX5" fmla="*/ 0 w 34047"/>
                    <a:gd name="connsiteY5" fmla="*/ 104573 h 104573"/>
                    <a:gd name="connsiteX6" fmla="*/ 0 w 34047"/>
                    <a:gd name="connsiteY6" fmla="*/ 104573 h 104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047" h="104573">
                      <a:moveTo>
                        <a:pt x="34047" y="0"/>
                      </a:moveTo>
                      <a:lnTo>
                        <a:pt x="17024" y="48639"/>
                      </a:lnTo>
                      <a:lnTo>
                        <a:pt x="24319" y="63230"/>
                      </a:lnTo>
                      <a:lnTo>
                        <a:pt x="7296" y="77822"/>
                      </a:lnTo>
                      <a:lnTo>
                        <a:pt x="4864" y="94845"/>
                      </a:lnTo>
                      <a:lnTo>
                        <a:pt x="0" y="104573"/>
                      </a:lnTo>
                      <a:lnTo>
                        <a:pt x="0" y="10457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1" name="Dowolny kształt 100"/>
                <p:cNvSpPr/>
                <p:nvPr/>
              </p:nvSpPr>
              <p:spPr>
                <a:xfrm>
                  <a:off x="4233964" y="3886200"/>
                  <a:ext cx="719847" cy="756326"/>
                </a:xfrm>
                <a:custGeom>
                  <a:avLst/>
                  <a:gdLst>
                    <a:gd name="connsiteX0" fmla="*/ 0 w 719847"/>
                    <a:gd name="connsiteY0" fmla="*/ 31615 h 756326"/>
                    <a:gd name="connsiteX1" fmla="*/ 58366 w 719847"/>
                    <a:gd name="connsiteY1" fmla="*/ 21887 h 756326"/>
                    <a:gd name="connsiteX2" fmla="*/ 82685 w 719847"/>
                    <a:gd name="connsiteY2" fmla="*/ 19455 h 756326"/>
                    <a:gd name="connsiteX3" fmla="*/ 107004 w 719847"/>
                    <a:gd name="connsiteY3" fmla="*/ 17023 h 756326"/>
                    <a:gd name="connsiteX4" fmla="*/ 107004 w 719847"/>
                    <a:gd name="connsiteY4" fmla="*/ 17023 h 756326"/>
                    <a:gd name="connsiteX5" fmla="*/ 126459 w 719847"/>
                    <a:gd name="connsiteY5" fmla="*/ 31615 h 756326"/>
                    <a:gd name="connsiteX6" fmla="*/ 131323 w 719847"/>
                    <a:gd name="connsiteY6" fmla="*/ 31615 h 756326"/>
                    <a:gd name="connsiteX7" fmla="*/ 141051 w 719847"/>
                    <a:gd name="connsiteY7" fmla="*/ 0 h 756326"/>
                    <a:gd name="connsiteX8" fmla="*/ 153210 w 719847"/>
                    <a:gd name="connsiteY8" fmla="*/ 2432 h 756326"/>
                    <a:gd name="connsiteX9" fmla="*/ 179962 w 719847"/>
                    <a:gd name="connsiteY9" fmla="*/ 14591 h 756326"/>
                    <a:gd name="connsiteX10" fmla="*/ 179962 w 719847"/>
                    <a:gd name="connsiteY10" fmla="*/ 14591 h 756326"/>
                    <a:gd name="connsiteX11" fmla="*/ 192121 w 719847"/>
                    <a:gd name="connsiteY11" fmla="*/ 36479 h 756326"/>
                    <a:gd name="connsiteX12" fmla="*/ 192121 w 719847"/>
                    <a:gd name="connsiteY12" fmla="*/ 36479 h 756326"/>
                    <a:gd name="connsiteX13" fmla="*/ 216440 w 719847"/>
                    <a:gd name="connsiteY13" fmla="*/ 43774 h 756326"/>
                    <a:gd name="connsiteX14" fmla="*/ 216440 w 719847"/>
                    <a:gd name="connsiteY14" fmla="*/ 43774 h 756326"/>
                    <a:gd name="connsiteX15" fmla="*/ 223736 w 719847"/>
                    <a:gd name="connsiteY15" fmla="*/ 53502 h 756326"/>
                    <a:gd name="connsiteX16" fmla="*/ 240759 w 719847"/>
                    <a:gd name="connsiteY16" fmla="*/ 58366 h 756326"/>
                    <a:gd name="connsiteX17" fmla="*/ 250487 w 719847"/>
                    <a:gd name="connsiteY17" fmla="*/ 77821 h 756326"/>
                    <a:gd name="connsiteX18" fmla="*/ 265079 w 719847"/>
                    <a:gd name="connsiteY18" fmla="*/ 72957 h 756326"/>
                    <a:gd name="connsiteX19" fmla="*/ 274806 w 719847"/>
                    <a:gd name="connsiteY19" fmla="*/ 85117 h 756326"/>
                    <a:gd name="connsiteX20" fmla="*/ 299125 w 719847"/>
                    <a:gd name="connsiteY20" fmla="*/ 92413 h 756326"/>
                    <a:gd name="connsiteX21" fmla="*/ 299125 w 719847"/>
                    <a:gd name="connsiteY21" fmla="*/ 92413 h 756326"/>
                    <a:gd name="connsiteX22" fmla="*/ 330740 w 719847"/>
                    <a:gd name="connsiteY22" fmla="*/ 75389 h 756326"/>
                    <a:gd name="connsiteX23" fmla="*/ 318581 w 719847"/>
                    <a:gd name="connsiteY23" fmla="*/ 53502 h 756326"/>
                    <a:gd name="connsiteX24" fmla="*/ 330740 w 719847"/>
                    <a:gd name="connsiteY24" fmla="*/ 48638 h 756326"/>
                    <a:gd name="connsiteX25" fmla="*/ 350196 w 719847"/>
                    <a:gd name="connsiteY25" fmla="*/ 43774 h 756326"/>
                    <a:gd name="connsiteX26" fmla="*/ 350196 w 719847"/>
                    <a:gd name="connsiteY26" fmla="*/ 43774 h 756326"/>
                    <a:gd name="connsiteX27" fmla="*/ 367219 w 719847"/>
                    <a:gd name="connsiteY27" fmla="*/ 60798 h 756326"/>
                    <a:gd name="connsiteX28" fmla="*/ 367219 w 719847"/>
                    <a:gd name="connsiteY28" fmla="*/ 70526 h 756326"/>
                    <a:gd name="connsiteX29" fmla="*/ 374515 w 719847"/>
                    <a:gd name="connsiteY29" fmla="*/ 68094 h 756326"/>
                    <a:gd name="connsiteX30" fmla="*/ 379379 w 719847"/>
                    <a:gd name="connsiteY30" fmla="*/ 82685 h 756326"/>
                    <a:gd name="connsiteX31" fmla="*/ 403698 w 719847"/>
                    <a:gd name="connsiteY31" fmla="*/ 82685 h 756326"/>
                    <a:gd name="connsiteX32" fmla="*/ 403698 w 719847"/>
                    <a:gd name="connsiteY32" fmla="*/ 82685 h 756326"/>
                    <a:gd name="connsiteX33" fmla="*/ 418289 w 719847"/>
                    <a:gd name="connsiteY33" fmla="*/ 102140 h 756326"/>
                    <a:gd name="connsiteX34" fmla="*/ 425585 w 719847"/>
                    <a:gd name="connsiteY34" fmla="*/ 121596 h 756326"/>
                    <a:gd name="connsiteX35" fmla="*/ 437745 w 719847"/>
                    <a:gd name="connsiteY35" fmla="*/ 148347 h 756326"/>
                    <a:gd name="connsiteX36" fmla="*/ 447472 w 719847"/>
                    <a:gd name="connsiteY36" fmla="*/ 179962 h 756326"/>
                    <a:gd name="connsiteX37" fmla="*/ 457200 w 719847"/>
                    <a:gd name="connsiteY37" fmla="*/ 182394 h 756326"/>
                    <a:gd name="connsiteX38" fmla="*/ 476655 w 719847"/>
                    <a:gd name="connsiteY38" fmla="*/ 172666 h 756326"/>
                    <a:gd name="connsiteX39" fmla="*/ 500974 w 719847"/>
                    <a:gd name="connsiteY39" fmla="*/ 160506 h 756326"/>
                    <a:gd name="connsiteX40" fmla="*/ 520430 w 719847"/>
                    <a:gd name="connsiteY40" fmla="*/ 165370 h 756326"/>
                    <a:gd name="connsiteX41" fmla="*/ 522862 w 719847"/>
                    <a:gd name="connsiteY41" fmla="*/ 184826 h 756326"/>
                    <a:gd name="connsiteX42" fmla="*/ 544749 w 719847"/>
                    <a:gd name="connsiteY42" fmla="*/ 187257 h 756326"/>
                    <a:gd name="connsiteX43" fmla="*/ 552045 w 719847"/>
                    <a:gd name="connsiteY43" fmla="*/ 206713 h 756326"/>
                    <a:gd name="connsiteX44" fmla="*/ 552045 w 719847"/>
                    <a:gd name="connsiteY44" fmla="*/ 206713 h 756326"/>
                    <a:gd name="connsiteX45" fmla="*/ 586091 w 719847"/>
                    <a:gd name="connsiteY45" fmla="*/ 218872 h 756326"/>
                    <a:gd name="connsiteX46" fmla="*/ 598251 w 719847"/>
                    <a:gd name="connsiteY46" fmla="*/ 196985 h 756326"/>
                    <a:gd name="connsiteX47" fmla="*/ 625002 w 719847"/>
                    <a:gd name="connsiteY47" fmla="*/ 209145 h 756326"/>
                    <a:gd name="connsiteX48" fmla="*/ 644457 w 719847"/>
                    <a:gd name="connsiteY48" fmla="*/ 233464 h 756326"/>
                    <a:gd name="connsiteX49" fmla="*/ 644457 w 719847"/>
                    <a:gd name="connsiteY49" fmla="*/ 233464 h 756326"/>
                    <a:gd name="connsiteX50" fmla="*/ 627434 w 719847"/>
                    <a:gd name="connsiteY50" fmla="*/ 245623 h 756326"/>
                    <a:gd name="connsiteX51" fmla="*/ 625002 w 719847"/>
                    <a:gd name="connsiteY51" fmla="*/ 260215 h 756326"/>
                    <a:gd name="connsiteX52" fmla="*/ 625002 w 719847"/>
                    <a:gd name="connsiteY52" fmla="*/ 260215 h 756326"/>
                    <a:gd name="connsiteX53" fmla="*/ 610410 w 719847"/>
                    <a:gd name="connsiteY53" fmla="*/ 282102 h 756326"/>
                    <a:gd name="connsiteX54" fmla="*/ 603115 w 719847"/>
                    <a:gd name="connsiteY54" fmla="*/ 289398 h 756326"/>
                    <a:gd name="connsiteX55" fmla="*/ 603115 w 719847"/>
                    <a:gd name="connsiteY55" fmla="*/ 289398 h 756326"/>
                    <a:gd name="connsiteX56" fmla="*/ 581227 w 719847"/>
                    <a:gd name="connsiteY56" fmla="*/ 291830 h 756326"/>
                    <a:gd name="connsiteX57" fmla="*/ 583659 w 719847"/>
                    <a:gd name="connsiteY57" fmla="*/ 311285 h 756326"/>
                    <a:gd name="connsiteX58" fmla="*/ 590955 w 719847"/>
                    <a:gd name="connsiteY58" fmla="*/ 325877 h 756326"/>
                    <a:gd name="connsiteX59" fmla="*/ 612842 w 719847"/>
                    <a:gd name="connsiteY59" fmla="*/ 330740 h 756326"/>
                    <a:gd name="connsiteX60" fmla="*/ 632298 w 719847"/>
                    <a:gd name="connsiteY60" fmla="*/ 323445 h 756326"/>
                    <a:gd name="connsiteX61" fmla="*/ 632298 w 719847"/>
                    <a:gd name="connsiteY61" fmla="*/ 323445 h 756326"/>
                    <a:gd name="connsiteX62" fmla="*/ 654185 w 719847"/>
                    <a:gd name="connsiteY62" fmla="*/ 335604 h 756326"/>
                    <a:gd name="connsiteX63" fmla="*/ 654185 w 719847"/>
                    <a:gd name="connsiteY63" fmla="*/ 335604 h 756326"/>
                    <a:gd name="connsiteX64" fmla="*/ 671208 w 719847"/>
                    <a:gd name="connsiteY64" fmla="*/ 350196 h 756326"/>
                    <a:gd name="connsiteX65" fmla="*/ 671208 w 719847"/>
                    <a:gd name="connsiteY65" fmla="*/ 367219 h 756326"/>
                    <a:gd name="connsiteX66" fmla="*/ 661481 w 719847"/>
                    <a:gd name="connsiteY66" fmla="*/ 367219 h 756326"/>
                    <a:gd name="connsiteX67" fmla="*/ 661481 w 719847"/>
                    <a:gd name="connsiteY67" fmla="*/ 367219 h 756326"/>
                    <a:gd name="connsiteX68" fmla="*/ 683368 w 719847"/>
                    <a:gd name="connsiteY68" fmla="*/ 391538 h 756326"/>
                    <a:gd name="connsiteX69" fmla="*/ 695527 w 719847"/>
                    <a:gd name="connsiteY69" fmla="*/ 396402 h 756326"/>
                    <a:gd name="connsiteX70" fmla="*/ 685800 w 719847"/>
                    <a:gd name="connsiteY70" fmla="*/ 413426 h 756326"/>
                    <a:gd name="connsiteX71" fmla="*/ 685800 w 719847"/>
                    <a:gd name="connsiteY71" fmla="*/ 413426 h 756326"/>
                    <a:gd name="connsiteX72" fmla="*/ 661481 w 719847"/>
                    <a:gd name="connsiteY72" fmla="*/ 423153 h 756326"/>
                    <a:gd name="connsiteX73" fmla="*/ 651753 w 719847"/>
                    <a:gd name="connsiteY73" fmla="*/ 440177 h 756326"/>
                    <a:gd name="connsiteX74" fmla="*/ 644457 w 719847"/>
                    <a:gd name="connsiteY74" fmla="*/ 449904 h 756326"/>
                    <a:gd name="connsiteX75" fmla="*/ 644457 w 719847"/>
                    <a:gd name="connsiteY75" fmla="*/ 449904 h 756326"/>
                    <a:gd name="connsiteX76" fmla="*/ 644457 w 719847"/>
                    <a:gd name="connsiteY76" fmla="*/ 449904 h 756326"/>
                    <a:gd name="connsiteX77" fmla="*/ 651753 w 719847"/>
                    <a:gd name="connsiteY77" fmla="*/ 464496 h 756326"/>
                    <a:gd name="connsiteX78" fmla="*/ 668776 w 719847"/>
                    <a:gd name="connsiteY78" fmla="*/ 476655 h 756326"/>
                    <a:gd name="connsiteX79" fmla="*/ 690664 w 719847"/>
                    <a:gd name="connsiteY79" fmla="*/ 476655 h 756326"/>
                    <a:gd name="connsiteX80" fmla="*/ 690664 w 719847"/>
                    <a:gd name="connsiteY80" fmla="*/ 498543 h 756326"/>
                    <a:gd name="connsiteX81" fmla="*/ 690664 w 719847"/>
                    <a:gd name="connsiteY81" fmla="*/ 498543 h 756326"/>
                    <a:gd name="connsiteX82" fmla="*/ 717415 w 719847"/>
                    <a:gd name="connsiteY82" fmla="*/ 513134 h 756326"/>
                    <a:gd name="connsiteX83" fmla="*/ 717415 w 719847"/>
                    <a:gd name="connsiteY83" fmla="*/ 522862 h 756326"/>
                    <a:gd name="connsiteX84" fmla="*/ 719847 w 719847"/>
                    <a:gd name="connsiteY84" fmla="*/ 537453 h 756326"/>
                    <a:gd name="connsiteX85" fmla="*/ 695527 w 719847"/>
                    <a:gd name="connsiteY85" fmla="*/ 535021 h 756326"/>
                    <a:gd name="connsiteX86" fmla="*/ 685800 w 719847"/>
                    <a:gd name="connsiteY86" fmla="*/ 559340 h 756326"/>
                    <a:gd name="connsiteX87" fmla="*/ 685800 w 719847"/>
                    <a:gd name="connsiteY87" fmla="*/ 559340 h 756326"/>
                    <a:gd name="connsiteX88" fmla="*/ 663913 w 719847"/>
                    <a:gd name="connsiteY88" fmla="*/ 573932 h 756326"/>
                    <a:gd name="connsiteX89" fmla="*/ 634730 w 719847"/>
                    <a:gd name="connsiteY89" fmla="*/ 566636 h 756326"/>
                    <a:gd name="connsiteX90" fmla="*/ 607979 w 719847"/>
                    <a:gd name="connsiteY90" fmla="*/ 566636 h 756326"/>
                    <a:gd name="connsiteX91" fmla="*/ 586091 w 719847"/>
                    <a:gd name="connsiteY91" fmla="*/ 566636 h 756326"/>
                    <a:gd name="connsiteX92" fmla="*/ 571500 w 719847"/>
                    <a:gd name="connsiteY92" fmla="*/ 561772 h 756326"/>
                    <a:gd name="connsiteX93" fmla="*/ 571500 w 719847"/>
                    <a:gd name="connsiteY93" fmla="*/ 561772 h 756326"/>
                    <a:gd name="connsiteX94" fmla="*/ 556908 w 719847"/>
                    <a:gd name="connsiteY94" fmla="*/ 593387 h 756326"/>
                    <a:gd name="connsiteX95" fmla="*/ 556908 w 719847"/>
                    <a:gd name="connsiteY95" fmla="*/ 593387 h 756326"/>
                    <a:gd name="connsiteX96" fmla="*/ 532589 w 719847"/>
                    <a:gd name="connsiteY96" fmla="*/ 603115 h 756326"/>
                    <a:gd name="connsiteX97" fmla="*/ 486383 w 719847"/>
                    <a:gd name="connsiteY97" fmla="*/ 590955 h 756326"/>
                    <a:gd name="connsiteX98" fmla="*/ 469359 w 719847"/>
                    <a:gd name="connsiteY98" fmla="*/ 595819 h 756326"/>
                    <a:gd name="connsiteX99" fmla="*/ 466927 w 719847"/>
                    <a:gd name="connsiteY99" fmla="*/ 605547 h 756326"/>
                    <a:gd name="connsiteX100" fmla="*/ 462064 w 719847"/>
                    <a:gd name="connsiteY100" fmla="*/ 622570 h 756326"/>
                    <a:gd name="connsiteX101" fmla="*/ 447472 w 719847"/>
                    <a:gd name="connsiteY101" fmla="*/ 629866 h 756326"/>
                    <a:gd name="connsiteX102" fmla="*/ 459632 w 719847"/>
                    <a:gd name="connsiteY102" fmla="*/ 646889 h 756326"/>
                    <a:gd name="connsiteX103" fmla="*/ 466927 w 719847"/>
                    <a:gd name="connsiteY103" fmla="*/ 663913 h 756326"/>
                    <a:gd name="connsiteX104" fmla="*/ 445040 w 719847"/>
                    <a:gd name="connsiteY104" fmla="*/ 676072 h 756326"/>
                    <a:gd name="connsiteX105" fmla="*/ 418289 w 719847"/>
                    <a:gd name="connsiteY105" fmla="*/ 666345 h 756326"/>
                    <a:gd name="connsiteX106" fmla="*/ 410993 w 719847"/>
                    <a:gd name="connsiteY106" fmla="*/ 673640 h 756326"/>
                    <a:gd name="connsiteX107" fmla="*/ 410993 w 719847"/>
                    <a:gd name="connsiteY107" fmla="*/ 673640 h 756326"/>
                    <a:gd name="connsiteX108" fmla="*/ 396402 w 719847"/>
                    <a:gd name="connsiteY108" fmla="*/ 710119 h 756326"/>
                    <a:gd name="connsiteX109" fmla="*/ 374515 w 719847"/>
                    <a:gd name="connsiteY109" fmla="*/ 724711 h 756326"/>
                    <a:gd name="connsiteX110" fmla="*/ 374515 w 719847"/>
                    <a:gd name="connsiteY110" fmla="*/ 724711 h 756326"/>
                    <a:gd name="connsiteX111" fmla="*/ 425585 w 719847"/>
                    <a:gd name="connsiteY111" fmla="*/ 756326 h 75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19847" h="756326">
                      <a:moveTo>
                        <a:pt x="0" y="31615"/>
                      </a:moveTo>
                      <a:lnTo>
                        <a:pt x="58366" y="21887"/>
                      </a:lnTo>
                      <a:lnTo>
                        <a:pt x="82685" y="19455"/>
                      </a:lnTo>
                      <a:lnTo>
                        <a:pt x="107004" y="17023"/>
                      </a:lnTo>
                      <a:lnTo>
                        <a:pt x="107004" y="17023"/>
                      </a:lnTo>
                      <a:lnTo>
                        <a:pt x="126459" y="31615"/>
                      </a:lnTo>
                      <a:lnTo>
                        <a:pt x="131323" y="31615"/>
                      </a:lnTo>
                      <a:lnTo>
                        <a:pt x="141051" y="0"/>
                      </a:lnTo>
                      <a:lnTo>
                        <a:pt x="153210" y="2432"/>
                      </a:lnTo>
                      <a:lnTo>
                        <a:pt x="179962" y="14591"/>
                      </a:lnTo>
                      <a:lnTo>
                        <a:pt x="179962" y="14591"/>
                      </a:lnTo>
                      <a:lnTo>
                        <a:pt x="192121" y="36479"/>
                      </a:lnTo>
                      <a:lnTo>
                        <a:pt x="192121" y="36479"/>
                      </a:lnTo>
                      <a:lnTo>
                        <a:pt x="216440" y="43774"/>
                      </a:lnTo>
                      <a:lnTo>
                        <a:pt x="216440" y="43774"/>
                      </a:lnTo>
                      <a:lnTo>
                        <a:pt x="223736" y="53502"/>
                      </a:lnTo>
                      <a:lnTo>
                        <a:pt x="240759" y="58366"/>
                      </a:lnTo>
                      <a:lnTo>
                        <a:pt x="250487" y="77821"/>
                      </a:lnTo>
                      <a:lnTo>
                        <a:pt x="265079" y="72957"/>
                      </a:lnTo>
                      <a:lnTo>
                        <a:pt x="274806" y="85117"/>
                      </a:lnTo>
                      <a:lnTo>
                        <a:pt x="299125" y="92413"/>
                      </a:lnTo>
                      <a:lnTo>
                        <a:pt x="299125" y="92413"/>
                      </a:lnTo>
                      <a:lnTo>
                        <a:pt x="330740" y="75389"/>
                      </a:lnTo>
                      <a:lnTo>
                        <a:pt x="318581" y="53502"/>
                      </a:lnTo>
                      <a:lnTo>
                        <a:pt x="330740" y="48638"/>
                      </a:lnTo>
                      <a:lnTo>
                        <a:pt x="350196" y="43774"/>
                      </a:lnTo>
                      <a:lnTo>
                        <a:pt x="350196" y="43774"/>
                      </a:lnTo>
                      <a:lnTo>
                        <a:pt x="367219" y="60798"/>
                      </a:lnTo>
                      <a:lnTo>
                        <a:pt x="367219" y="70526"/>
                      </a:lnTo>
                      <a:lnTo>
                        <a:pt x="374515" y="68094"/>
                      </a:lnTo>
                      <a:lnTo>
                        <a:pt x="379379" y="82685"/>
                      </a:lnTo>
                      <a:lnTo>
                        <a:pt x="403698" y="82685"/>
                      </a:lnTo>
                      <a:lnTo>
                        <a:pt x="403698" y="82685"/>
                      </a:lnTo>
                      <a:lnTo>
                        <a:pt x="418289" y="102140"/>
                      </a:lnTo>
                      <a:lnTo>
                        <a:pt x="425585" y="121596"/>
                      </a:lnTo>
                      <a:lnTo>
                        <a:pt x="437745" y="148347"/>
                      </a:lnTo>
                      <a:lnTo>
                        <a:pt x="447472" y="179962"/>
                      </a:lnTo>
                      <a:lnTo>
                        <a:pt x="457200" y="182394"/>
                      </a:lnTo>
                      <a:lnTo>
                        <a:pt x="476655" y="172666"/>
                      </a:lnTo>
                      <a:lnTo>
                        <a:pt x="500974" y="160506"/>
                      </a:lnTo>
                      <a:lnTo>
                        <a:pt x="520430" y="165370"/>
                      </a:lnTo>
                      <a:lnTo>
                        <a:pt x="522862" y="184826"/>
                      </a:lnTo>
                      <a:lnTo>
                        <a:pt x="544749" y="187257"/>
                      </a:lnTo>
                      <a:lnTo>
                        <a:pt x="552045" y="206713"/>
                      </a:lnTo>
                      <a:lnTo>
                        <a:pt x="552045" y="206713"/>
                      </a:lnTo>
                      <a:lnTo>
                        <a:pt x="586091" y="218872"/>
                      </a:lnTo>
                      <a:lnTo>
                        <a:pt x="598251" y="196985"/>
                      </a:lnTo>
                      <a:lnTo>
                        <a:pt x="625002" y="209145"/>
                      </a:lnTo>
                      <a:lnTo>
                        <a:pt x="644457" y="233464"/>
                      </a:lnTo>
                      <a:lnTo>
                        <a:pt x="644457" y="233464"/>
                      </a:lnTo>
                      <a:lnTo>
                        <a:pt x="627434" y="245623"/>
                      </a:lnTo>
                      <a:lnTo>
                        <a:pt x="625002" y="260215"/>
                      </a:lnTo>
                      <a:lnTo>
                        <a:pt x="625002" y="260215"/>
                      </a:lnTo>
                      <a:lnTo>
                        <a:pt x="610410" y="282102"/>
                      </a:lnTo>
                      <a:lnTo>
                        <a:pt x="603115" y="289398"/>
                      </a:lnTo>
                      <a:lnTo>
                        <a:pt x="603115" y="289398"/>
                      </a:lnTo>
                      <a:lnTo>
                        <a:pt x="581227" y="291830"/>
                      </a:lnTo>
                      <a:lnTo>
                        <a:pt x="583659" y="311285"/>
                      </a:lnTo>
                      <a:lnTo>
                        <a:pt x="590955" y="325877"/>
                      </a:lnTo>
                      <a:lnTo>
                        <a:pt x="612842" y="330740"/>
                      </a:lnTo>
                      <a:lnTo>
                        <a:pt x="632298" y="323445"/>
                      </a:lnTo>
                      <a:lnTo>
                        <a:pt x="632298" y="323445"/>
                      </a:lnTo>
                      <a:lnTo>
                        <a:pt x="654185" y="335604"/>
                      </a:lnTo>
                      <a:lnTo>
                        <a:pt x="654185" y="335604"/>
                      </a:lnTo>
                      <a:lnTo>
                        <a:pt x="671208" y="350196"/>
                      </a:lnTo>
                      <a:lnTo>
                        <a:pt x="671208" y="367219"/>
                      </a:lnTo>
                      <a:lnTo>
                        <a:pt x="661481" y="367219"/>
                      </a:lnTo>
                      <a:lnTo>
                        <a:pt x="661481" y="367219"/>
                      </a:lnTo>
                      <a:lnTo>
                        <a:pt x="683368" y="391538"/>
                      </a:lnTo>
                      <a:lnTo>
                        <a:pt x="695527" y="396402"/>
                      </a:lnTo>
                      <a:lnTo>
                        <a:pt x="685800" y="413426"/>
                      </a:lnTo>
                      <a:lnTo>
                        <a:pt x="685800" y="413426"/>
                      </a:lnTo>
                      <a:lnTo>
                        <a:pt x="661481" y="423153"/>
                      </a:lnTo>
                      <a:lnTo>
                        <a:pt x="651753" y="440177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51753" y="464496"/>
                      </a:lnTo>
                      <a:lnTo>
                        <a:pt x="668776" y="476655"/>
                      </a:lnTo>
                      <a:lnTo>
                        <a:pt x="690664" y="476655"/>
                      </a:lnTo>
                      <a:lnTo>
                        <a:pt x="690664" y="498543"/>
                      </a:lnTo>
                      <a:lnTo>
                        <a:pt x="690664" y="498543"/>
                      </a:lnTo>
                      <a:lnTo>
                        <a:pt x="717415" y="513134"/>
                      </a:lnTo>
                      <a:lnTo>
                        <a:pt x="717415" y="522862"/>
                      </a:lnTo>
                      <a:lnTo>
                        <a:pt x="719847" y="537453"/>
                      </a:lnTo>
                      <a:lnTo>
                        <a:pt x="695527" y="535021"/>
                      </a:lnTo>
                      <a:lnTo>
                        <a:pt x="685800" y="559340"/>
                      </a:lnTo>
                      <a:lnTo>
                        <a:pt x="685800" y="559340"/>
                      </a:lnTo>
                      <a:lnTo>
                        <a:pt x="663913" y="573932"/>
                      </a:lnTo>
                      <a:lnTo>
                        <a:pt x="634730" y="566636"/>
                      </a:lnTo>
                      <a:lnTo>
                        <a:pt x="607979" y="566636"/>
                      </a:lnTo>
                      <a:lnTo>
                        <a:pt x="586091" y="566636"/>
                      </a:lnTo>
                      <a:lnTo>
                        <a:pt x="571500" y="561772"/>
                      </a:lnTo>
                      <a:lnTo>
                        <a:pt x="571500" y="561772"/>
                      </a:lnTo>
                      <a:lnTo>
                        <a:pt x="556908" y="593387"/>
                      </a:lnTo>
                      <a:lnTo>
                        <a:pt x="556908" y="593387"/>
                      </a:lnTo>
                      <a:lnTo>
                        <a:pt x="532589" y="603115"/>
                      </a:lnTo>
                      <a:lnTo>
                        <a:pt x="486383" y="590955"/>
                      </a:lnTo>
                      <a:lnTo>
                        <a:pt x="469359" y="595819"/>
                      </a:lnTo>
                      <a:lnTo>
                        <a:pt x="466927" y="605547"/>
                      </a:lnTo>
                      <a:lnTo>
                        <a:pt x="462064" y="622570"/>
                      </a:lnTo>
                      <a:lnTo>
                        <a:pt x="447472" y="629866"/>
                      </a:lnTo>
                      <a:lnTo>
                        <a:pt x="459632" y="646889"/>
                      </a:lnTo>
                      <a:lnTo>
                        <a:pt x="466927" y="663913"/>
                      </a:lnTo>
                      <a:lnTo>
                        <a:pt x="445040" y="676072"/>
                      </a:lnTo>
                      <a:lnTo>
                        <a:pt x="418289" y="666345"/>
                      </a:lnTo>
                      <a:lnTo>
                        <a:pt x="410993" y="673640"/>
                      </a:lnTo>
                      <a:lnTo>
                        <a:pt x="410993" y="673640"/>
                      </a:lnTo>
                      <a:lnTo>
                        <a:pt x="396402" y="710119"/>
                      </a:lnTo>
                      <a:lnTo>
                        <a:pt x="374515" y="724711"/>
                      </a:lnTo>
                      <a:lnTo>
                        <a:pt x="374515" y="724711"/>
                      </a:lnTo>
                      <a:lnTo>
                        <a:pt x="425585" y="75632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2" name="Dowolny kształt 101"/>
                <p:cNvSpPr/>
                <p:nvPr/>
              </p:nvSpPr>
              <p:spPr>
                <a:xfrm>
                  <a:off x="4482019" y="4635230"/>
                  <a:ext cx="216441" cy="549613"/>
                </a:xfrm>
                <a:custGeom>
                  <a:avLst/>
                  <a:gdLst>
                    <a:gd name="connsiteX0" fmla="*/ 172666 w 216441"/>
                    <a:gd name="connsiteY0" fmla="*/ 0 h 549613"/>
                    <a:gd name="connsiteX1" fmla="*/ 133755 w 216441"/>
                    <a:gd name="connsiteY1" fmla="*/ 41342 h 549613"/>
                    <a:gd name="connsiteX2" fmla="*/ 145915 w 216441"/>
                    <a:gd name="connsiteY2" fmla="*/ 55934 h 549613"/>
                    <a:gd name="connsiteX3" fmla="*/ 136187 w 216441"/>
                    <a:gd name="connsiteY3" fmla="*/ 77821 h 549613"/>
                    <a:gd name="connsiteX4" fmla="*/ 94845 w 216441"/>
                    <a:gd name="connsiteY4" fmla="*/ 82685 h 549613"/>
                    <a:gd name="connsiteX5" fmla="*/ 92413 w 216441"/>
                    <a:gd name="connsiteY5" fmla="*/ 97276 h 549613"/>
                    <a:gd name="connsiteX6" fmla="*/ 80253 w 216441"/>
                    <a:gd name="connsiteY6" fmla="*/ 94844 h 549613"/>
                    <a:gd name="connsiteX7" fmla="*/ 65662 w 216441"/>
                    <a:gd name="connsiteY7" fmla="*/ 131323 h 549613"/>
                    <a:gd name="connsiteX8" fmla="*/ 70526 w 216441"/>
                    <a:gd name="connsiteY8" fmla="*/ 148347 h 549613"/>
                    <a:gd name="connsiteX9" fmla="*/ 70526 w 216441"/>
                    <a:gd name="connsiteY9" fmla="*/ 148347 h 549613"/>
                    <a:gd name="connsiteX10" fmla="*/ 41343 w 216441"/>
                    <a:gd name="connsiteY10" fmla="*/ 153210 h 549613"/>
                    <a:gd name="connsiteX11" fmla="*/ 41343 w 216441"/>
                    <a:gd name="connsiteY11" fmla="*/ 153210 h 549613"/>
                    <a:gd name="connsiteX12" fmla="*/ 24319 w 216441"/>
                    <a:gd name="connsiteY12" fmla="*/ 175098 h 549613"/>
                    <a:gd name="connsiteX13" fmla="*/ 14592 w 216441"/>
                    <a:gd name="connsiteY13" fmla="*/ 187257 h 549613"/>
                    <a:gd name="connsiteX14" fmla="*/ 9728 w 216441"/>
                    <a:gd name="connsiteY14" fmla="*/ 204281 h 549613"/>
                    <a:gd name="connsiteX15" fmla="*/ 7296 w 216441"/>
                    <a:gd name="connsiteY15" fmla="*/ 228600 h 549613"/>
                    <a:gd name="connsiteX16" fmla="*/ 7296 w 216441"/>
                    <a:gd name="connsiteY16" fmla="*/ 235896 h 549613"/>
                    <a:gd name="connsiteX17" fmla="*/ 0 w 216441"/>
                    <a:gd name="connsiteY17" fmla="*/ 248055 h 549613"/>
                    <a:gd name="connsiteX18" fmla="*/ 0 w 216441"/>
                    <a:gd name="connsiteY18" fmla="*/ 248055 h 549613"/>
                    <a:gd name="connsiteX19" fmla="*/ 14592 w 216441"/>
                    <a:gd name="connsiteY19" fmla="*/ 257783 h 549613"/>
                    <a:gd name="connsiteX20" fmla="*/ 48638 w 216441"/>
                    <a:gd name="connsiteY20" fmla="*/ 248055 h 549613"/>
                    <a:gd name="connsiteX21" fmla="*/ 51070 w 216441"/>
                    <a:gd name="connsiteY21" fmla="*/ 265079 h 549613"/>
                    <a:gd name="connsiteX22" fmla="*/ 48638 w 216441"/>
                    <a:gd name="connsiteY22" fmla="*/ 277238 h 549613"/>
                    <a:gd name="connsiteX23" fmla="*/ 51070 w 216441"/>
                    <a:gd name="connsiteY23" fmla="*/ 299125 h 549613"/>
                    <a:gd name="connsiteX24" fmla="*/ 29183 w 216441"/>
                    <a:gd name="connsiteY24" fmla="*/ 316149 h 549613"/>
                    <a:gd name="connsiteX25" fmla="*/ 36479 w 216441"/>
                    <a:gd name="connsiteY25" fmla="*/ 335604 h 549613"/>
                    <a:gd name="connsiteX26" fmla="*/ 55934 w 216441"/>
                    <a:gd name="connsiteY26" fmla="*/ 318581 h 549613"/>
                    <a:gd name="connsiteX27" fmla="*/ 87549 w 216441"/>
                    <a:gd name="connsiteY27" fmla="*/ 325876 h 549613"/>
                    <a:gd name="connsiteX28" fmla="*/ 111868 w 216441"/>
                    <a:gd name="connsiteY28" fmla="*/ 323444 h 549613"/>
                    <a:gd name="connsiteX29" fmla="*/ 109436 w 216441"/>
                    <a:gd name="connsiteY29" fmla="*/ 357491 h 549613"/>
                    <a:gd name="connsiteX30" fmla="*/ 107004 w 216441"/>
                    <a:gd name="connsiteY30" fmla="*/ 379379 h 549613"/>
                    <a:gd name="connsiteX31" fmla="*/ 119164 w 216441"/>
                    <a:gd name="connsiteY31" fmla="*/ 396402 h 549613"/>
                    <a:gd name="connsiteX32" fmla="*/ 119164 w 216441"/>
                    <a:gd name="connsiteY32" fmla="*/ 396402 h 549613"/>
                    <a:gd name="connsiteX33" fmla="*/ 148347 w 216441"/>
                    <a:gd name="connsiteY33" fmla="*/ 406130 h 549613"/>
                    <a:gd name="connsiteX34" fmla="*/ 148347 w 216441"/>
                    <a:gd name="connsiteY34" fmla="*/ 406130 h 549613"/>
                    <a:gd name="connsiteX35" fmla="*/ 165370 w 216441"/>
                    <a:gd name="connsiteY35" fmla="*/ 406130 h 549613"/>
                    <a:gd name="connsiteX36" fmla="*/ 184826 w 216441"/>
                    <a:gd name="connsiteY36" fmla="*/ 398834 h 549613"/>
                    <a:gd name="connsiteX37" fmla="*/ 194553 w 216441"/>
                    <a:gd name="connsiteY37" fmla="*/ 423153 h 549613"/>
                    <a:gd name="connsiteX38" fmla="*/ 194553 w 216441"/>
                    <a:gd name="connsiteY38" fmla="*/ 423153 h 549613"/>
                    <a:gd name="connsiteX39" fmla="*/ 182394 w 216441"/>
                    <a:gd name="connsiteY39" fmla="*/ 449904 h 549613"/>
                    <a:gd name="connsiteX40" fmla="*/ 182394 w 216441"/>
                    <a:gd name="connsiteY40" fmla="*/ 449904 h 549613"/>
                    <a:gd name="connsiteX41" fmla="*/ 160507 w 216441"/>
                    <a:gd name="connsiteY41" fmla="*/ 466927 h 549613"/>
                    <a:gd name="connsiteX42" fmla="*/ 158075 w 216441"/>
                    <a:gd name="connsiteY42" fmla="*/ 474223 h 549613"/>
                    <a:gd name="connsiteX43" fmla="*/ 158075 w 216441"/>
                    <a:gd name="connsiteY43" fmla="*/ 474223 h 549613"/>
                    <a:gd name="connsiteX44" fmla="*/ 175098 w 216441"/>
                    <a:gd name="connsiteY44" fmla="*/ 488815 h 549613"/>
                    <a:gd name="connsiteX45" fmla="*/ 187258 w 216441"/>
                    <a:gd name="connsiteY45" fmla="*/ 483951 h 549613"/>
                    <a:gd name="connsiteX46" fmla="*/ 187258 w 216441"/>
                    <a:gd name="connsiteY46" fmla="*/ 483951 h 549613"/>
                    <a:gd name="connsiteX47" fmla="*/ 209145 w 216441"/>
                    <a:gd name="connsiteY47" fmla="*/ 491247 h 549613"/>
                    <a:gd name="connsiteX48" fmla="*/ 209145 w 216441"/>
                    <a:gd name="connsiteY48" fmla="*/ 491247 h 549613"/>
                    <a:gd name="connsiteX49" fmla="*/ 206713 w 216441"/>
                    <a:gd name="connsiteY49" fmla="*/ 510702 h 549613"/>
                    <a:gd name="connsiteX50" fmla="*/ 206713 w 216441"/>
                    <a:gd name="connsiteY50" fmla="*/ 510702 h 549613"/>
                    <a:gd name="connsiteX51" fmla="*/ 216441 w 216441"/>
                    <a:gd name="connsiteY51" fmla="*/ 530157 h 549613"/>
                    <a:gd name="connsiteX52" fmla="*/ 206713 w 216441"/>
                    <a:gd name="connsiteY52" fmla="*/ 549613 h 549613"/>
                    <a:gd name="connsiteX53" fmla="*/ 206713 w 216441"/>
                    <a:gd name="connsiteY53" fmla="*/ 549613 h 54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16441" h="549613">
                      <a:moveTo>
                        <a:pt x="172666" y="0"/>
                      </a:moveTo>
                      <a:lnTo>
                        <a:pt x="133755" y="41342"/>
                      </a:lnTo>
                      <a:lnTo>
                        <a:pt x="145915" y="55934"/>
                      </a:lnTo>
                      <a:lnTo>
                        <a:pt x="136187" y="77821"/>
                      </a:lnTo>
                      <a:lnTo>
                        <a:pt x="94845" y="82685"/>
                      </a:lnTo>
                      <a:lnTo>
                        <a:pt x="92413" y="97276"/>
                      </a:lnTo>
                      <a:lnTo>
                        <a:pt x="80253" y="94844"/>
                      </a:lnTo>
                      <a:lnTo>
                        <a:pt x="65662" y="131323"/>
                      </a:lnTo>
                      <a:lnTo>
                        <a:pt x="70526" y="148347"/>
                      </a:lnTo>
                      <a:lnTo>
                        <a:pt x="70526" y="148347"/>
                      </a:lnTo>
                      <a:lnTo>
                        <a:pt x="41343" y="153210"/>
                      </a:lnTo>
                      <a:lnTo>
                        <a:pt x="41343" y="153210"/>
                      </a:lnTo>
                      <a:lnTo>
                        <a:pt x="24319" y="175098"/>
                      </a:lnTo>
                      <a:lnTo>
                        <a:pt x="14592" y="187257"/>
                      </a:lnTo>
                      <a:lnTo>
                        <a:pt x="9728" y="204281"/>
                      </a:lnTo>
                      <a:lnTo>
                        <a:pt x="7296" y="228600"/>
                      </a:lnTo>
                      <a:lnTo>
                        <a:pt x="7296" y="235896"/>
                      </a:lnTo>
                      <a:lnTo>
                        <a:pt x="0" y="248055"/>
                      </a:lnTo>
                      <a:lnTo>
                        <a:pt x="0" y="248055"/>
                      </a:lnTo>
                      <a:lnTo>
                        <a:pt x="14592" y="257783"/>
                      </a:lnTo>
                      <a:lnTo>
                        <a:pt x="48638" y="248055"/>
                      </a:lnTo>
                      <a:lnTo>
                        <a:pt x="51070" y="265079"/>
                      </a:lnTo>
                      <a:lnTo>
                        <a:pt x="48638" y="277238"/>
                      </a:lnTo>
                      <a:lnTo>
                        <a:pt x="51070" y="299125"/>
                      </a:lnTo>
                      <a:lnTo>
                        <a:pt x="29183" y="316149"/>
                      </a:lnTo>
                      <a:lnTo>
                        <a:pt x="36479" y="335604"/>
                      </a:lnTo>
                      <a:lnTo>
                        <a:pt x="55934" y="318581"/>
                      </a:lnTo>
                      <a:lnTo>
                        <a:pt x="87549" y="325876"/>
                      </a:lnTo>
                      <a:lnTo>
                        <a:pt x="111868" y="323444"/>
                      </a:lnTo>
                      <a:lnTo>
                        <a:pt x="109436" y="357491"/>
                      </a:lnTo>
                      <a:lnTo>
                        <a:pt x="107004" y="379379"/>
                      </a:lnTo>
                      <a:lnTo>
                        <a:pt x="119164" y="396402"/>
                      </a:lnTo>
                      <a:lnTo>
                        <a:pt x="119164" y="396402"/>
                      </a:lnTo>
                      <a:lnTo>
                        <a:pt x="148347" y="406130"/>
                      </a:lnTo>
                      <a:lnTo>
                        <a:pt x="148347" y="406130"/>
                      </a:lnTo>
                      <a:lnTo>
                        <a:pt x="165370" y="406130"/>
                      </a:lnTo>
                      <a:lnTo>
                        <a:pt x="184826" y="398834"/>
                      </a:lnTo>
                      <a:lnTo>
                        <a:pt x="194553" y="423153"/>
                      </a:lnTo>
                      <a:lnTo>
                        <a:pt x="194553" y="423153"/>
                      </a:lnTo>
                      <a:lnTo>
                        <a:pt x="182394" y="449904"/>
                      </a:lnTo>
                      <a:lnTo>
                        <a:pt x="182394" y="449904"/>
                      </a:lnTo>
                      <a:lnTo>
                        <a:pt x="160507" y="466927"/>
                      </a:lnTo>
                      <a:lnTo>
                        <a:pt x="158075" y="474223"/>
                      </a:lnTo>
                      <a:lnTo>
                        <a:pt x="158075" y="474223"/>
                      </a:lnTo>
                      <a:lnTo>
                        <a:pt x="175098" y="488815"/>
                      </a:lnTo>
                      <a:lnTo>
                        <a:pt x="187258" y="483951"/>
                      </a:lnTo>
                      <a:lnTo>
                        <a:pt x="187258" y="483951"/>
                      </a:lnTo>
                      <a:lnTo>
                        <a:pt x="209145" y="491247"/>
                      </a:lnTo>
                      <a:lnTo>
                        <a:pt x="209145" y="491247"/>
                      </a:lnTo>
                      <a:lnTo>
                        <a:pt x="206713" y="510702"/>
                      </a:lnTo>
                      <a:lnTo>
                        <a:pt x="206713" y="510702"/>
                      </a:lnTo>
                      <a:lnTo>
                        <a:pt x="216441" y="530157"/>
                      </a:lnTo>
                      <a:lnTo>
                        <a:pt x="206713" y="549613"/>
                      </a:lnTo>
                      <a:lnTo>
                        <a:pt x="206713" y="54961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3" name="Dowolny kształt 102"/>
                <p:cNvSpPr/>
                <p:nvPr/>
              </p:nvSpPr>
              <p:spPr>
                <a:xfrm>
                  <a:off x="4956243" y="4389606"/>
                  <a:ext cx="836578" cy="924128"/>
                </a:xfrm>
                <a:custGeom>
                  <a:avLst/>
                  <a:gdLst>
                    <a:gd name="connsiteX0" fmla="*/ 0 w 836578"/>
                    <a:gd name="connsiteY0" fmla="*/ 0 h 924128"/>
                    <a:gd name="connsiteX1" fmla="*/ 63229 w 836578"/>
                    <a:gd name="connsiteY1" fmla="*/ 2432 h 924128"/>
                    <a:gd name="connsiteX2" fmla="*/ 63229 w 836578"/>
                    <a:gd name="connsiteY2" fmla="*/ 2432 h 924128"/>
                    <a:gd name="connsiteX3" fmla="*/ 70525 w 836578"/>
                    <a:gd name="connsiteY3" fmla="*/ 21888 h 924128"/>
                    <a:gd name="connsiteX4" fmla="*/ 70525 w 836578"/>
                    <a:gd name="connsiteY4" fmla="*/ 21888 h 924128"/>
                    <a:gd name="connsiteX5" fmla="*/ 111868 w 836578"/>
                    <a:gd name="connsiteY5" fmla="*/ 21888 h 924128"/>
                    <a:gd name="connsiteX6" fmla="*/ 126459 w 836578"/>
                    <a:gd name="connsiteY6" fmla="*/ 7296 h 924128"/>
                    <a:gd name="connsiteX7" fmla="*/ 141051 w 836578"/>
                    <a:gd name="connsiteY7" fmla="*/ 14592 h 924128"/>
                    <a:gd name="connsiteX8" fmla="*/ 141051 w 836578"/>
                    <a:gd name="connsiteY8" fmla="*/ 14592 h 924128"/>
                    <a:gd name="connsiteX9" fmla="*/ 153210 w 836578"/>
                    <a:gd name="connsiteY9" fmla="*/ 24320 h 924128"/>
                    <a:gd name="connsiteX10" fmla="*/ 175097 w 836578"/>
                    <a:gd name="connsiteY10" fmla="*/ 34047 h 924128"/>
                    <a:gd name="connsiteX11" fmla="*/ 167802 w 836578"/>
                    <a:gd name="connsiteY11" fmla="*/ 53503 h 924128"/>
                    <a:gd name="connsiteX12" fmla="*/ 167802 w 836578"/>
                    <a:gd name="connsiteY12" fmla="*/ 53503 h 924128"/>
                    <a:gd name="connsiteX13" fmla="*/ 182393 w 836578"/>
                    <a:gd name="connsiteY13" fmla="*/ 72958 h 924128"/>
                    <a:gd name="connsiteX14" fmla="*/ 189689 w 836578"/>
                    <a:gd name="connsiteY14" fmla="*/ 94845 h 924128"/>
                    <a:gd name="connsiteX15" fmla="*/ 199417 w 836578"/>
                    <a:gd name="connsiteY15" fmla="*/ 116732 h 924128"/>
                    <a:gd name="connsiteX16" fmla="*/ 209144 w 836578"/>
                    <a:gd name="connsiteY16" fmla="*/ 136188 h 924128"/>
                    <a:gd name="connsiteX17" fmla="*/ 192121 w 836578"/>
                    <a:gd name="connsiteY17" fmla="*/ 143483 h 924128"/>
                    <a:gd name="connsiteX18" fmla="*/ 187257 w 836578"/>
                    <a:gd name="connsiteY18" fmla="*/ 160507 h 924128"/>
                    <a:gd name="connsiteX19" fmla="*/ 187257 w 836578"/>
                    <a:gd name="connsiteY19" fmla="*/ 160507 h 924128"/>
                    <a:gd name="connsiteX20" fmla="*/ 209144 w 836578"/>
                    <a:gd name="connsiteY20" fmla="*/ 177530 h 924128"/>
                    <a:gd name="connsiteX21" fmla="*/ 218872 w 836578"/>
                    <a:gd name="connsiteY21" fmla="*/ 196985 h 924128"/>
                    <a:gd name="connsiteX22" fmla="*/ 218872 w 836578"/>
                    <a:gd name="connsiteY22" fmla="*/ 196985 h 924128"/>
                    <a:gd name="connsiteX23" fmla="*/ 221304 w 836578"/>
                    <a:gd name="connsiteY23" fmla="*/ 223737 h 924128"/>
                    <a:gd name="connsiteX24" fmla="*/ 238327 w 836578"/>
                    <a:gd name="connsiteY24" fmla="*/ 235896 h 924128"/>
                    <a:gd name="connsiteX25" fmla="*/ 238327 w 836578"/>
                    <a:gd name="connsiteY25" fmla="*/ 248056 h 924128"/>
                    <a:gd name="connsiteX26" fmla="*/ 238327 w 836578"/>
                    <a:gd name="connsiteY26" fmla="*/ 248056 h 924128"/>
                    <a:gd name="connsiteX27" fmla="*/ 252919 w 836578"/>
                    <a:gd name="connsiteY27" fmla="*/ 267511 h 924128"/>
                    <a:gd name="connsiteX28" fmla="*/ 252919 w 836578"/>
                    <a:gd name="connsiteY28" fmla="*/ 267511 h 924128"/>
                    <a:gd name="connsiteX29" fmla="*/ 291829 w 836578"/>
                    <a:gd name="connsiteY29" fmla="*/ 277239 h 924128"/>
                    <a:gd name="connsiteX30" fmla="*/ 313717 w 836578"/>
                    <a:gd name="connsiteY30" fmla="*/ 277239 h 924128"/>
                    <a:gd name="connsiteX31" fmla="*/ 330740 w 836578"/>
                    <a:gd name="connsiteY31" fmla="*/ 269943 h 924128"/>
                    <a:gd name="connsiteX32" fmla="*/ 352627 w 836578"/>
                    <a:gd name="connsiteY32" fmla="*/ 279671 h 924128"/>
                    <a:gd name="connsiteX33" fmla="*/ 355059 w 836578"/>
                    <a:gd name="connsiteY33" fmla="*/ 274807 h 924128"/>
                    <a:gd name="connsiteX34" fmla="*/ 369651 w 836578"/>
                    <a:gd name="connsiteY34" fmla="*/ 260215 h 924128"/>
                    <a:gd name="connsiteX35" fmla="*/ 393970 w 836578"/>
                    <a:gd name="connsiteY35" fmla="*/ 260215 h 924128"/>
                    <a:gd name="connsiteX36" fmla="*/ 415857 w 836578"/>
                    <a:gd name="connsiteY36" fmla="*/ 245624 h 924128"/>
                    <a:gd name="connsiteX37" fmla="*/ 432880 w 836578"/>
                    <a:gd name="connsiteY37" fmla="*/ 235896 h 924128"/>
                    <a:gd name="connsiteX38" fmla="*/ 432880 w 836578"/>
                    <a:gd name="connsiteY38" fmla="*/ 211577 h 924128"/>
                    <a:gd name="connsiteX39" fmla="*/ 449904 w 836578"/>
                    <a:gd name="connsiteY39" fmla="*/ 204281 h 924128"/>
                    <a:gd name="connsiteX40" fmla="*/ 449904 w 836578"/>
                    <a:gd name="connsiteY40" fmla="*/ 204281 h 924128"/>
                    <a:gd name="connsiteX41" fmla="*/ 471791 w 836578"/>
                    <a:gd name="connsiteY41" fmla="*/ 187258 h 924128"/>
                    <a:gd name="connsiteX42" fmla="*/ 471791 w 836578"/>
                    <a:gd name="connsiteY42" fmla="*/ 187258 h 924128"/>
                    <a:gd name="connsiteX43" fmla="*/ 493678 w 836578"/>
                    <a:gd name="connsiteY43" fmla="*/ 194554 h 924128"/>
                    <a:gd name="connsiteX44" fmla="*/ 493678 w 836578"/>
                    <a:gd name="connsiteY44" fmla="*/ 179962 h 924128"/>
                    <a:gd name="connsiteX45" fmla="*/ 493678 w 836578"/>
                    <a:gd name="connsiteY45" fmla="*/ 179962 h 924128"/>
                    <a:gd name="connsiteX46" fmla="*/ 515566 w 836578"/>
                    <a:gd name="connsiteY46" fmla="*/ 167803 h 924128"/>
                    <a:gd name="connsiteX47" fmla="*/ 515566 w 836578"/>
                    <a:gd name="connsiteY47" fmla="*/ 167803 h 924128"/>
                    <a:gd name="connsiteX48" fmla="*/ 547180 w 836578"/>
                    <a:gd name="connsiteY48" fmla="*/ 167803 h 924128"/>
                    <a:gd name="connsiteX49" fmla="*/ 578795 w 836578"/>
                    <a:gd name="connsiteY49" fmla="*/ 160507 h 924128"/>
                    <a:gd name="connsiteX50" fmla="*/ 603114 w 836578"/>
                    <a:gd name="connsiteY50" fmla="*/ 158075 h 924128"/>
                    <a:gd name="connsiteX51" fmla="*/ 603114 w 836578"/>
                    <a:gd name="connsiteY51" fmla="*/ 158075 h 924128"/>
                    <a:gd name="connsiteX52" fmla="*/ 622570 w 836578"/>
                    <a:gd name="connsiteY52" fmla="*/ 145915 h 924128"/>
                    <a:gd name="connsiteX53" fmla="*/ 639593 w 836578"/>
                    <a:gd name="connsiteY53" fmla="*/ 138620 h 924128"/>
                    <a:gd name="connsiteX54" fmla="*/ 639593 w 836578"/>
                    <a:gd name="connsiteY54" fmla="*/ 138620 h 924128"/>
                    <a:gd name="connsiteX55" fmla="*/ 656617 w 836578"/>
                    <a:gd name="connsiteY55" fmla="*/ 124028 h 924128"/>
                    <a:gd name="connsiteX56" fmla="*/ 656617 w 836578"/>
                    <a:gd name="connsiteY56" fmla="*/ 124028 h 924128"/>
                    <a:gd name="connsiteX57" fmla="*/ 656617 w 836578"/>
                    <a:gd name="connsiteY57" fmla="*/ 124028 h 924128"/>
                    <a:gd name="connsiteX58" fmla="*/ 673640 w 836578"/>
                    <a:gd name="connsiteY58" fmla="*/ 138620 h 924128"/>
                    <a:gd name="connsiteX59" fmla="*/ 695527 w 836578"/>
                    <a:gd name="connsiteY59" fmla="*/ 126460 h 924128"/>
                    <a:gd name="connsiteX60" fmla="*/ 700391 w 836578"/>
                    <a:gd name="connsiteY60" fmla="*/ 162939 h 924128"/>
                    <a:gd name="connsiteX61" fmla="*/ 700391 w 836578"/>
                    <a:gd name="connsiteY61" fmla="*/ 162939 h 924128"/>
                    <a:gd name="connsiteX62" fmla="*/ 680936 w 836578"/>
                    <a:gd name="connsiteY62" fmla="*/ 184826 h 924128"/>
                    <a:gd name="connsiteX63" fmla="*/ 666344 w 836578"/>
                    <a:gd name="connsiteY63" fmla="*/ 204281 h 924128"/>
                    <a:gd name="connsiteX64" fmla="*/ 680936 w 836578"/>
                    <a:gd name="connsiteY64" fmla="*/ 228600 h 924128"/>
                    <a:gd name="connsiteX65" fmla="*/ 661480 w 836578"/>
                    <a:gd name="connsiteY65" fmla="*/ 233464 h 924128"/>
                    <a:gd name="connsiteX66" fmla="*/ 673640 w 836578"/>
                    <a:gd name="connsiteY66" fmla="*/ 252920 h 924128"/>
                    <a:gd name="connsiteX67" fmla="*/ 680936 w 836578"/>
                    <a:gd name="connsiteY67" fmla="*/ 279671 h 924128"/>
                    <a:gd name="connsiteX68" fmla="*/ 673640 w 836578"/>
                    <a:gd name="connsiteY68" fmla="*/ 299126 h 924128"/>
                    <a:gd name="connsiteX69" fmla="*/ 673640 w 836578"/>
                    <a:gd name="connsiteY69" fmla="*/ 299126 h 924128"/>
                    <a:gd name="connsiteX70" fmla="*/ 693095 w 836578"/>
                    <a:gd name="connsiteY70" fmla="*/ 333173 h 924128"/>
                    <a:gd name="connsiteX71" fmla="*/ 697959 w 836578"/>
                    <a:gd name="connsiteY71" fmla="*/ 352628 h 924128"/>
                    <a:gd name="connsiteX72" fmla="*/ 685800 w 836578"/>
                    <a:gd name="connsiteY72" fmla="*/ 355060 h 924128"/>
                    <a:gd name="connsiteX73" fmla="*/ 685800 w 836578"/>
                    <a:gd name="connsiteY73" fmla="*/ 376947 h 924128"/>
                    <a:gd name="connsiteX74" fmla="*/ 671208 w 836578"/>
                    <a:gd name="connsiteY74" fmla="*/ 393971 h 924128"/>
                    <a:gd name="connsiteX75" fmla="*/ 690663 w 836578"/>
                    <a:gd name="connsiteY75" fmla="*/ 413426 h 924128"/>
                    <a:gd name="connsiteX76" fmla="*/ 688231 w 836578"/>
                    <a:gd name="connsiteY76" fmla="*/ 420722 h 924128"/>
                    <a:gd name="connsiteX77" fmla="*/ 688231 w 836578"/>
                    <a:gd name="connsiteY77" fmla="*/ 420722 h 924128"/>
                    <a:gd name="connsiteX78" fmla="*/ 671208 w 836578"/>
                    <a:gd name="connsiteY78" fmla="*/ 437745 h 924128"/>
                    <a:gd name="connsiteX79" fmla="*/ 688231 w 836578"/>
                    <a:gd name="connsiteY79" fmla="*/ 488815 h 924128"/>
                    <a:gd name="connsiteX80" fmla="*/ 751461 w 836578"/>
                    <a:gd name="connsiteY80" fmla="*/ 496111 h 924128"/>
                    <a:gd name="connsiteX81" fmla="*/ 753893 w 836578"/>
                    <a:gd name="connsiteY81" fmla="*/ 517998 h 924128"/>
                    <a:gd name="connsiteX82" fmla="*/ 746597 w 836578"/>
                    <a:gd name="connsiteY82" fmla="*/ 525294 h 924128"/>
                    <a:gd name="connsiteX83" fmla="*/ 722278 w 836578"/>
                    <a:gd name="connsiteY83" fmla="*/ 530158 h 924128"/>
                    <a:gd name="connsiteX84" fmla="*/ 722278 w 836578"/>
                    <a:gd name="connsiteY84" fmla="*/ 549613 h 924128"/>
                    <a:gd name="connsiteX85" fmla="*/ 739302 w 836578"/>
                    <a:gd name="connsiteY85" fmla="*/ 569068 h 924128"/>
                    <a:gd name="connsiteX86" fmla="*/ 761189 w 836578"/>
                    <a:gd name="connsiteY86" fmla="*/ 559341 h 924128"/>
                    <a:gd name="connsiteX87" fmla="*/ 790372 w 836578"/>
                    <a:gd name="connsiteY87" fmla="*/ 590956 h 924128"/>
                    <a:gd name="connsiteX88" fmla="*/ 770917 w 836578"/>
                    <a:gd name="connsiteY88" fmla="*/ 605547 h 924128"/>
                    <a:gd name="connsiteX89" fmla="*/ 749029 w 836578"/>
                    <a:gd name="connsiteY89" fmla="*/ 598251 h 924128"/>
                    <a:gd name="connsiteX90" fmla="*/ 739302 w 836578"/>
                    <a:gd name="connsiteY90" fmla="*/ 615275 h 924128"/>
                    <a:gd name="connsiteX91" fmla="*/ 741734 w 836578"/>
                    <a:gd name="connsiteY91" fmla="*/ 646890 h 924128"/>
                    <a:gd name="connsiteX92" fmla="*/ 778212 w 836578"/>
                    <a:gd name="connsiteY92" fmla="*/ 654185 h 924128"/>
                    <a:gd name="connsiteX93" fmla="*/ 783076 w 836578"/>
                    <a:gd name="connsiteY93" fmla="*/ 683368 h 924128"/>
                    <a:gd name="connsiteX94" fmla="*/ 778212 w 836578"/>
                    <a:gd name="connsiteY94" fmla="*/ 695528 h 924128"/>
                    <a:gd name="connsiteX95" fmla="*/ 795236 w 836578"/>
                    <a:gd name="connsiteY95" fmla="*/ 700392 h 924128"/>
                    <a:gd name="connsiteX96" fmla="*/ 790372 w 836578"/>
                    <a:gd name="connsiteY96" fmla="*/ 732007 h 924128"/>
                    <a:gd name="connsiteX97" fmla="*/ 800100 w 836578"/>
                    <a:gd name="connsiteY97" fmla="*/ 753894 h 924128"/>
                    <a:gd name="connsiteX98" fmla="*/ 780644 w 836578"/>
                    <a:gd name="connsiteY98" fmla="*/ 787941 h 924128"/>
                    <a:gd name="connsiteX99" fmla="*/ 807395 w 836578"/>
                    <a:gd name="connsiteY99" fmla="*/ 812260 h 924128"/>
                    <a:gd name="connsiteX100" fmla="*/ 800100 w 836578"/>
                    <a:gd name="connsiteY100" fmla="*/ 824420 h 924128"/>
                    <a:gd name="connsiteX101" fmla="*/ 819555 w 836578"/>
                    <a:gd name="connsiteY101" fmla="*/ 843875 h 924128"/>
                    <a:gd name="connsiteX102" fmla="*/ 836578 w 836578"/>
                    <a:gd name="connsiteY102" fmla="*/ 870626 h 924128"/>
                    <a:gd name="connsiteX103" fmla="*/ 826851 w 836578"/>
                    <a:gd name="connsiteY103" fmla="*/ 877922 h 924128"/>
                    <a:gd name="connsiteX104" fmla="*/ 834146 w 836578"/>
                    <a:gd name="connsiteY104" fmla="*/ 894945 h 924128"/>
                    <a:gd name="connsiteX105" fmla="*/ 826851 w 836578"/>
                    <a:gd name="connsiteY105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836578" h="924128">
                      <a:moveTo>
                        <a:pt x="0" y="0"/>
                      </a:moveTo>
                      <a:lnTo>
                        <a:pt x="63229" y="2432"/>
                      </a:lnTo>
                      <a:lnTo>
                        <a:pt x="63229" y="2432"/>
                      </a:lnTo>
                      <a:lnTo>
                        <a:pt x="70525" y="21888"/>
                      </a:lnTo>
                      <a:lnTo>
                        <a:pt x="70525" y="21888"/>
                      </a:lnTo>
                      <a:lnTo>
                        <a:pt x="111868" y="21888"/>
                      </a:lnTo>
                      <a:lnTo>
                        <a:pt x="126459" y="7296"/>
                      </a:lnTo>
                      <a:lnTo>
                        <a:pt x="141051" y="14592"/>
                      </a:lnTo>
                      <a:lnTo>
                        <a:pt x="141051" y="14592"/>
                      </a:lnTo>
                      <a:lnTo>
                        <a:pt x="153210" y="24320"/>
                      </a:lnTo>
                      <a:lnTo>
                        <a:pt x="175097" y="34047"/>
                      </a:lnTo>
                      <a:lnTo>
                        <a:pt x="167802" y="53503"/>
                      </a:lnTo>
                      <a:lnTo>
                        <a:pt x="167802" y="53503"/>
                      </a:lnTo>
                      <a:lnTo>
                        <a:pt x="182393" y="72958"/>
                      </a:lnTo>
                      <a:lnTo>
                        <a:pt x="189689" y="94845"/>
                      </a:lnTo>
                      <a:lnTo>
                        <a:pt x="199417" y="116732"/>
                      </a:lnTo>
                      <a:lnTo>
                        <a:pt x="209144" y="136188"/>
                      </a:lnTo>
                      <a:lnTo>
                        <a:pt x="192121" y="143483"/>
                      </a:lnTo>
                      <a:lnTo>
                        <a:pt x="187257" y="160507"/>
                      </a:lnTo>
                      <a:lnTo>
                        <a:pt x="187257" y="160507"/>
                      </a:lnTo>
                      <a:lnTo>
                        <a:pt x="209144" y="177530"/>
                      </a:lnTo>
                      <a:lnTo>
                        <a:pt x="218872" y="196985"/>
                      </a:lnTo>
                      <a:lnTo>
                        <a:pt x="218872" y="196985"/>
                      </a:lnTo>
                      <a:lnTo>
                        <a:pt x="221304" y="223737"/>
                      </a:lnTo>
                      <a:lnTo>
                        <a:pt x="238327" y="235896"/>
                      </a:lnTo>
                      <a:lnTo>
                        <a:pt x="238327" y="248056"/>
                      </a:lnTo>
                      <a:lnTo>
                        <a:pt x="238327" y="248056"/>
                      </a:lnTo>
                      <a:lnTo>
                        <a:pt x="252919" y="267511"/>
                      </a:lnTo>
                      <a:lnTo>
                        <a:pt x="252919" y="267511"/>
                      </a:lnTo>
                      <a:lnTo>
                        <a:pt x="291829" y="277239"/>
                      </a:lnTo>
                      <a:lnTo>
                        <a:pt x="313717" y="277239"/>
                      </a:lnTo>
                      <a:lnTo>
                        <a:pt x="330740" y="269943"/>
                      </a:lnTo>
                      <a:lnTo>
                        <a:pt x="352627" y="279671"/>
                      </a:lnTo>
                      <a:lnTo>
                        <a:pt x="355059" y="274807"/>
                      </a:lnTo>
                      <a:lnTo>
                        <a:pt x="369651" y="260215"/>
                      </a:lnTo>
                      <a:lnTo>
                        <a:pt x="393970" y="260215"/>
                      </a:lnTo>
                      <a:lnTo>
                        <a:pt x="415857" y="245624"/>
                      </a:lnTo>
                      <a:lnTo>
                        <a:pt x="432880" y="235896"/>
                      </a:lnTo>
                      <a:lnTo>
                        <a:pt x="432880" y="211577"/>
                      </a:lnTo>
                      <a:lnTo>
                        <a:pt x="449904" y="204281"/>
                      </a:lnTo>
                      <a:lnTo>
                        <a:pt x="449904" y="204281"/>
                      </a:lnTo>
                      <a:lnTo>
                        <a:pt x="471791" y="187258"/>
                      </a:lnTo>
                      <a:lnTo>
                        <a:pt x="471791" y="187258"/>
                      </a:lnTo>
                      <a:lnTo>
                        <a:pt x="493678" y="194554"/>
                      </a:lnTo>
                      <a:lnTo>
                        <a:pt x="493678" y="179962"/>
                      </a:lnTo>
                      <a:lnTo>
                        <a:pt x="493678" y="179962"/>
                      </a:lnTo>
                      <a:lnTo>
                        <a:pt x="515566" y="167803"/>
                      </a:lnTo>
                      <a:lnTo>
                        <a:pt x="515566" y="167803"/>
                      </a:lnTo>
                      <a:lnTo>
                        <a:pt x="547180" y="167803"/>
                      </a:lnTo>
                      <a:lnTo>
                        <a:pt x="578795" y="160507"/>
                      </a:lnTo>
                      <a:lnTo>
                        <a:pt x="603114" y="158075"/>
                      </a:lnTo>
                      <a:lnTo>
                        <a:pt x="603114" y="158075"/>
                      </a:lnTo>
                      <a:lnTo>
                        <a:pt x="622570" y="145915"/>
                      </a:lnTo>
                      <a:lnTo>
                        <a:pt x="639593" y="138620"/>
                      </a:lnTo>
                      <a:lnTo>
                        <a:pt x="639593" y="138620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73640" y="138620"/>
                      </a:lnTo>
                      <a:lnTo>
                        <a:pt x="695527" y="126460"/>
                      </a:lnTo>
                      <a:lnTo>
                        <a:pt x="700391" y="162939"/>
                      </a:lnTo>
                      <a:lnTo>
                        <a:pt x="700391" y="162939"/>
                      </a:lnTo>
                      <a:lnTo>
                        <a:pt x="680936" y="184826"/>
                      </a:lnTo>
                      <a:lnTo>
                        <a:pt x="666344" y="204281"/>
                      </a:lnTo>
                      <a:lnTo>
                        <a:pt x="680936" y="228600"/>
                      </a:lnTo>
                      <a:lnTo>
                        <a:pt x="661480" y="233464"/>
                      </a:lnTo>
                      <a:lnTo>
                        <a:pt x="673640" y="252920"/>
                      </a:lnTo>
                      <a:lnTo>
                        <a:pt x="680936" y="279671"/>
                      </a:lnTo>
                      <a:lnTo>
                        <a:pt x="673640" y="299126"/>
                      </a:lnTo>
                      <a:lnTo>
                        <a:pt x="673640" y="299126"/>
                      </a:lnTo>
                      <a:lnTo>
                        <a:pt x="693095" y="333173"/>
                      </a:lnTo>
                      <a:lnTo>
                        <a:pt x="697959" y="352628"/>
                      </a:lnTo>
                      <a:lnTo>
                        <a:pt x="685800" y="355060"/>
                      </a:lnTo>
                      <a:lnTo>
                        <a:pt x="685800" y="376947"/>
                      </a:lnTo>
                      <a:lnTo>
                        <a:pt x="671208" y="393971"/>
                      </a:lnTo>
                      <a:lnTo>
                        <a:pt x="690663" y="413426"/>
                      </a:lnTo>
                      <a:lnTo>
                        <a:pt x="688231" y="420722"/>
                      </a:lnTo>
                      <a:lnTo>
                        <a:pt x="688231" y="420722"/>
                      </a:lnTo>
                      <a:lnTo>
                        <a:pt x="671208" y="437745"/>
                      </a:lnTo>
                      <a:lnTo>
                        <a:pt x="688231" y="488815"/>
                      </a:lnTo>
                      <a:lnTo>
                        <a:pt x="751461" y="496111"/>
                      </a:lnTo>
                      <a:lnTo>
                        <a:pt x="753893" y="517998"/>
                      </a:lnTo>
                      <a:lnTo>
                        <a:pt x="746597" y="525294"/>
                      </a:lnTo>
                      <a:lnTo>
                        <a:pt x="722278" y="530158"/>
                      </a:lnTo>
                      <a:lnTo>
                        <a:pt x="722278" y="549613"/>
                      </a:lnTo>
                      <a:lnTo>
                        <a:pt x="739302" y="569068"/>
                      </a:lnTo>
                      <a:lnTo>
                        <a:pt x="761189" y="559341"/>
                      </a:lnTo>
                      <a:lnTo>
                        <a:pt x="790372" y="590956"/>
                      </a:lnTo>
                      <a:lnTo>
                        <a:pt x="770917" y="605547"/>
                      </a:lnTo>
                      <a:lnTo>
                        <a:pt x="749029" y="598251"/>
                      </a:lnTo>
                      <a:lnTo>
                        <a:pt x="739302" y="615275"/>
                      </a:lnTo>
                      <a:lnTo>
                        <a:pt x="741734" y="646890"/>
                      </a:lnTo>
                      <a:lnTo>
                        <a:pt x="778212" y="654185"/>
                      </a:lnTo>
                      <a:lnTo>
                        <a:pt x="783076" y="683368"/>
                      </a:lnTo>
                      <a:lnTo>
                        <a:pt x="778212" y="695528"/>
                      </a:lnTo>
                      <a:lnTo>
                        <a:pt x="795236" y="700392"/>
                      </a:lnTo>
                      <a:lnTo>
                        <a:pt x="790372" y="732007"/>
                      </a:lnTo>
                      <a:lnTo>
                        <a:pt x="800100" y="753894"/>
                      </a:lnTo>
                      <a:lnTo>
                        <a:pt x="780644" y="787941"/>
                      </a:lnTo>
                      <a:lnTo>
                        <a:pt x="807395" y="812260"/>
                      </a:lnTo>
                      <a:lnTo>
                        <a:pt x="800100" y="824420"/>
                      </a:lnTo>
                      <a:lnTo>
                        <a:pt x="819555" y="843875"/>
                      </a:lnTo>
                      <a:lnTo>
                        <a:pt x="836578" y="870626"/>
                      </a:lnTo>
                      <a:lnTo>
                        <a:pt x="826851" y="877922"/>
                      </a:lnTo>
                      <a:lnTo>
                        <a:pt x="834146" y="894945"/>
                      </a:lnTo>
                      <a:lnTo>
                        <a:pt x="826851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Dowolny kształt 103"/>
                <p:cNvSpPr/>
                <p:nvPr/>
              </p:nvSpPr>
              <p:spPr>
                <a:xfrm>
                  <a:off x="5656634" y="4126960"/>
                  <a:ext cx="342900" cy="384242"/>
                </a:xfrm>
                <a:custGeom>
                  <a:avLst/>
                  <a:gdLst>
                    <a:gd name="connsiteX0" fmla="*/ 342900 w 342900"/>
                    <a:gd name="connsiteY0" fmla="*/ 0 h 384242"/>
                    <a:gd name="connsiteX1" fmla="*/ 328309 w 342900"/>
                    <a:gd name="connsiteY1" fmla="*/ 55934 h 384242"/>
                    <a:gd name="connsiteX2" fmla="*/ 328309 w 342900"/>
                    <a:gd name="connsiteY2" fmla="*/ 82685 h 384242"/>
                    <a:gd name="connsiteX3" fmla="*/ 308853 w 342900"/>
                    <a:gd name="connsiteY3" fmla="*/ 89980 h 384242"/>
                    <a:gd name="connsiteX4" fmla="*/ 308853 w 342900"/>
                    <a:gd name="connsiteY4" fmla="*/ 107004 h 384242"/>
                    <a:gd name="connsiteX5" fmla="*/ 306421 w 342900"/>
                    <a:gd name="connsiteY5" fmla="*/ 119163 h 384242"/>
                    <a:gd name="connsiteX6" fmla="*/ 289398 w 342900"/>
                    <a:gd name="connsiteY6" fmla="*/ 114300 h 384242"/>
                    <a:gd name="connsiteX7" fmla="*/ 272375 w 342900"/>
                    <a:gd name="connsiteY7" fmla="*/ 124027 h 384242"/>
                    <a:gd name="connsiteX8" fmla="*/ 250487 w 342900"/>
                    <a:gd name="connsiteY8" fmla="*/ 155642 h 384242"/>
                    <a:gd name="connsiteX9" fmla="*/ 243192 w 342900"/>
                    <a:gd name="connsiteY9" fmla="*/ 184825 h 384242"/>
                    <a:gd name="connsiteX10" fmla="*/ 226168 w 342900"/>
                    <a:gd name="connsiteY10" fmla="*/ 201849 h 384242"/>
                    <a:gd name="connsiteX11" fmla="*/ 216440 w 342900"/>
                    <a:gd name="connsiteY11" fmla="*/ 223736 h 384242"/>
                    <a:gd name="connsiteX12" fmla="*/ 201849 w 342900"/>
                    <a:gd name="connsiteY12" fmla="*/ 240759 h 384242"/>
                    <a:gd name="connsiteX13" fmla="*/ 182394 w 342900"/>
                    <a:gd name="connsiteY13" fmla="*/ 235895 h 384242"/>
                    <a:gd name="connsiteX14" fmla="*/ 150779 w 342900"/>
                    <a:gd name="connsiteY14" fmla="*/ 255351 h 384242"/>
                    <a:gd name="connsiteX15" fmla="*/ 136187 w 342900"/>
                    <a:gd name="connsiteY15" fmla="*/ 260214 h 384242"/>
                    <a:gd name="connsiteX16" fmla="*/ 121596 w 342900"/>
                    <a:gd name="connsiteY16" fmla="*/ 257783 h 384242"/>
                    <a:gd name="connsiteX17" fmla="*/ 119164 w 342900"/>
                    <a:gd name="connsiteY17" fmla="*/ 265078 h 384242"/>
                    <a:gd name="connsiteX18" fmla="*/ 128892 w 342900"/>
                    <a:gd name="connsiteY18" fmla="*/ 282102 h 384242"/>
                    <a:gd name="connsiteX19" fmla="*/ 102140 w 342900"/>
                    <a:gd name="connsiteY19" fmla="*/ 303989 h 384242"/>
                    <a:gd name="connsiteX20" fmla="*/ 80253 w 342900"/>
                    <a:gd name="connsiteY20" fmla="*/ 303989 h 384242"/>
                    <a:gd name="connsiteX21" fmla="*/ 53502 w 342900"/>
                    <a:gd name="connsiteY21" fmla="*/ 321012 h 384242"/>
                    <a:gd name="connsiteX22" fmla="*/ 38911 w 342900"/>
                    <a:gd name="connsiteY22" fmla="*/ 335604 h 384242"/>
                    <a:gd name="connsiteX23" fmla="*/ 29183 w 342900"/>
                    <a:gd name="connsiteY23" fmla="*/ 350195 h 384242"/>
                    <a:gd name="connsiteX24" fmla="*/ 29183 w 342900"/>
                    <a:gd name="connsiteY24" fmla="*/ 350195 h 384242"/>
                    <a:gd name="connsiteX25" fmla="*/ 0 w 342900"/>
                    <a:gd name="connsiteY25" fmla="*/ 384242 h 384242"/>
                    <a:gd name="connsiteX26" fmla="*/ 0 w 342900"/>
                    <a:gd name="connsiteY26" fmla="*/ 384242 h 384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2900" h="384242">
                      <a:moveTo>
                        <a:pt x="342900" y="0"/>
                      </a:moveTo>
                      <a:lnTo>
                        <a:pt x="328309" y="55934"/>
                      </a:lnTo>
                      <a:lnTo>
                        <a:pt x="328309" y="82685"/>
                      </a:lnTo>
                      <a:lnTo>
                        <a:pt x="308853" y="89980"/>
                      </a:lnTo>
                      <a:lnTo>
                        <a:pt x="308853" y="107004"/>
                      </a:lnTo>
                      <a:lnTo>
                        <a:pt x="306421" y="119163"/>
                      </a:lnTo>
                      <a:lnTo>
                        <a:pt x="289398" y="114300"/>
                      </a:lnTo>
                      <a:lnTo>
                        <a:pt x="272375" y="124027"/>
                      </a:lnTo>
                      <a:lnTo>
                        <a:pt x="250487" y="155642"/>
                      </a:lnTo>
                      <a:lnTo>
                        <a:pt x="243192" y="184825"/>
                      </a:lnTo>
                      <a:lnTo>
                        <a:pt x="226168" y="201849"/>
                      </a:lnTo>
                      <a:lnTo>
                        <a:pt x="216440" y="223736"/>
                      </a:lnTo>
                      <a:lnTo>
                        <a:pt x="201849" y="240759"/>
                      </a:lnTo>
                      <a:lnTo>
                        <a:pt x="182394" y="235895"/>
                      </a:lnTo>
                      <a:lnTo>
                        <a:pt x="150779" y="255351"/>
                      </a:lnTo>
                      <a:lnTo>
                        <a:pt x="136187" y="260214"/>
                      </a:lnTo>
                      <a:lnTo>
                        <a:pt x="121596" y="257783"/>
                      </a:lnTo>
                      <a:lnTo>
                        <a:pt x="119164" y="265078"/>
                      </a:lnTo>
                      <a:lnTo>
                        <a:pt x="128892" y="282102"/>
                      </a:lnTo>
                      <a:lnTo>
                        <a:pt x="102140" y="303989"/>
                      </a:lnTo>
                      <a:lnTo>
                        <a:pt x="80253" y="303989"/>
                      </a:lnTo>
                      <a:lnTo>
                        <a:pt x="53502" y="321012"/>
                      </a:lnTo>
                      <a:lnTo>
                        <a:pt x="38911" y="335604"/>
                      </a:lnTo>
                      <a:lnTo>
                        <a:pt x="29183" y="350195"/>
                      </a:lnTo>
                      <a:lnTo>
                        <a:pt x="29183" y="350195"/>
                      </a:lnTo>
                      <a:lnTo>
                        <a:pt x="0" y="384242"/>
                      </a:lnTo>
                      <a:lnTo>
                        <a:pt x="0" y="38424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5" name="Dowolny kształt 104"/>
                <p:cNvSpPr/>
                <p:nvPr/>
              </p:nvSpPr>
              <p:spPr>
                <a:xfrm>
                  <a:off x="4846806" y="3662464"/>
                  <a:ext cx="1116249" cy="418289"/>
                </a:xfrm>
                <a:custGeom>
                  <a:avLst/>
                  <a:gdLst>
                    <a:gd name="connsiteX0" fmla="*/ 1116249 w 1116249"/>
                    <a:gd name="connsiteY0" fmla="*/ 201849 h 418289"/>
                    <a:gd name="connsiteX1" fmla="*/ 1070043 w 1116249"/>
                    <a:gd name="connsiteY1" fmla="*/ 243191 h 418289"/>
                    <a:gd name="connsiteX2" fmla="*/ 1045724 w 1116249"/>
                    <a:gd name="connsiteY2" fmla="*/ 216440 h 418289"/>
                    <a:gd name="connsiteX3" fmla="*/ 1016541 w 1116249"/>
                    <a:gd name="connsiteY3" fmla="*/ 214008 h 418289"/>
                    <a:gd name="connsiteX4" fmla="*/ 1004381 w 1116249"/>
                    <a:gd name="connsiteY4" fmla="*/ 226168 h 418289"/>
                    <a:gd name="connsiteX5" fmla="*/ 982494 w 1116249"/>
                    <a:gd name="connsiteY5" fmla="*/ 233464 h 418289"/>
                    <a:gd name="connsiteX6" fmla="*/ 967903 w 1116249"/>
                    <a:gd name="connsiteY6" fmla="*/ 228600 h 418289"/>
                    <a:gd name="connsiteX7" fmla="*/ 958175 w 1116249"/>
                    <a:gd name="connsiteY7" fmla="*/ 233464 h 418289"/>
                    <a:gd name="connsiteX8" fmla="*/ 958175 w 1116249"/>
                    <a:gd name="connsiteY8" fmla="*/ 233464 h 418289"/>
                    <a:gd name="connsiteX9" fmla="*/ 946015 w 1116249"/>
                    <a:gd name="connsiteY9" fmla="*/ 257783 h 418289"/>
                    <a:gd name="connsiteX10" fmla="*/ 943583 w 1116249"/>
                    <a:gd name="connsiteY10" fmla="*/ 269942 h 418289"/>
                    <a:gd name="connsiteX11" fmla="*/ 887649 w 1116249"/>
                    <a:gd name="connsiteY11" fmla="*/ 245623 h 418289"/>
                    <a:gd name="connsiteX12" fmla="*/ 885217 w 1116249"/>
                    <a:gd name="connsiteY12" fmla="*/ 238327 h 418289"/>
                    <a:gd name="connsiteX13" fmla="*/ 875490 w 1116249"/>
                    <a:gd name="connsiteY13" fmla="*/ 226168 h 418289"/>
                    <a:gd name="connsiteX14" fmla="*/ 873058 w 1116249"/>
                    <a:gd name="connsiteY14" fmla="*/ 211576 h 418289"/>
                    <a:gd name="connsiteX15" fmla="*/ 763622 w 1116249"/>
                    <a:gd name="connsiteY15" fmla="*/ 216440 h 418289"/>
                    <a:gd name="connsiteX16" fmla="*/ 763622 w 1116249"/>
                    <a:gd name="connsiteY16" fmla="*/ 206713 h 418289"/>
                    <a:gd name="connsiteX17" fmla="*/ 763622 w 1116249"/>
                    <a:gd name="connsiteY17" fmla="*/ 206713 h 418289"/>
                    <a:gd name="connsiteX18" fmla="*/ 770917 w 1116249"/>
                    <a:gd name="connsiteY18" fmla="*/ 175098 h 418289"/>
                    <a:gd name="connsiteX19" fmla="*/ 749030 w 1116249"/>
                    <a:gd name="connsiteY19" fmla="*/ 175098 h 418289"/>
                    <a:gd name="connsiteX20" fmla="*/ 749030 w 1116249"/>
                    <a:gd name="connsiteY20" fmla="*/ 175098 h 418289"/>
                    <a:gd name="connsiteX21" fmla="*/ 729575 w 1116249"/>
                    <a:gd name="connsiteY21" fmla="*/ 150779 h 418289"/>
                    <a:gd name="connsiteX22" fmla="*/ 739303 w 1116249"/>
                    <a:gd name="connsiteY22" fmla="*/ 119164 h 418289"/>
                    <a:gd name="connsiteX23" fmla="*/ 710120 w 1116249"/>
                    <a:gd name="connsiteY23" fmla="*/ 99708 h 418289"/>
                    <a:gd name="connsiteX24" fmla="*/ 710120 w 1116249"/>
                    <a:gd name="connsiteY24" fmla="*/ 124027 h 418289"/>
                    <a:gd name="connsiteX25" fmla="*/ 702824 w 1116249"/>
                    <a:gd name="connsiteY25" fmla="*/ 148347 h 418289"/>
                    <a:gd name="connsiteX26" fmla="*/ 683368 w 1116249"/>
                    <a:gd name="connsiteY26" fmla="*/ 158074 h 418289"/>
                    <a:gd name="connsiteX27" fmla="*/ 632298 w 1116249"/>
                    <a:gd name="connsiteY27" fmla="*/ 121596 h 418289"/>
                    <a:gd name="connsiteX28" fmla="*/ 612843 w 1116249"/>
                    <a:gd name="connsiteY28" fmla="*/ 153210 h 418289"/>
                    <a:gd name="connsiteX29" fmla="*/ 581228 w 1116249"/>
                    <a:gd name="connsiteY29" fmla="*/ 138619 h 418289"/>
                    <a:gd name="connsiteX30" fmla="*/ 576364 w 1116249"/>
                    <a:gd name="connsiteY30" fmla="*/ 162938 h 418289"/>
                    <a:gd name="connsiteX31" fmla="*/ 576364 w 1116249"/>
                    <a:gd name="connsiteY31" fmla="*/ 162938 h 418289"/>
                    <a:gd name="connsiteX32" fmla="*/ 520430 w 1116249"/>
                    <a:gd name="connsiteY32" fmla="*/ 141051 h 418289"/>
                    <a:gd name="connsiteX33" fmla="*/ 510703 w 1116249"/>
                    <a:gd name="connsiteY33" fmla="*/ 160506 h 418289"/>
                    <a:gd name="connsiteX34" fmla="*/ 498543 w 1116249"/>
                    <a:gd name="connsiteY34" fmla="*/ 141051 h 418289"/>
                    <a:gd name="connsiteX35" fmla="*/ 515566 w 1116249"/>
                    <a:gd name="connsiteY35" fmla="*/ 114300 h 418289"/>
                    <a:gd name="connsiteX36" fmla="*/ 454768 w 1116249"/>
                    <a:gd name="connsiteY36" fmla="*/ 80253 h 418289"/>
                    <a:gd name="connsiteX37" fmla="*/ 435313 w 1116249"/>
                    <a:gd name="connsiteY37" fmla="*/ 102140 h 418289"/>
                    <a:gd name="connsiteX38" fmla="*/ 425585 w 1116249"/>
                    <a:gd name="connsiteY38" fmla="*/ 77821 h 418289"/>
                    <a:gd name="connsiteX39" fmla="*/ 425585 w 1116249"/>
                    <a:gd name="connsiteY39" fmla="*/ 77821 h 418289"/>
                    <a:gd name="connsiteX40" fmla="*/ 423154 w 1116249"/>
                    <a:gd name="connsiteY40" fmla="*/ 51070 h 418289"/>
                    <a:gd name="connsiteX41" fmla="*/ 423154 w 1116249"/>
                    <a:gd name="connsiteY41" fmla="*/ 51070 h 418289"/>
                    <a:gd name="connsiteX42" fmla="*/ 401266 w 1116249"/>
                    <a:gd name="connsiteY42" fmla="*/ 29183 h 418289"/>
                    <a:gd name="connsiteX43" fmla="*/ 410994 w 1116249"/>
                    <a:gd name="connsiteY43" fmla="*/ 17023 h 418289"/>
                    <a:gd name="connsiteX44" fmla="*/ 410994 w 1116249"/>
                    <a:gd name="connsiteY44" fmla="*/ 17023 h 418289"/>
                    <a:gd name="connsiteX45" fmla="*/ 362356 w 1116249"/>
                    <a:gd name="connsiteY45" fmla="*/ 0 h 418289"/>
                    <a:gd name="connsiteX46" fmla="*/ 330741 w 1116249"/>
                    <a:gd name="connsiteY46" fmla="*/ 26751 h 418289"/>
                    <a:gd name="connsiteX47" fmla="*/ 335605 w 1116249"/>
                    <a:gd name="connsiteY47" fmla="*/ 60798 h 418289"/>
                    <a:gd name="connsiteX48" fmla="*/ 333173 w 1116249"/>
                    <a:gd name="connsiteY48" fmla="*/ 89981 h 418289"/>
                    <a:gd name="connsiteX49" fmla="*/ 311285 w 1116249"/>
                    <a:gd name="connsiteY49" fmla="*/ 80253 h 418289"/>
                    <a:gd name="connsiteX50" fmla="*/ 296694 w 1116249"/>
                    <a:gd name="connsiteY50" fmla="*/ 85117 h 418289"/>
                    <a:gd name="connsiteX51" fmla="*/ 265079 w 1116249"/>
                    <a:gd name="connsiteY51" fmla="*/ 80253 h 418289"/>
                    <a:gd name="connsiteX52" fmla="*/ 255351 w 1116249"/>
                    <a:gd name="connsiteY52" fmla="*/ 92413 h 418289"/>
                    <a:gd name="connsiteX53" fmla="*/ 267511 w 1116249"/>
                    <a:gd name="connsiteY53" fmla="*/ 111868 h 418289"/>
                    <a:gd name="connsiteX54" fmla="*/ 248056 w 1116249"/>
                    <a:gd name="connsiteY54" fmla="*/ 124027 h 418289"/>
                    <a:gd name="connsiteX55" fmla="*/ 221305 w 1116249"/>
                    <a:gd name="connsiteY55" fmla="*/ 124027 h 418289"/>
                    <a:gd name="connsiteX56" fmla="*/ 196985 w 1116249"/>
                    <a:gd name="connsiteY56" fmla="*/ 128891 h 418289"/>
                    <a:gd name="connsiteX57" fmla="*/ 165371 w 1116249"/>
                    <a:gd name="connsiteY57" fmla="*/ 128891 h 418289"/>
                    <a:gd name="connsiteX58" fmla="*/ 165371 w 1116249"/>
                    <a:gd name="connsiteY58" fmla="*/ 128891 h 418289"/>
                    <a:gd name="connsiteX59" fmla="*/ 128892 w 1116249"/>
                    <a:gd name="connsiteY59" fmla="*/ 133755 h 418289"/>
                    <a:gd name="connsiteX60" fmla="*/ 138620 w 1116249"/>
                    <a:gd name="connsiteY60" fmla="*/ 155642 h 418289"/>
                    <a:gd name="connsiteX61" fmla="*/ 119164 w 1116249"/>
                    <a:gd name="connsiteY61" fmla="*/ 177530 h 418289"/>
                    <a:gd name="connsiteX62" fmla="*/ 116732 w 1116249"/>
                    <a:gd name="connsiteY62" fmla="*/ 245623 h 418289"/>
                    <a:gd name="connsiteX63" fmla="*/ 148347 w 1116249"/>
                    <a:gd name="connsiteY63" fmla="*/ 240759 h 418289"/>
                    <a:gd name="connsiteX64" fmla="*/ 155643 w 1116249"/>
                    <a:gd name="connsiteY64" fmla="*/ 272374 h 418289"/>
                    <a:gd name="connsiteX65" fmla="*/ 153211 w 1116249"/>
                    <a:gd name="connsiteY65" fmla="*/ 296693 h 418289"/>
                    <a:gd name="connsiteX66" fmla="*/ 153211 w 1116249"/>
                    <a:gd name="connsiteY66" fmla="*/ 296693 h 418289"/>
                    <a:gd name="connsiteX67" fmla="*/ 143483 w 1116249"/>
                    <a:gd name="connsiteY67" fmla="*/ 338036 h 418289"/>
                    <a:gd name="connsiteX68" fmla="*/ 109437 w 1116249"/>
                    <a:gd name="connsiteY68" fmla="*/ 316149 h 418289"/>
                    <a:gd name="connsiteX69" fmla="*/ 107005 w 1116249"/>
                    <a:gd name="connsiteY69" fmla="*/ 299125 h 418289"/>
                    <a:gd name="connsiteX70" fmla="*/ 94845 w 1116249"/>
                    <a:gd name="connsiteY70" fmla="*/ 279670 h 418289"/>
                    <a:gd name="connsiteX71" fmla="*/ 68094 w 1116249"/>
                    <a:gd name="connsiteY71" fmla="*/ 279670 h 418289"/>
                    <a:gd name="connsiteX72" fmla="*/ 60798 w 1116249"/>
                    <a:gd name="connsiteY72" fmla="*/ 262647 h 418289"/>
                    <a:gd name="connsiteX73" fmla="*/ 46207 w 1116249"/>
                    <a:gd name="connsiteY73" fmla="*/ 291830 h 418289"/>
                    <a:gd name="connsiteX74" fmla="*/ 34047 w 1116249"/>
                    <a:gd name="connsiteY74" fmla="*/ 321013 h 418289"/>
                    <a:gd name="connsiteX75" fmla="*/ 34047 w 1116249"/>
                    <a:gd name="connsiteY75" fmla="*/ 340468 h 418289"/>
                    <a:gd name="connsiteX76" fmla="*/ 43775 w 1116249"/>
                    <a:gd name="connsiteY76" fmla="*/ 362355 h 418289"/>
                    <a:gd name="connsiteX77" fmla="*/ 24320 w 1116249"/>
                    <a:gd name="connsiteY77" fmla="*/ 381810 h 418289"/>
                    <a:gd name="connsiteX78" fmla="*/ 4864 w 1116249"/>
                    <a:gd name="connsiteY78" fmla="*/ 415857 h 418289"/>
                    <a:gd name="connsiteX79" fmla="*/ 0 w 1116249"/>
                    <a:gd name="connsiteY79" fmla="*/ 418289 h 418289"/>
                    <a:gd name="connsiteX80" fmla="*/ 0 w 1116249"/>
                    <a:gd name="connsiteY80" fmla="*/ 418289 h 418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1116249" h="418289">
                      <a:moveTo>
                        <a:pt x="1116249" y="201849"/>
                      </a:moveTo>
                      <a:lnTo>
                        <a:pt x="1070043" y="243191"/>
                      </a:lnTo>
                      <a:lnTo>
                        <a:pt x="1045724" y="216440"/>
                      </a:lnTo>
                      <a:lnTo>
                        <a:pt x="1016541" y="214008"/>
                      </a:lnTo>
                      <a:lnTo>
                        <a:pt x="1004381" y="226168"/>
                      </a:lnTo>
                      <a:lnTo>
                        <a:pt x="982494" y="233464"/>
                      </a:lnTo>
                      <a:lnTo>
                        <a:pt x="967903" y="228600"/>
                      </a:lnTo>
                      <a:lnTo>
                        <a:pt x="958175" y="233464"/>
                      </a:lnTo>
                      <a:lnTo>
                        <a:pt x="958175" y="233464"/>
                      </a:lnTo>
                      <a:lnTo>
                        <a:pt x="946015" y="257783"/>
                      </a:lnTo>
                      <a:lnTo>
                        <a:pt x="943583" y="269942"/>
                      </a:lnTo>
                      <a:lnTo>
                        <a:pt x="887649" y="245623"/>
                      </a:lnTo>
                      <a:lnTo>
                        <a:pt x="885217" y="238327"/>
                      </a:lnTo>
                      <a:lnTo>
                        <a:pt x="875490" y="226168"/>
                      </a:lnTo>
                      <a:lnTo>
                        <a:pt x="873058" y="211576"/>
                      </a:lnTo>
                      <a:lnTo>
                        <a:pt x="763622" y="216440"/>
                      </a:lnTo>
                      <a:lnTo>
                        <a:pt x="763622" y="206713"/>
                      </a:lnTo>
                      <a:lnTo>
                        <a:pt x="763622" y="206713"/>
                      </a:lnTo>
                      <a:lnTo>
                        <a:pt x="770917" y="175098"/>
                      </a:lnTo>
                      <a:lnTo>
                        <a:pt x="749030" y="175098"/>
                      </a:lnTo>
                      <a:lnTo>
                        <a:pt x="749030" y="175098"/>
                      </a:lnTo>
                      <a:lnTo>
                        <a:pt x="729575" y="150779"/>
                      </a:lnTo>
                      <a:lnTo>
                        <a:pt x="739303" y="119164"/>
                      </a:lnTo>
                      <a:lnTo>
                        <a:pt x="710120" y="99708"/>
                      </a:lnTo>
                      <a:lnTo>
                        <a:pt x="710120" y="124027"/>
                      </a:lnTo>
                      <a:lnTo>
                        <a:pt x="702824" y="148347"/>
                      </a:lnTo>
                      <a:lnTo>
                        <a:pt x="683368" y="158074"/>
                      </a:lnTo>
                      <a:lnTo>
                        <a:pt x="632298" y="121596"/>
                      </a:lnTo>
                      <a:lnTo>
                        <a:pt x="612843" y="153210"/>
                      </a:lnTo>
                      <a:lnTo>
                        <a:pt x="581228" y="138619"/>
                      </a:lnTo>
                      <a:lnTo>
                        <a:pt x="576364" y="162938"/>
                      </a:lnTo>
                      <a:lnTo>
                        <a:pt x="576364" y="162938"/>
                      </a:lnTo>
                      <a:lnTo>
                        <a:pt x="520430" y="141051"/>
                      </a:lnTo>
                      <a:lnTo>
                        <a:pt x="510703" y="160506"/>
                      </a:lnTo>
                      <a:lnTo>
                        <a:pt x="498543" y="141051"/>
                      </a:lnTo>
                      <a:lnTo>
                        <a:pt x="515566" y="114300"/>
                      </a:lnTo>
                      <a:lnTo>
                        <a:pt x="454768" y="80253"/>
                      </a:lnTo>
                      <a:lnTo>
                        <a:pt x="435313" y="102140"/>
                      </a:lnTo>
                      <a:lnTo>
                        <a:pt x="425585" y="77821"/>
                      </a:lnTo>
                      <a:lnTo>
                        <a:pt x="425585" y="77821"/>
                      </a:lnTo>
                      <a:lnTo>
                        <a:pt x="423154" y="51070"/>
                      </a:lnTo>
                      <a:lnTo>
                        <a:pt x="423154" y="51070"/>
                      </a:lnTo>
                      <a:lnTo>
                        <a:pt x="401266" y="29183"/>
                      </a:lnTo>
                      <a:lnTo>
                        <a:pt x="410994" y="17023"/>
                      </a:lnTo>
                      <a:lnTo>
                        <a:pt x="410994" y="17023"/>
                      </a:lnTo>
                      <a:lnTo>
                        <a:pt x="362356" y="0"/>
                      </a:lnTo>
                      <a:lnTo>
                        <a:pt x="330741" y="26751"/>
                      </a:lnTo>
                      <a:lnTo>
                        <a:pt x="335605" y="60798"/>
                      </a:lnTo>
                      <a:lnTo>
                        <a:pt x="333173" y="89981"/>
                      </a:lnTo>
                      <a:lnTo>
                        <a:pt x="311285" y="80253"/>
                      </a:lnTo>
                      <a:lnTo>
                        <a:pt x="296694" y="85117"/>
                      </a:lnTo>
                      <a:lnTo>
                        <a:pt x="265079" y="80253"/>
                      </a:lnTo>
                      <a:lnTo>
                        <a:pt x="255351" y="92413"/>
                      </a:lnTo>
                      <a:lnTo>
                        <a:pt x="267511" y="111868"/>
                      </a:lnTo>
                      <a:lnTo>
                        <a:pt x="248056" y="124027"/>
                      </a:lnTo>
                      <a:lnTo>
                        <a:pt x="221305" y="124027"/>
                      </a:lnTo>
                      <a:lnTo>
                        <a:pt x="196985" y="128891"/>
                      </a:lnTo>
                      <a:lnTo>
                        <a:pt x="165371" y="128891"/>
                      </a:lnTo>
                      <a:lnTo>
                        <a:pt x="165371" y="128891"/>
                      </a:lnTo>
                      <a:lnTo>
                        <a:pt x="128892" y="133755"/>
                      </a:lnTo>
                      <a:lnTo>
                        <a:pt x="138620" y="155642"/>
                      </a:lnTo>
                      <a:lnTo>
                        <a:pt x="119164" y="177530"/>
                      </a:lnTo>
                      <a:cubicBezTo>
                        <a:pt x="118353" y="200228"/>
                        <a:pt x="117543" y="222925"/>
                        <a:pt x="116732" y="245623"/>
                      </a:cubicBezTo>
                      <a:lnTo>
                        <a:pt x="148347" y="240759"/>
                      </a:lnTo>
                      <a:lnTo>
                        <a:pt x="155643" y="272374"/>
                      </a:lnTo>
                      <a:lnTo>
                        <a:pt x="153211" y="296693"/>
                      </a:lnTo>
                      <a:lnTo>
                        <a:pt x="153211" y="296693"/>
                      </a:lnTo>
                      <a:lnTo>
                        <a:pt x="143483" y="338036"/>
                      </a:lnTo>
                      <a:lnTo>
                        <a:pt x="109437" y="316149"/>
                      </a:lnTo>
                      <a:lnTo>
                        <a:pt x="107005" y="299125"/>
                      </a:lnTo>
                      <a:lnTo>
                        <a:pt x="94845" y="279670"/>
                      </a:lnTo>
                      <a:lnTo>
                        <a:pt x="68094" y="279670"/>
                      </a:lnTo>
                      <a:lnTo>
                        <a:pt x="60798" y="262647"/>
                      </a:lnTo>
                      <a:lnTo>
                        <a:pt x="46207" y="291830"/>
                      </a:lnTo>
                      <a:lnTo>
                        <a:pt x="34047" y="321013"/>
                      </a:lnTo>
                      <a:lnTo>
                        <a:pt x="34047" y="340468"/>
                      </a:lnTo>
                      <a:lnTo>
                        <a:pt x="43775" y="362355"/>
                      </a:lnTo>
                      <a:lnTo>
                        <a:pt x="24320" y="381810"/>
                      </a:lnTo>
                      <a:lnTo>
                        <a:pt x="4864" y="415857"/>
                      </a:lnTo>
                      <a:lnTo>
                        <a:pt x="0" y="418289"/>
                      </a:lnTo>
                      <a:lnTo>
                        <a:pt x="0" y="41828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6" name="Dowolny kształt 105"/>
                <p:cNvSpPr/>
                <p:nvPr/>
              </p:nvSpPr>
              <p:spPr>
                <a:xfrm>
                  <a:off x="4572000" y="2740768"/>
                  <a:ext cx="746598" cy="924128"/>
                </a:xfrm>
                <a:custGeom>
                  <a:avLst/>
                  <a:gdLst>
                    <a:gd name="connsiteX0" fmla="*/ 0 w 746598"/>
                    <a:gd name="connsiteY0" fmla="*/ 0 h 924128"/>
                    <a:gd name="connsiteX1" fmla="*/ 26751 w 746598"/>
                    <a:gd name="connsiteY1" fmla="*/ 55934 h 924128"/>
                    <a:gd name="connsiteX2" fmla="*/ 26751 w 746598"/>
                    <a:gd name="connsiteY2" fmla="*/ 55934 h 924128"/>
                    <a:gd name="connsiteX3" fmla="*/ 68094 w 746598"/>
                    <a:gd name="connsiteY3" fmla="*/ 60798 h 924128"/>
                    <a:gd name="connsiteX4" fmla="*/ 77821 w 746598"/>
                    <a:gd name="connsiteY4" fmla="*/ 65662 h 924128"/>
                    <a:gd name="connsiteX5" fmla="*/ 94845 w 746598"/>
                    <a:gd name="connsiteY5" fmla="*/ 53502 h 924128"/>
                    <a:gd name="connsiteX6" fmla="*/ 116732 w 746598"/>
                    <a:gd name="connsiteY6" fmla="*/ 63230 h 924128"/>
                    <a:gd name="connsiteX7" fmla="*/ 109436 w 746598"/>
                    <a:gd name="connsiteY7" fmla="*/ 82685 h 924128"/>
                    <a:gd name="connsiteX8" fmla="*/ 128891 w 746598"/>
                    <a:gd name="connsiteY8" fmla="*/ 92413 h 924128"/>
                    <a:gd name="connsiteX9" fmla="*/ 145915 w 746598"/>
                    <a:gd name="connsiteY9" fmla="*/ 99709 h 924128"/>
                    <a:gd name="connsiteX10" fmla="*/ 155643 w 746598"/>
                    <a:gd name="connsiteY10" fmla="*/ 104572 h 924128"/>
                    <a:gd name="connsiteX11" fmla="*/ 182394 w 746598"/>
                    <a:gd name="connsiteY11" fmla="*/ 102141 h 924128"/>
                    <a:gd name="connsiteX12" fmla="*/ 182394 w 746598"/>
                    <a:gd name="connsiteY12" fmla="*/ 102141 h 924128"/>
                    <a:gd name="connsiteX13" fmla="*/ 184826 w 746598"/>
                    <a:gd name="connsiteY13" fmla="*/ 133755 h 924128"/>
                    <a:gd name="connsiteX14" fmla="*/ 209145 w 746598"/>
                    <a:gd name="connsiteY14" fmla="*/ 131323 h 924128"/>
                    <a:gd name="connsiteX15" fmla="*/ 226168 w 746598"/>
                    <a:gd name="connsiteY15" fmla="*/ 111868 h 924128"/>
                    <a:gd name="connsiteX16" fmla="*/ 240760 w 746598"/>
                    <a:gd name="connsiteY16" fmla="*/ 124028 h 924128"/>
                    <a:gd name="connsiteX17" fmla="*/ 265079 w 746598"/>
                    <a:gd name="connsiteY17" fmla="*/ 121596 h 924128"/>
                    <a:gd name="connsiteX18" fmla="*/ 272374 w 746598"/>
                    <a:gd name="connsiteY18" fmla="*/ 107004 h 924128"/>
                    <a:gd name="connsiteX19" fmla="*/ 289398 w 746598"/>
                    <a:gd name="connsiteY19" fmla="*/ 107004 h 924128"/>
                    <a:gd name="connsiteX20" fmla="*/ 289398 w 746598"/>
                    <a:gd name="connsiteY20" fmla="*/ 107004 h 924128"/>
                    <a:gd name="connsiteX21" fmla="*/ 318581 w 746598"/>
                    <a:gd name="connsiteY21" fmla="*/ 102141 h 924128"/>
                    <a:gd name="connsiteX22" fmla="*/ 318581 w 746598"/>
                    <a:gd name="connsiteY22" fmla="*/ 102141 h 924128"/>
                    <a:gd name="connsiteX23" fmla="*/ 323445 w 746598"/>
                    <a:gd name="connsiteY23" fmla="*/ 77821 h 924128"/>
                    <a:gd name="connsiteX24" fmla="*/ 347764 w 746598"/>
                    <a:gd name="connsiteY24" fmla="*/ 94845 h 924128"/>
                    <a:gd name="connsiteX25" fmla="*/ 359923 w 746598"/>
                    <a:gd name="connsiteY25" fmla="*/ 99709 h 924128"/>
                    <a:gd name="connsiteX26" fmla="*/ 359923 w 746598"/>
                    <a:gd name="connsiteY26" fmla="*/ 119164 h 924128"/>
                    <a:gd name="connsiteX27" fmla="*/ 403698 w 746598"/>
                    <a:gd name="connsiteY27" fmla="*/ 124028 h 924128"/>
                    <a:gd name="connsiteX28" fmla="*/ 403698 w 746598"/>
                    <a:gd name="connsiteY28" fmla="*/ 124028 h 924128"/>
                    <a:gd name="connsiteX29" fmla="*/ 423153 w 746598"/>
                    <a:gd name="connsiteY29" fmla="*/ 148347 h 924128"/>
                    <a:gd name="connsiteX30" fmla="*/ 418289 w 746598"/>
                    <a:gd name="connsiteY30" fmla="*/ 187258 h 924128"/>
                    <a:gd name="connsiteX31" fmla="*/ 428017 w 746598"/>
                    <a:gd name="connsiteY31" fmla="*/ 199417 h 924128"/>
                    <a:gd name="connsiteX32" fmla="*/ 428017 w 746598"/>
                    <a:gd name="connsiteY32" fmla="*/ 199417 h 924128"/>
                    <a:gd name="connsiteX33" fmla="*/ 454768 w 746598"/>
                    <a:gd name="connsiteY33" fmla="*/ 223736 h 924128"/>
                    <a:gd name="connsiteX34" fmla="*/ 469360 w 746598"/>
                    <a:gd name="connsiteY34" fmla="*/ 218872 h 924128"/>
                    <a:gd name="connsiteX35" fmla="*/ 486383 w 746598"/>
                    <a:gd name="connsiteY35" fmla="*/ 245623 h 924128"/>
                    <a:gd name="connsiteX36" fmla="*/ 525294 w 746598"/>
                    <a:gd name="connsiteY36" fmla="*/ 252919 h 924128"/>
                    <a:gd name="connsiteX37" fmla="*/ 525294 w 746598"/>
                    <a:gd name="connsiteY37" fmla="*/ 252919 h 924128"/>
                    <a:gd name="connsiteX38" fmla="*/ 532589 w 746598"/>
                    <a:gd name="connsiteY38" fmla="*/ 284534 h 924128"/>
                    <a:gd name="connsiteX39" fmla="*/ 532589 w 746598"/>
                    <a:gd name="connsiteY39" fmla="*/ 284534 h 924128"/>
                    <a:gd name="connsiteX40" fmla="*/ 525294 w 746598"/>
                    <a:gd name="connsiteY40" fmla="*/ 299126 h 924128"/>
                    <a:gd name="connsiteX41" fmla="*/ 491247 w 746598"/>
                    <a:gd name="connsiteY41" fmla="*/ 333172 h 924128"/>
                    <a:gd name="connsiteX42" fmla="*/ 513134 w 746598"/>
                    <a:gd name="connsiteY42" fmla="*/ 347764 h 924128"/>
                    <a:gd name="connsiteX43" fmla="*/ 513134 w 746598"/>
                    <a:gd name="connsiteY43" fmla="*/ 347764 h 924128"/>
                    <a:gd name="connsiteX44" fmla="*/ 542317 w 746598"/>
                    <a:gd name="connsiteY44" fmla="*/ 384243 h 924128"/>
                    <a:gd name="connsiteX45" fmla="*/ 522862 w 746598"/>
                    <a:gd name="connsiteY45" fmla="*/ 391538 h 924128"/>
                    <a:gd name="connsiteX46" fmla="*/ 522862 w 746598"/>
                    <a:gd name="connsiteY46" fmla="*/ 410994 h 924128"/>
                    <a:gd name="connsiteX47" fmla="*/ 552045 w 746598"/>
                    <a:gd name="connsiteY47" fmla="*/ 401266 h 924128"/>
                    <a:gd name="connsiteX48" fmla="*/ 561772 w 746598"/>
                    <a:gd name="connsiteY48" fmla="*/ 406130 h 924128"/>
                    <a:gd name="connsiteX49" fmla="*/ 561772 w 746598"/>
                    <a:gd name="connsiteY49" fmla="*/ 406130 h 924128"/>
                    <a:gd name="connsiteX50" fmla="*/ 620138 w 746598"/>
                    <a:gd name="connsiteY50" fmla="*/ 396402 h 924128"/>
                    <a:gd name="connsiteX51" fmla="*/ 644457 w 746598"/>
                    <a:gd name="connsiteY51" fmla="*/ 406130 h 924128"/>
                    <a:gd name="connsiteX52" fmla="*/ 649321 w 746598"/>
                    <a:gd name="connsiteY52" fmla="*/ 418289 h 924128"/>
                    <a:gd name="connsiteX53" fmla="*/ 649321 w 746598"/>
                    <a:gd name="connsiteY53" fmla="*/ 418289 h 924128"/>
                    <a:gd name="connsiteX54" fmla="*/ 695528 w 746598"/>
                    <a:gd name="connsiteY54" fmla="*/ 445041 h 924128"/>
                    <a:gd name="connsiteX55" fmla="*/ 700391 w 746598"/>
                    <a:gd name="connsiteY55" fmla="*/ 462064 h 924128"/>
                    <a:gd name="connsiteX56" fmla="*/ 700391 w 746598"/>
                    <a:gd name="connsiteY56" fmla="*/ 462064 h 924128"/>
                    <a:gd name="connsiteX57" fmla="*/ 712551 w 746598"/>
                    <a:gd name="connsiteY57" fmla="*/ 486383 h 924128"/>
                    <a:gd name="connsiteX58" fmla="*/ 729574 w 746598"/>
                    <a:gd name="connsiteY58" fmla="*/ 503406 h 924128"/>
                    <a:gd name="connsiteX59" fmla="*/ 697960 w 746598"/>
                    <a:gd name="connsiteY59" fmla="*/ 508270 h 924128"/>
                    <a:gd name="connsiteX60" fmla="*/ 705255 w 746598"/>
                    <a:gd name="connsiteY60" fmla="*/ 532589 h 924128"/>
                    <a:gd name="connsiteX61" fmla="*/ 714983 w 746598"/>
                    <a:gd name="connsiteY61" fmla="*/ 549613 h 924128"/>
                    <a:gd name="connsiteX62" fmla="*/ 712551 w 746598"/>
                    <a:gd name="connsiteY62" fmla="*/ 566636 h 924128"/>
                    <a:gd name="connsiteX63" fmla="*/ 729574 w 746598"/>
                    <a:gd name="connsiteY63" fmla="*/ 573932 h 924128"/>
                    <a:gd name="connsiteX64" fmla="*/ 729574 w 746598"/>
                    <a:gd name="connsiteY64" fmla="*/ 573932 h 924128"/>
                    <a:gd name="connsiteX65" fmla="*/ 746598 w 746598"/>
                    <a:gd name="connsiteY65" fmla="*/ 615275 h 924128"/>
                    <a:gd name="connsiteX66" fmla="*/ 729574 w 746598"/>
                    <a:gd name="connsiteY66" fmla="*/ 646889 h 924128"/>
                    <a:gd name="connsiteX67" fmla="*/ 671209 w 746598"/>
                    <a:gd name="connsiteY67" fmla="*/ 637162 h 924128"/>
                    <a:gd name="connsiteX68" fmla="*/ 668777 w 746598"/>
                    <a:gd name="connsiteY68" fmla="*/ 620138 h 924128"/>
                    <a:gd name="connsiteX69" fmla="*/ 654185 w 746598"/>
                    <a:gd name="connsiteY69" fmla="*/ 622570 h 924128"/>
                    <a:gd name="connsiteX70" fmla="*/ 654185 w 746598"/>
                    <a:gd name="connsiteY70" fmla="*/ 622570 h 924128"/>
                    <a:gd name="connsiteX71" fmla="*/ 634730 w 746598"/>
                    <a:gd name="connsiteY71" fmla="*/ 617706 h 924128"/>
                    <a:gd name="connsiteX72" fmla="*/ 615274 w 746598"/>
                    <a:gd name="connsiteY72" fmla="*/ 627434 h 924128"/>
                    <a:gd name="connsiteX73" fmla="*/ 605547 w 746598"/>
                    <a:gd name="connsiteY73" fmla="*/ 651753 h 924128"/>
                    <a:gd name="connsiteX74" fmla="*/ 610411 w 746598"/>
                    <a:gd name="connsiteY74" fmla="*/ 663913 h 924128"/>
                    <a:gd name="connsiteX75" fmla="*/ 610411 w 746598"/>
                    <a:gd name="connsiteY75" fmla="*/ 663913 h 924128"/>
                    <a:gd name="connsiteX76" fmla="*/ 617706 w 746598"/>
                    <a:gd name="connsiteY76" fmla="*/ 685800 h 924128"/>
                    <a:gd name="connsiteX77" fmla="*/ 629866 w 746598"/>
                    <a:gd name="connsiteY77" fmla="*/ 700392 h 924128"/>
                    <a:gd name="connsiteX78" fmla="*/ 629866 w 746598"/>
                    <a:gd name="connsiteY78" fmla="*/ 700392 h 924128"/>
                    <a:gd name="connsiteX79" fmla="*/ 649321 w 746598"/>
                    <a:gd name="connsiteY79" fmla="*/ 724711 h 924128"/>
                    <a:gd name="connsiteX80" fmla="*/ 649321 w 746598"/>
                    <a:gd name="connsiteY80" fmla="*/ 724711 h 924128"/>
                    <a:gd name="connsiteX81" fmla="*/ 634730 w 746598"/>
                    <a:gd name="connsiteY81" fmla="*/ 770917 h 924128"/>
                    <a:gd name="connsiteX82" fmla="*/ 646889 w 746598"/>
                    <a:gd name="connsiteY82" fmla="*/ 778213 h 924128"/>
                    <a:gd name="connsiteX83" fmla="*/ 680936 w 746598"/>
                    <a:gd name="connsiteY83" fmla="*/ 775781 h 924128"/>
                    <a:gd name="connsiteX84" fmla="*/ 685800 w 746598"/>
                    <a:gd name="connsiteY84" fmla="*/ 817123 h 924128"/>
                    <a:gd name="connsiteX85" fmla="*/ 668777 w 746598"/>
                    <a:gd name="connsiteY85" fmla="*/ 824419 h 924128"/>
                    <a:gd name="connsiteX86" fmla="*/ 666345 w 746598"/>
                    <a:gd name="connsiteY86" fmla="*/ 863330 h 924128"/>
                    <a:gd name="connsiteX87" fmla="*/ 666345 w 746598"/>
                    <a:gd name="connsiteY87" fmla="*/ 863330 h 924128"/>
                    <a:gd name="connsiteX88" fmla="*/ 627434 w 746598"/>
                    <a:gd name="connsiteY88" fmla="*/ 899809 h 924128"/>
                    <a:gd name="connsiteX89" fmla="*/ 634730 w 746598"/>
                    <a:gd name="connsiteY89" fmla="*/ 924128 h 924128"/>
                    <a:gd name="connsiteX90" fmla="*/ 637162 w 746598"/>
                    <a:gd name="connsiteY90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746598" h="924128">
                      <a:moveTo>
                        <a:pt x="0" y="0"/>
                      </a:moveTo>
                      <a:lnTo>
                        <a:pt x="26751" y="55934"/>
                      </a:lnTo>
                      <a:lnTo>
                        <a:pt x="26751" y="55934"/>
                      </a:lnTo>
                      <a:lnTo>
                        <a:pt x="68094" y="60798"/>
                      </a:lnTo>
                      <a:lnTo>
                        <a:pt x="77821" y="65662"/>
                      </a:lnTo>
                      <a:lnTo>
                        <a:pt x="94845" y="53502"/>
                      </a:lnTo>
                      <a:lnTo>
                        <a:pt x="116732" y="63230"/>
                      </a:lnTo>
                      <a:lnTo>
                        <a:pt x="109436" y="82685"/>
                      </a:lnTo>
                      <a:lnTo>
                        <a:pt x="128891" y="92413"/>
                      </a:lnTo>
                      <a:lnTo>
                        <a:pt x="145915" y="99709"/>
                      </a:lnTo>
                      <a:lnTo>
                        <a:pt x="155643" y="104572"/>
                      </a:lnTo>
                      <a:lnTo>
                        <a:pt x="182394" y="102141"/>
                      </a:lnTo>
                      <a:lnTo>
                        <a:pt x="182394" y="102141"/>
                      </a:lnTo>
                      <a:lnTo>
                        <a:pt x="184826" y="133755"/>
                      </a:lnTo>
                      <a:lnTo>
                        <a:pt x="209145" y="131323"/>
                      </a:lnTo>
                      <a:lnTo>
                        <a:pt x="226168" y="111868"/>
                      </a:lnTo>
                      <a:lnTo>
                        <a:pt x="240760" y="124028"/>
                      </a:lnTo>
                      <a:lnTo>
                        <a:pt x="265079" y="121596"/>
                      </a:lnTo>
                      <a:lnTo>
                        <a:pt x="272374" y="107004"/>
                      </a:lnTo>
                      <a:lnTo>
                        <a:pt x="289398" y="107004"/>
                      </a:lnTo>
                      <a:lnTo>
                        <a:pt x="289398" y="107004"/>
                      </a:lnTo>
                      <a:lnTo>
                        <a:pt x="318581" y="102141"/>
                      </a:lnTo>
                      <a:lnTo>
                        <a:pt x="318581" y="102141"/>
                      </a:lnTo>
                      <a:lnTo>
                        <a:pt x="323445" y="77821"/>
                      </a:lnTo>
                      <a:lnTo>
                        <a:pt x="347764" y="94845"/>
                      </a:lnTo>
                      <a:lnTo>
                        <a:pt x="359923" y="99709"/>
                      </a:lnTo>
                      <a:lnTo>
                        <a:pt x="359923" y="119164"/>
                      </a:lnTo>
                      <a:lnTo>
                        <a:pt x="403698" y="124028"/>
                      </a:lnTo>
                      <a:lnTo>
                        <a:pt x="403698" y="124028"/>
                      </a:lnTo>
                      <a:lnTo>
                        <a:pt x="423153" y="148347"/>
                      </a:lnTo>
                      <a:lnTo>
                        <a:pt x="418289" y="187258"/>
                      </a:lnTo>
                      <a:lnTo>
                        <a:pt x="428017" y="199417"/>
                      </a:lnTo>
                      <a:lnTo>
                        <a:pt x="428017" y="199417"/>
                      </a:lnTo>
                      <a:lnTo>
                        <a:pt x="454768" y="223736"/>
                      </a:lnTo>
                      <a:lnTo>
                        <a:pt x="469360" y="218872"/>
                      </a:lnTo>
                      <a:lnTo>
                        <a:pt x="486383" y="245623"/>
                      </a:lnTo>
                      <a:lnTo>
                        <a:pt x="525294" y="252919"/>
                      </a:lnTo>
                      <a:lnTo>
                        <a:pt x="525294" y="252919"/>
                      </a:lnTo>
                      <a:lnTo>
                        <a:pt x="532589" y="284534"/>
                      </a:lnTo>
                      <a:lnTo>
                        <a:pt x="532589" y="284534"/>
                      </a:lnTo>
                      <a:lnTo>
                        <a:pt x="525294" y="299126"/>
                      </a:lnTo>
                      <a:lnTo>
                        <a:pt x="491247" y="333172"/>
                      </a:lnTo>
                      <a:lnTo>
                        <a:pt x="513134" y="347764"/>
                      </a:lnTo>
                      <a:lnTo>
                        <a:pt x="513134" y="347764"/>
                      </a:lnTo>
                      <a:lnTo>
                        <a:pt x="542317" y="384243"/>
                      </a:lnTo>
                      <a:lnTo>
                        <a:pt x="522862" y="391538"/>
                      </a:lnTo>
                      <a:lnTo>
                        <a:pt x="522862" y="410994"/>
                      </a:lnTo>
                      <a:lnTo>
                        <a:pt x="552045" y="401266"/>
                      </a:lnTo>
                      <a:lnTo>
                        <a:pt x="561772" y="406130"/>
                      </a:lnTo>
                      <a:lnTo>
                        <a:pt x="561772" y="406130"/>
                      </a:lnTo>
                      <a:lnTo>
                        <a:pt x="620138" y="396402"/>
                      </a:lnTo>
                      <a:lnTo>
                        <a:pt x="644457" y="406130"/>
                      </a:lnTo>
                      <a:lnTo>
                        <a:pt x="649321" y="418289"/>
                      </a:lnTo>
                      <a:lnTo>
                        <a:pt x="649321" y="418289"/>
                      </a:lnTo>
                      <a:lnTo>
                        <a:pt x="695528" y="445041"/>
                      </a:lnTo>
                      <a:lnTo>
                        <a:pt x="700391" y="462064"/>
                      </a:lnTo>
                      <a:lnTo>
                        <a:pt x="700391" y="462064"/>
                      </a:lnTo>
                      <a:lnTo>
                        <a:pt x="712551" y="486383"/>
                      </a:lnTo>
                      <a:lnTo>
                        <a:pt x="729574" y="503406"/>
                      </a:lnTo>
                      <a:lnTo>
                        <a:pt x="697960" y="508270"/>
                      </a:lnTo>
                      <a:lnTo>
                        <a:pt x="705255" y="532589"/>
                      </a:lnTo>
                      <a:lnTo>
                        <a:pt x="714983" y="549613"/>
                      </a:lnTo>
                      <a:lnTo>
                        <a:pt x="712551" y="566636"/>
                      </a:lnTo>
                      <a:lnTo>
                        <a:pt x="729574" y="573932"/>
                      </a:lnTo>
                      <a:lnTo>
                        <a:pt x="729574" y="573932"/>
                      </a:lnTo>
                      <a:lnTo>
                        <a:pt x="746598" y="615275"/>
                      </a:lnTo>
                      <a:lnTo>
                        <a:pt x="729574" y="646889"/>
                      </a:lnTo>
                      <a:lnTo>
                        <a:pt x="671209" y="637162"/>
                      </a:lnTo>
                      <a:lnTo>
                        <a:pt x="668777" y="620138"/>
                      </a:lnTo>
                      <a:lnTo>
                        <a:pt x="654185" y="622570"/>
                      </a:lnTo>
                      <a:lnTo>
                        <a:pt x="654185" y="622570"/>
                      </a:lnTo>
                      <a:lnTo>
                        <a:pt x="634730" y="617706"/>
                      </a:lnTo>
                      <a:lnTo>
                        <a:pt x="615274" y="627434"/>
                      </a:lnTo>
                      <a:lnTo>
                        <a:pt x="605547" y="651753"/>
                      </a:lnTo>
                      <a:lnTo>
                        <a:pt x="610411" y="663913"/>
                      </a:lnTo>
                      <a:lnTo>
                        <a:pt x="610411" y="663913"/>
                      </a:lnTo>
                      <a:lnTo>
                        <a:pt x="617706" y="685800"/>
                      </a:lnTo>
                      <a:lnTo>
                        <a:pt x="629866" y="700392"/>
                      </a:lnTo>
                      <a:lnTo>
                        <a:pt x="629866" y="700392"/>
                      </a:lnTo>
                      <a:lnTo>
                        <a:pt x="649321" y="724711"/>
                      </a:lnTo>
                      <a:lnTo>
                        <a:pt x="649321" y="724711"/>
                      </a:lnTo>
                      <a:lnTo>
                        <a:pt x="634730" y="770917"/>
                      </a:lnTo>
                      <a:lnTo>
                        <a:pt x="646889" y="778213"/>
                      </a:lnTo>
                      <a:lnTo>
                        <a:pt x="680936" y="775781"/>
                      </a:lnTo>
                      <a:lnTo>
                        <a:pt x="685800" y="817123"/>
                      </a:lnTo>
                      <a:lnTo>
                        <a:pt x="668777" y="824419"/>
                      </a:lnTo>
                      <a:lnTo>
                        <a:pt x="666345" y="863330"/>
                      </a:lnTo>
                      <a:lnTo>
                        <a:pt x="666345" y="863330"/>
                      </a:lnTo>
                      <a:lnTo>
                        <a:pt x="627434" y="899809"/>
                      </a:lnTo>
                      <a:lnTo>
                        <a:pt x="634730" y="924128"/>
                      </a:lnTo>
                      <a:lnTo>
                        <a:pt x="637162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88" name="Dowolny kształt 87"/>
              <p:cNvSpPr/>
              <p:nvPr/>
            </p:nvSpPr>
            <p:spPr>
              <a:xfrm>
                <a:off x="2125980" y="1234440"/>
                <a:ext cx="1154430" cy="205740"/>
              </a:xfrm>
              <a:custGeom>
                <a:avLst/>
                <a:gdLst>
                  <a:gd name="connsiteX0" fmla="*/ 1154430 w 1154430"/>
                  <a:gd name="connsiteY0" fmla="*/ 160020 h 205740"/>
                  <a:gd name="connsiteX1" fmla="*/ 1062990 w 1154430"/>
                  <a:gd name="connsiteY1" fmla="*/ 182880 h 205740"/>
                  <a:gd name="connsiteX2" fmla="*/ 1028700 w 1154430"/>
                  <a:gd name="connsiteY2" fmla="*/ 205740 h 205740"/>
                  <a:gd name="connsiteX3" fmla="*/ 960120 w 1154430"/>
                  <a:gd name="connsiteY3" fmla="*/ 182880 h 205740"/>
                  <a:gd name="connsiteX4" fmla="*/ 925830 w 1154430"/>
                  <a:gd name="connsiteY4" fmla="*/ 171450 h 205740"/>
                  <a:gd name="connsiteX5" fmla="*/ 914400 w 1154430"/>
                  <a:gd name="connsiteY5" fmla="*/ 137160 h 205740"/>
                  <a:gd name="connsiteX6" fmla="*/ 891540 w 1154430"/>
                  <a:gd name="connsiteY6" fmla="*/ 102870 h 205740"/>
                  <a:gd name="connsiteX7" fmla="*/ 857250 w 1154430"/>
                  <a:gd name="connsiteY7" fmla="*/ 91440 h 205740"/>
                  <a:gd name="connsiteX8" fmla="*/ 742950 w 1154430"/>
                  <a:gd name="connsiteY8" fmla="*/ 80010 h 205740"/>
                  <a:gd name="connsiteX9" fmla="*/ 708660 w 1154430"/>
                  <a:gd name="connsiteY9" fmla="*/ 57150 h 205740"/>
                  <a:gd name="connsiteX10" fmla="*/ 640080 w 1154430"/>
                  <a:gd name="connsiteY10" fmla="*/ 80010 h 205740"/>
                  <a:gd name="connsiteX11" fmla="*/ 571500 w 1154430"/>
                  <a:gd name="connsiteY11" fmla="*/ 68580 h 205740"/>
                  <a:gd name="connsiteX12" fmla="*/ 560070 w 1154430"/>
                  <a:gd name="connsiteY12" fmla="*/ 34290 h 205740"/>
                  <a:gd name="connsiteX13" fmla="*/ 491490 w 1154430"/>
                  <a:gd name="connsiteY13" fmla="*/ 11430 h 205740"/>
                  <a:gd name="connsiteX14" fmla="*/ 457200 w 1154430"/>
                  <a:gd name="connsiteY14" fmla="*/ 0 h 205740"/>
                  <a:gd name="connsiteX15" fmla="*/ 422910 w 1154430"/>
                  <a:gd name="connsiteY15" fmla="*/ 22860 h 205740"/>
                  <a:gd name="connsiteX16" fmla="*/ 331470 w 1154430"/>
                  <a:gd name="connsiteY16" fmla="*/ 45720 h 205740"/>
                  <a:gd name="connsiteX17" fmla="*/ 297180 w 1154430"/>
                  <a:gd name="connsiteY17" fmla="*/ 80010 h 205740"/>
                  <a:gd name="connsiteX18" fmla="*/ 228600 w 1154430"/>
                  <a:gd name="connsiteY18" fmla="*/ 91440 h 205740"/>
                  <a:gd name="connsiteX19" fmla="*/ 182880 w 1154430"/>
                  <a:gd name="connsiteY19" fmla="*/ 160020 h 205740"/>
                  <a:gd name="connsiteX20" fmla="*/ 171450 w 1154430"/>
                  <a:gd name="connsiteY20" fmla="*/ 194310 h 205740"/>
                  <a:gd name="connsiteX21" fmla="*/ 137160 w 1154430"/>
                  <a:gd name="connsiteY21" fmla="*/ 205740 h 205740"/>
                  <a:gd name="connsiteX22" fmla="*/ 0 w 1154430"/>
                  <a:gd name="connsiteY22" fmla="*/ 19431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54430" h="205740">
                    <a:moveTo>
                      <a:pt x="1154430" y="160020"/>
                    </a:moveTo>
                    <a:cubicBezTo>
                      <a:pt x="1132693" y="164367"/>
                      <a:pt x="1086421" y="171164"/>
                      <a:pt x="1062990" y="182880"/>
                    </a:cubicBezTo>
                    <a:cubicBezTo>
                      <a:pt x="1050703" y="189023"/>
                      <a:pt x="1040130" y="198120"/>
                      <a:pt x="1028700" y="205740"/>
                    </a:cubicBezTo>
                    <a:lnTo>
                      <a:pt x="960120" y="182880"/>
                    </a:lnTo>
                    <a:lnTo>
                      <a:pt x="925830" y="171450"/>
                    </a:lnTo>
                    <a:cubicBezTo>
                      <a:pt x="922020" y="160020"/>
                      <a:pt x="919788" y="147936"/>
                      <a:pt x="914400" y="137160"/>
                    </a:cubicBezTo>
                    <a:cubicBezTo>
                      <a:pt x="908257" y="124873"/>
                      <a:pt x="902267" y="111452"/>
                      <a:pt x="891540" y="102870"/>
                    </a:cubicBezTo>
                    <a:cubicBezTo>
                      <a:pt x="882132" y="95344"/>
                      <a:pt x="869158" y="93272"/>
                      <a:pt x="857250" y="91440"/>
                    </a:cubicBezTo>
                    <a:cubicBezTo>
                      <a:pt x="819405" y="85618"/>
                      <a:pt x="781050" y="83820"/>
                      <a:pt x="742950" y="80010"/>
                    </a:cubicBezTo>
                    <a:cubicBezTo>
                      <a:pt x="731520" y="72390"/>
                      <a:pt x="722397" y="57150"/>
                      <a:pt x="708660" y="57150"/>
                    </a:cubicBezTo>
                    <a:cubicBezTo>
                      <a:pt x="684563" y="57150"/>
                      <a:pt x="640080" y="80010"/>
                      <a:pt x="640080" y="80010"/>
                    </a:cubicBezTo>
                    <a:cubicBezTo>
                      <a:pt x="617220" y="76200"/>
                      <a:pt x="591622" y="80078"/>
                      <a:pt x="571500" y="68580"/>
                    </a:cubicBezTo>
                    <a:cubicBezTo>
                      <a:pt x="561039" y="62602"/>
                      <a:pt x="569874" y="41293"/>
                      <a:pt x="560070" y="34290"/>
                    </a:cubicBezTo>
                    <a:cubicBezTo>
                      <a:pt x="540462" y="20284"/>
                      <a:pt x="514350" y="19050"/>
                      <a:pt x="491490" y="11430"/>
                    </a:cubicBezTo>
                    <a:lnTo>
                      <a:pt x="457200" y="0"/>
                    </a:lnTo>
                    <a:cubicBezTo>
                      <a:pt x="445770" y="7620"/>
                      <a:pt x="435197" y="16717"/>
                      <a:pt x="422910" y="22860"/>
                    </a:cubicBezTo>
                    <a:cubicBezTo>
                      <a:pt x="399479" y="34576"/>
                      <a:pt x="353207" y="41373"/>
                      <a:pt x="331470" y="45720"/>
                    </a:cubicBezTo>
                    <a:cubicBezTo>
                      <a:pt x="320040" y="57150"/>
                      <a:pt x="311951" y="73445"/>
                      <a:pt x="297180" y="80010"/>
                    </a:cubicBezTo>
                    <a:cubicBezTo>
                      <a:pt x="276002" y="89422"/>
                      <a:pt x="247586" y="78150"/>
                      <a:pt x="228600" y="91440"/>
                    </a:cubicBezTo>
                    <a:cubicBezTo>
                      <a:pt x="206092" y="107195"/>
                      <a:pt x="191568" y="133956"/>
                      <a:pt x="182880" y="160020"/>
                    </a:cubicBezTo>
                    <a:cubicBezTo>
                      <a:pt x="179070" y="171450"/>
                      <a:pt x="179969" y="185791"/>
                      <a:pt x="171450" y="194310"/>
                    </a:cubicBezTo>
                    <a:cubicBezTo>
                      <a:pt x="162931" y="202829"/>
                      <a:pt x="148590" y="201930"/>
                      <a:pt x="137160" y="205740"/>
                    </a:cubicBezTo>
                    <a:cubicBezTo>
                      <a:pt x="7636" y="193965"/>
                      <a:pt x="53513" y="194310"/>
                      <a:pt x="0" y="19431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Dowolny kształt 88"/>
              <p:cNvSpPr/>
              <p:nvPr/>
            </p:nvSpPr>
            <p:spPr>
              <a:xfrm>
                <a:off x="1623060" y="331470"/>
                <a:ext cx="445770" cy="1223010"/>
              </a:xfrm>
              <a:custGeom>
                <a:avLst/>
                <a:gdLst>
                  <a:gd name="connsiteX0" fmla="*/ 445770 w 445770"/>
                  <a:gd name="connsiteY0" fmla="*/ 1223010 h 1223010"/>
                  <a:gd name="connsiteX1" fmla="*/ 388620 w 445770"/>
                  <a:gd name="connsiteY1" fmla="*/ 1188720 h 1223010"/>
                  <a:gd name="connsiteX2" fmla="*/ 194310 w 445770"/>
                  <a:gd name="connsiteY2" fmla="*/ 1188720 h 1223010"/>
                  <a:gd name="connsiteX3" fmla="*/ 125730 w 445770"/>
                  <a:gd name="connsiteY3" fmla="*/ 1143000 h 1223010"/>
                  <a:gd name="connsiteX4" fmla="*/ 102870 w 445770"/>
                  <a:gd name="connsiteY4" fmla="*/ 1074420 h 1223010"/>
                  <a:gd name="connsiteX5" fmla="*/ 114300 w 445770"/>
                  <a:gd name="connsiteY5" fmla="*/ 982980 h 1223010"/>
                  <a:gd name="connsiteX6" fmla="*/ 125730 w 445770"/>
                  <a:gd name="connsiteY6" fmla="*/ 948690 h 1223010"/>
                  <a:gd name="connsiteX7" fmla="*/ 91440 w 445770"/>
                  <a:gd name="connsiteY7" fmla="*/ 937260 h 1223010"/>
                  <a:gd name="connsiteX8" fmla="*/ 125730 w 445770"/>
                  <a:gd name="connsiteY8" fmla="*/ 868680 h 1223010"/>
                  <a:gd name="connsiteX9" fmla="*/ 102870 w 445770"/>
                  <a:gd name="connsiteY9" fmla="*/ 800100 h 1223010"/>
                  <a:gd name="connsiteX10" fmla="*/ 148590 w 445770"/>
                  <a:gd name="connsiteY10" fmla="*/ 754380 h 1223010"/>
                  <a:gd name="connsiteX11" fmla="*/ 114300 w 445770"/>
                  <a:gd name="connsiteY11" fmla="*/ 731520 h 1223010"/>
                  <a:gd name="connsiteX12" fmla="*/ 80010 w 445770"/>
                  <a:gd name="connsiteY12" fmla="*/ 662940 h 1223010"/>
                  <a:gd name="connsiteX13" fmla="*/ 57150 w 445770"/>
                  <a:gd name="connsiteY13" fmla="*/ 628650 h 1223010"/>
                  <a:gd name="connsiteX14" fmla="*/ 45720 w 445770"/>
                  <a:gd name="connsiteY14" fmla="*/ 560070 h 1223010"/>
                  <a:gd name="connsiteX15" fmla="*/ 22860 w 445770"/>
                  <a:gd name="connsiteY15" fmla="*/ 525780 h 1223010"/>
                  <a:gd name="connsiteX16" fmla="*/ 11430 w 445770"/>
                  <a:gd name="connsiteY16" fmla="*/ 434340 h 1223010"/>
                  <a:gd name="connsiteX17" fmla="*/ 0 w 445770"/>
                  <a:gd name="connsiteY17" fmla="*/ 400050 h 1223010"/>
                  <a:gd name="connsiteX18" fmla="*/ 34290 w 445770"/>
                  <a:gd name="connsiteY18" fmla="*/ 377190 h 1223010"/>
                  <a:gd name="connsiteX19" fmla="*/ 80010 w 445770"/>
                  <a:gd name="connsiteY19" fmla="*/ 365760 h 1223010"/>
                  <a:gd name="connsiteX20" fmla="*/ 91440 w 445770"/>
                  <a:gd name="connsiteY20" fmla="*/ 331470 h 1223010"/>
                  <a:gd name="connsiteX21" fmla="*/ 80010 w 445770"/>
                  <a:gd name="connsiteY21" fmla="*/ 274320 h 1223010"/>
                  <a:gd name="connsiteX22" fmla="*/ 68580 w 445770"/>
                  <a:gd name="connsiteY22" fmla="*/ 240030 h 1223010"/>
                  <a:gd name="connsiteX23" fmla="*/ 22860 w 445770"/>
                  <a:gd name="connsiteY23" fmla="*/ 57150 h 1223010"/>
                  <a:gd name="connsiteX24" fmla="*/ 11430 w 445770"/>
                  <a:gd name="connsiteY2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5770" h="1223010">
                    <a:moveTo>
                      <a:pt x="445770" y="1223010"/>
                    </a:moveTo>
                    <a:cubicBezTo>
                      <a:pt x="426720" y="1211580"/>
                      <a:pt x="409696" y="1195745"/>
                      <a:pt x="388620" y="1188720"/>
                    </a:cubicBezTo>
                    <a:cubicBezTo>
                      <a:pt x="322536" y="1166692"/>
                      <a:pt x="261752" y="1181976"/>
                      <a:pt x="194310" y="1188720"/>
                    </a:cubicBezTo>
                    <a:cubicBezTo>
                      <a:pt x="148803" y="1177343"/>
                      <a:pt x="145464" y="1187401"/>
                      <a:pt x="125730" y="1143000"/>
                    </a:cubicBezTo>
                    <a:cubicBezTo>
                      <a:pt x="115943" y="1120980"/>
                      <a:pt x="102870" y="1074420"/>
                      <a:pt x="102870" y="1074420"/>
                    </a:cubicBezTo>
                    <a:cubicBezTo>
                      <a:pt x="106680" y="1043940"/>
                      <a:pt x="108805" y="1013202"/>
                      <a:pt x="114300" y="982980"/>
                    </a:cubicBezTo>
                    <a:cubicBezTo>
                      <a:pt x="116455" y="971126"/>
                      <a:pt x="131118" y="959466"/>
                      <a:pt x="125730" y="948690"/>
                    </a:cubicBezTo>
                    <a:cubicBezTo>
                      <a:pt x="120342" y="937914"/>
                      <a:pt x="102870" y="941070"/>
                      <a:pt x="91440" y="937260"/>
                    </a:cubicBezTo>
                    <a:cubicBezTo>
                      <a:pt x="100429" y="923777"/>
                      <a:pt x="127983" y="888961"/>
                      <a:pt x="125730" y="868680"/>
                    </a:cubicBezTo>
                    <a:cubicBezTo>
                      <a:pt x="123069" y="844731"/>
                      <a:pt x="102870" y="800100"/>
                      <a:pt x="102870" y="800100"/>
                    </a:cubicBezTo>
                    <a:cubicBezTo>
                      <a:pt x="119006" y="794721"/>
                      <a:pt x="162934" y="790239"/>
                      <a:pt x="148590" y="754380"/>
                    </a:cubicBezTo>
                    <a:cubicBezTo>
                      <a:pt x="143488" y="741625"/>
                      <a:pt x="125730" y="739140"/>
                      <a:pt x="114300" y="731520"/>
                    </a:cubicBezTo>
                    <a:cubicBezTo>
                      <a:pt x="48786" y="633250"/>
                      <a:pt x="127332" y="757584"/>
                      <a:pt x="80010" y="662940"/>
                    </a:cubicBezTo>
                    <a:cubicBezTo>
                      <a:pt x="73867" y="650653"/>
                      <a:pt x="64770" y="640080"/>
                      <a:pt x="57150" y="628650"/>
                    </a:cubicBezTo>
                    <a:cubicBezTo>
                      <a:pt x="53340" y="605790"/>
                      <a:pt x="53049" y="582056"/>
                      <a:pt x="45720" y="560070"/>
                    </a:cubicBezTo>
                    <a:cubicBezTo>
                      <a:pt x="41376" y="547038"/>
                      <a:pt x="26474" y="539033"/>
                      <a:pt x="22860" y="525780"/>
                    </a:cubicBezTo>
                    <a:cubicBezTo>
                      <a:pt x="14778" y="496145"/>
                      <a:pt x="16925" y="464562"/>
                      <a:pt x="11430" y="434340"/>
                    </a:cubicBezTo>
                    <a:cubicBezTo>
                      <a:pt x="9275" y="422486"/>
                      <a:pt x="3810" y="411480"/>
                      <a:pt x="0" y="400050"/>
                    </a:cubicBezTo>
                    <a:cubicBezTo>
                      <a:pt x="11430" y="392430"/>
                      <a:pt x="21664" y="382601"/>
                      <a:pt x="34290" y="377190"/>
                    </a:cubicBezTo>
                    <a:cubicBezTo>
                      <a:pt x="48729" y="371002"/>
                      <a:pt x="67743" y="375573"/>
                      <a:pt x="80010" y="365760"/>
                    </a:cubicBezTo>
                    <a:cubicBezTo>
                      <a:pt x="89418" y="358234"/>
                      <a:pt x="87630" y="342900"/>
                      <a:pt x="91440" y="331470"/>
                    </a:cubicBezTo>
                    <a:cubicBezTo>
                      <a:pt x="87630" y="312420"/>
                      <a:pt x="84722" y="293167"/>
                      <a:pt x="80010" y="274320"/>
                    </a:cubicBezTo>
                    <a:cubicBezTo>
                      <a:pt x="77088" y="262631"/>
                      <a:pt x="69988" y="251996"/>
                      <a:pt x="68580" y="240030"/>
                    </a:cubicBezTo>
                    <a:cubicBezTo>
                      <a:pt x="47459" y="60499"/>
                      <a:pt x="103883" y="111165"/>
                      <a:pt x="22860" y="57150"/>
                    </a:cubicBezTo>
                    <a:cubicBezTo>
                      <a:pt x="9020" y="15631"/>
                      <a:pt x="11430" y="34908"/>
                      <a:pt x="11430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Dowolny kształt 89"/>
              <p:cNvSpPr/>
              <p:nvPr/>
            </p:nvSpPr>
            <p:spPr>
              <a:xfrm>
                <a:off x="1143000" y="1392456"/>
                <a:ext cx="571500" cy="676374"/>
              </a:xfrm>
              <a:custGeom>
                <a:avLst/>
                <a:gdLst>
                  <a:gd name="connsiteX0" fmla="*/ 0 w 571500"/>
                  <a:gd name="connsiteY0" fmla="*/ 664944 h 676374"/>
                  <a:gd name="connsiteX1" fmla="*/ 57150 w 571500"/>
                  <a:gd name="connsiteY1" fmla="*/ 676374 h 676374"/>
                  <a:gd name="connsiteX2" fmla="*/ 182880 w 571500"/>
                  <a:gd name="connsiteY2" fmla="*/ 653514 h 676374"/>
                  <a:gd name="connsiteX3" fmla="*/ 262890 w 571500"/>
                  <a:gd name="connsiteY3" fmla="*/ 573504 h 676374"/>
                  <a:gd name="connsiteX4" fmla="*/ 308610 w 571500"/>
                  <a:gd name="connsiteY4" fmla="*/ 527784 h 676374"/>
                  <a:gd name="connsiteX5" fmla="*/ 331470 w 571500"/>
                  <a:gd name="connsiteY5" fmla="*/ 493494 h 676374"/>
                  <a:gd name="connsiteX6" fmla="*/ 400050 w 571500"/>
                  <a:gd name="connsiteY6" fmla="*/ 459204 h 676374"/>
                  <a:gd name="connsiteX7" fmla="*/ 400050 w 571500"/>
                  <a:gd name="connsiteY7" fmla="*/ 367764 h 676374"/>
                  <a:gd name="connsiteX8" fmla="*/ 365760 w 571500"/>
                  <a:gd name="connsiteY8" fmla="*/ 344904 h 676374"/>
                  <a:gd name="connsiteX9" fmla="*/ 342900 w 571500"/>
                  <a:gd name="connsiteY9" fmla="*/ 310614 h 676374"/>
                  <a:gd name="connsiteX10" fmla="*/ 331470 w 571500"/>
                  <a:gd name="connsiteY10" fmla="*/ 253464 h 676374"/>
                  <a:gd name="connsiteX11" fmla="*/ 297180 w 571500"/>
                  <a:gd name="connsiteY11" fmla="*/ 242034 h 676374"/>
                  <a:gd name="connsiteX12" fmla="*/ 285750 w 571500"/>
                  <a:gd name="connsiteY12" fmla="*/ 207744 h 676374"/>
                  <a:gd name="connsiteX13" fmla="*/ 320040 w 571500"/>
                  <a:gd name="connsiteY13" fmla="*/ 184884 h 676374"/>
                  <a:gd name="connsiteX14" fmla="*/ 400050 w 571500"/>
                  <a:gd name="connsiteY14" fmla="*/ 162024 h 676374"/>
                  <a:gd name="connsiteX15" fmla="*/ 468630 w 571500"/>
                  <a:gd name="connsiteY15" fmla="*/ 116304 h 676374"/>
                  <a:gd name="connsiteX16" fmla="*/ 514350 w 571500"/>
                  <a:gd name="connsiteY16" fmla="*/ 36294 h 676374"/>
                  <a:gd name="connsiteX17" fmla="*/ 571500 w 571500"/>
                  <a:gd name="connsiteY17" fmla="*/ 2004 h 67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1500" h="676374">
                    <a:moveTo>
                      <a:pt x="0" y="664944"/>
                    </a:moveTo>
                    <a:cubicBezTo>
                      <a:pt x="19050" y="668754"/>
                      <a:pt x="37723" y="676374"/>
                      <a:pt x="57150" y="676374"/>
                    </a:cubicBezTo>
                    <a:cubicBezTo>
                      <a:pt x="121772" y="676374"/>
                      <a:pt x="134657" y="669588"/>
                      <a:pt x="182880" y="653514"/>
                    </a:cubicBezTo>
                    <a:cubicBezTo>
                      <a:pt x="235283" y="574909"/>
                      <a:pt x="202536" y="593622"/>
                      <a:pt x="262890" y="573504"/>
                    </a:cubicBezTo>
                    <a:cubicBezTo>
                      <a:pt x="287828" y="498689"/>
                      <a:pt x="253192" y="572119"/>
                      <a:pt x="308610" y="527784"/>
                    </a:cubicBezTo>
                    <a:cubicBezTo>
                      <a:pt x="319337" y="519202"/>
                      <a:pt x="321756" y="503208"/>
                      <a:pt x="331470" y="493494"/>
                    </a:cubicBezTo>
                    <a:cubicBezTo>
                      <a:pt x="353627" y="471337"/>
                      <a:pt x="372161" y="468500"/>
                      <a:pt x="400050" y="459204"/>
                    </a:cubicBezTo>
                    <a:cubicBezTo>
                      <a:pt x="411771" y="424042"/>
                      <a:pt x="423280" y="408417"/>
                      <a:pt x="400050" y="367764"/>
                    </a:cubicBezTo>
                    <a:cubicBezTo>
                      <a:pt x="393234" y="355837"/>
                      <a:pt x="377190" y="352524"/>
                      <a:pt x="365760" y="344904"/>
                    </a:cubicBezTo>
                    <a:cubicBezTo>
                      <a:pt x="358140" y="333474"/>
                      <a:pt x="347723" y="323476"/>
                      <a:pt x="342900" y="310614"/>
                    </a:cubicBezTo>
                    <a:cubicBezTo>
                      <a:pt x="336079" y="292424"/>
                      <a:pt x="342246" y="269628"/>
                      <a:pt x="331470" y="253464"/>
                    </a:cubicBezTo>
                    <a:cubicBezTo>
                      <a:pt x="324787" y="243439"/>
                      <a:pt x="308610" y="245844"/>
                      <a:pt x="297180" y="242034"/>
                    </a:cubicBezTo>
                    <a:cubicBezTo>
                      <a:pt x="293370" y="230604"/>
                      <a:pt x="281275" y="218931"/>
                      <a:pt x="285750" y="207744"/>
                    </a:cubicBezTo>
                    <a:cubicBezTo>
                      <a:pt x="290852" y="194989"/>
                      <a:pt x="307753" y="191027"/>
                      <a:pt x="320040" y="184884"/>
                    </a:cubicBezTo>
                    <a:cubicBezTo>
                      <a:pt x="336438" y="176685"/>
                      <a:pt x="385401" y="165686"/>
                      <a:pt x="400050" y="162024"/>
                    </a:cubicBezTo>
                    <a:cubicBezTo>
                      <a:pt x="422910" y="146784"/>
                      <a:pt x="464113" y="143404"/>
                      <a:pt x="468630" y="116304"/>
                    </a:cubicBezTo>
                    <a:cubicBezTo>
                      <a:pt x="482041" y="35840"/>
                      <a:pt x="458074" y="55053"/>
                      <a:pt x="514350" y="36294"/>
                    </a:cubicBezTo>
                    <a:cubicBezTo>
                      <a:pt x="530599" y="-12454"/>
                      <a:pt x="513732" y="2004"/>
                      <a:pt x="571500" y="200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108" name="Picture 4" descr="Znalezione obrazy dla zapytania ps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718" y="-119689"/>
            <a:ext cx="1232143" cy="12321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5242670" y="1819461"/>
            <a:ext cx="5613267" cy="4060170"/>
            <a:chOff x="5242670" y="1819461"/>
            <a:chExt cx="5613267" cy="4060170"/>
          </a:xfrm>
        </p:grpSpPr>
        <p:sp>
          <p:nvSpPr>
            <p:cNvPr id="8" name="Prostokąt 7"/>
            <p:cNvSpPr/>
            <p:nvPr/>
          </p:nvSpPr>
          <p:spPr>
            <a:xfrm>
              <a:off x="7126201" y="181946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3" name="Prostokąt 202"/>
            <p:cNvSpPr/>
            <p:nvPr/>
          </p:nvSpPr>
          <p:spPr>
            <a:xfrm>
              <a:off x="5591053" y="226086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04" name="Prostokąt 203"/>
            <p:cNvSpPr/>
            <p:nvPr/>
          </p:nvSpPr>
          <p:spPr>
            <a:xfrm>
              <a:off x="8611464" y="201263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5" name="Prostokąt 204"/>
            <p:cNvSpPr/>
            <p:nvPr/>
          </p:nvSpPr>
          <p:spPr>
            <a:xfrm>
              <a:off x="10097881" y="2648456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206" name="Prostokąt 205"/>
            <p:cNvSpPr/>
            <p:nvPr/>
          </p:nvSpPr>
          <p:spPr>
            <a:xfrm>
              <a:off x="7354063" y="263317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7" name="Prostokąt 206"/>
            <p:cNvSpPr/>
            <p:nvPr/>
          </p:nvSpPr>
          <p:spPr>
            <a:xfrm>
              <a:off x="6539612" y="3400354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8" name="Prostokąt 207"/>
            <p:cNvSpPr/>
            <p:nvPr/>
          </p:nvSpPr>
          <p:spPr>
            <a:xfrm>
              <a:off x="5242670" y="3075407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9" name="Prostokąt 208"/>
            <p:cNvSpPr/>
            <p:nvPr/>
          </p:nvSpPr>
          <p:spPr>
            <a:xfrm>
              <a:off x="7913480" y="387193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10" name="Prostokąt 209"/>
            <p:cNvSpPr/>
            <p:nvPr/>
          </p:nvSpPr>
          <p:spPr>
            <a:xfrm>
              <a:off x="9064687" y="331827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1" name="Prostokąt 210"/>
            <p:cNvSpPr/>
            <p:nvPr/>
          </p:nvSpPr>
          <p:spPr>
            <a:xfrm>
              <a:off x="10302485" y="454121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2" name="Prostokąt 211"/>
            <p:cNvSpPr/>
            <p:nvPr/>
          </p:nvSpPr>
          <p:spPr>
            <a:xfrm>
              <a:off x="6001232" y="422426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15" name="Prostokąt 214"/>
            <p:cNvSpPr/>
            <p:nvPr/>
          </p:nvSpPr>
          <p:spPr>
            <a:xfrm>
              <a:off x="9981003" y="551618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6" name="Prostokąt 215"/>
            <p:cNvSpPr/>
            <p:nvPr/>
          </p:nvSpPr>
          <p:spPr>
            <a:xfrm>
              <a:off x="8911703" y="4714457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7" name="Prostokąt 216"/>
            <p:cNvSpPr/>
            <p:nvPr/>
          </p:nvSpPr>
          <p:spPr>
            <a:xfrm>
              <a:off x="8587542" y="564413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18" name="pole tekstowe 217"/>
          <p:cNvSpPr txBox="1"/>
          <p:nvPr/>
        </p:nvSpPr>
        <p:spPr bwMode="auto">
          <a:xfrm>
            <a:off x="184390" y="327414"/>
            <a:ext cx="665414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inwestycyjny 2018 - 2020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19640" y="2159646"/>
            <a:ext cx="31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6309"/>
                </a:solidFill>
              </a:rPr>
              <a:t>45</a:t>
            </a:r>
          </a:p>
        </p:txBody>
      </p:sp>
      <p:sp>
        <p:nvSpPr>
          <p:cNvPr id="62" name="pole tekstowe 61"/>
          <p:cNvSpPr txBox="1"/>
          <p:nvPr/>
        </p:nvSpPr>
        <p:spPr>
          <a:xfrm>
            <a:off x="616020" y="3188712"/>
            <a:ext cx="3637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2"/>
                </a:solidFill>
              </a:rPr>
              <a:t>stacji </a:t>
            </a:r>
            <a:r>
              <a:rPr lang="pl-PL" sz="4800" b="1" dirty="0" err="1">
                <a:solidFill>
                  <a:schemeClr val="tx2"/>
                </a:solidFill>
              </a:rPr>
              <a:t>regazyfikacji</a:t>
            </a:r>
            <a:r>
              <a:rPr lang="pl-PL" sz="4800" b="1" dirty="0">
                <a:solidFill>
                  <a:schemeClr val="tx2"/>
                </a:solidFill>
              </a:rPr>
              <a:t> LNG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9756752" y="2177206"/>
            <a:ext cx="382301" cy="581531"/>
            <a:chOff x="9797347" y="2271210"/>
            <a:chExt cx="382301" cy="581531"/>
          </a:xfrm>
        </p:grpSpPr>
        <p:sp>
          <p:nvSpPr>
            <p:cNvPr id="115" name="Puszka 114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8223449" y="1777318"/>
            <a:ext cx="382301" cy="581531"/>
            <a:chOff x="9797347" y="2271210"/>
            <a:chExt cx="382301" cy="581531"/>
          </a:xfrm>
        </p:grpSpPr>
        <p:sp>
          <p:nvSpPr>
            <p:cNvPr id="66" name="Puszka 65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68" name="Grupa 67"/>
          <p:cNvGrpSpPr/>
          <p:nvPr/>
        </p:nvGrpSpPr>
        <p:grpSpPr>
          <a:xfrm>
            <a:off x="6726417" y="1518669"/>
            <a:ext cx="382301" cy="581531"/>
            <a:chOff x="9797347" y="2271210"/>
            <a:chExt cx="382301" cy="581531"/>
          </a:xfrm>
        </p:grpSpPr>
        <p:sp>
          <p:nvSpPr>
            <p:cNvPr id="69" name="Puszka 68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ole tekstowe 69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71" name="Grupa 70"/>
          <p:cNvGrpSpPr/>
          <p:nvPr/>
        </p:nvGrpSpPr>
        <p:grpSpPr>
          <a:xfrm>
            <a:off x="5291571" y="2030946"/>
            <a:ext cx="382301" cy="581531"/>
            <a:chOff x="9797347" y="2271210"/>
            <a:chExt cx="382301" cy="581531"/>
          </a:xfrm>
        </p:grpSpPr>
        <p:sp>
          <p:nvSpPr>
            <p:cNvPr id="72" name="Puszka 71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5058605" y="3232141"/>
            <a:ext cx="382301" cy="581531"/>
            <a:chOff x="9797347" y="2271210"/>
            <a:chExt cx="382301" cy="581531"/>
          </a:xfrm>
        </p:grpSpPr>
        <p:sp>
          <p:nvSpPr>
            <p:cNvPr id="75" name="Puszka 74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pole tekstowe 75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77" name="Grupa 76"/>
          <p:cNvGrpSpPr/>
          <p:nvPr/>
        </p:nvGrpSpPr>
        <p:grpSpPr>
          <a:xfrm>
            <a:off x="6174097" y="3044862"/>
            <a:ext cx="382301" cy="581531"/>
            <a:chOff x="9797347" y="2271210"/>
            <a:chExt cx="382301" cy="581531"/>
          </a:xfrm>
        </p:grpSpPr>
        <p:sp>
          <p:nvSpPr>
            <p:cNvPr id="78" name="Puszka 77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pole tekstowe 78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80" name="Grupa 79"/>
          <p:cNvGrpSpPr/>
          <p:nvPr/>
        </p:nvGrpSpPr>
        <p:grpSpPr>
          <a:xfrm>
            <a:off x="7051810" y="2391219"/>
            <a:ext cx="382301" cy="581531"/>
            <a:chOff x="9797347" y="2271210"/>
            <a:chExt cx="382301" cy="581531"/>
          </a:xfrm>
        </p:grpSpPr>
        <p:sp>
          <p:nvSpPr>
            <p:cNvPr id="81" name="Puszka 80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ole tekstowe 81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83" name="Grupa 82"/>
          <p:cNvGrpSpPr/>
          <p:nvPr/>
        </p:nvGrpSpPr>
        <p:grpSpPr>
          <a:xfrm>
            <a:off x="8763362" y="3036854"/>
            <a:ext cx="382301" cy="581531"/>
            <a:chOff x="9797347" y="2271210"/>
            <a:chExt cx="382301" cy="581531"/>
          </a:xfrm>
        </p:grpSpPr>
        <p:sp>
          <p:nvSpPr>
            <p:cNvPr id="84" name="Puszka 83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ole tekstowe 84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07" name="Grupa 106"/>
          <p:cNvGrpSpPr/>
          <p:nvPr/>
        </p:nvGrpSpPr>
        <p:grpSpPr>
          <a:xfrm>
            <a:off x="9990204" y="4117789"/>
            <a:ext cx="382301" cy="581531"/>
            <a:chOff x="9797347" y="2271210"/>
            <a:chExt cx="382301" cy="581531"/>
          </a:xfrm>
        </p:grpSpPr>
        <p:sp>
          <p:nvSpPr>
            <p:cNvPr id="109" name="Puszka 108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ole tekstowe 109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20" name="Grupa 119"/>
          <p:cNvGrpSpPr/>
          <p:nvPr/>
        </p:nvGrpSpPr>
        <p:grpSpPr>
          <a:xfrm>
            <a:off x="7699851" y="3734856"/>
            <a:ext cx="382301" cy="581531"/>
            <a:chOff x="9797347" y="2271210"/>
            <a:chExt cx="382301" cy="581531"/>
          </a:xfrm>
        </p:grpSpPr>
        <p:sp>
          <p:nvSpPr>
            <p:cNvPr id="121" name="Puszka 120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2" name="pole tekstowe 121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23" name="Grupa 122"/>
          <p:cNvGrpSpPr/>
          <p:nvPr/>
        </p:nvGrpSpPr>
        <p:grpSpPr>
          <a:xfrm>
            <a:off x="5734389" y="4079350"/>
            <a:ext cx="382301" cy="581531"/>
            <a:chOff x="9797347" y="2271210"/>
            <a:chExt cx="382301" cy="581531"/>
          </a:xfrm>
        </p:grpSpPr>
        <p:sp>
          <p:nvSpPr>
            <p:cNvPr id="124" name="Puszka 123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5" name="pole tekstowe 124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26" name="Grupa 125"/>
          <p:cNvGrpSpPr/>
          <p:nvPr/>
        </p:nvGrpSpPr>
        <p:grpSpPr>
          <a:xfrm>
            <a:off x="8552013" y="4553611"/>
            <a:ext cx="382301" cy="581531"/>
            <a:chOff x="9797347" y="2271210"/>
            <a:chExt cx="382301" cy="581531"/>
          </a:xfrm>
        </p:grpSpPr>
        <p:sp>
          <p:nvSpPr>
            <p:cNvPr id="127" name="Puszka 126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8" name="pole tekstowe 127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29" name="Grupa 128"/>
          <p:cNvGrpSpPr/>
          <p:nvPr/>
        </p:nvGrpSpPr>
        <p:grpSpPr>
          <a:xfrm>
            <a:off x="8246213" y="5420329"/>
            <a:ext cx="382301" cy="581531"/>
            <a:chOff x="9797347" y="2271210"/>
            <a:chExt cx="382301" cy="581531"/>
          </a:xfrm>
        </p:grpSpPr>
        <p:sp>
          <p:nvSpPr>
            <p:cNvPr id="130" name="Puszka 129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pole tekstowe 130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  <p:grpSp>
        <p:nvGrpSpPr>
          <p:cNvPr id="132" name="Grupa 131"/>
          <p:cNvGrpSpPr/>
          <p:nvPr/>
        </p:nvGrpSpPr>
        <p:grpSpPr>
          <a:xfrm>
            <a:off x="9655411" y="5298100"/>
            <a:ext cx="382301" cy="581531"/>
            <a:chOff x="9797347" y="2271210"/>
            <a:chExt cx="382301" cy="581531"/>
          </a:xfrm>
        </p:grpSpPr>
        <p:sp>
          <p:nvSpPr>
            <p:cNvPr id="133" name="Puszka 132"/>
            <p:cNvSpPr/>
            <p:nvPr/>
          </p:nvSpPr>
          <p:spPr>
            <a:xfrm>
              <a:off x="9848850" y="2271210"/>
              <a:ext cx="238898" cy="58153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4" name="pole tekstowe 133"/>
            <p:cNvSpPr txBox="1"/>
            <p:nvPr/>
          </p:nvSpPr>
          <p:spPr>
            <a:xfrm>
              <a:off x="9797347" y="2451118"/>
              <a:ext cx="382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/>
                <a:t>LNG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8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2192000" cy="6856860"/>
          </a:xfrm>
          <a:prstGeom prst="rect">
            <a:avLst/>
          </a:prstGeom>
        </p:spPr>
      </p:pic>
      <p:sp>
        <p:nvSpPr>
          <p:cNvPr id="14" name="Dowolny kształt 13"/>
          <p:cNvSpPr/>
          <p:nvPr/>
        </p:nvSpPr>
        <p:spPr>
          <a:xfrm>
            <a:off x="1951629" y="-177423"/>
            <a:ext cx="5909479" cy="3302760"/>
          </a:xfrm>
          <a:custGeom>
            <a:avLst/>
            <a:gdLst>
              <a:gd name="connsiteX0" fmla="*/ 0 w 4899546"/>
              <a:gd name="connsiteY0" fmla="*/ 54591 h 2606723"/>
              <a:gd name="connsiteX1" fmla="*/ 81886 w 4899546"/>
              <a:gd name="connsiteY1" fmla="*/ 955343 h 2606723"/>
              <a:gd name="connsiteX2" fmla="*/ 1610436 w 4899546"/>
              <a:gd name="connsiteY2" fmla="*/ 1323833 h 2606723"/>
              <a:gd name="connsiteX3" fmla="*/ 2361062 w 4899546"/>
              <a:gd name="connsiteY3" fmla="*/ 2388358 h 2606723"/>
              <a:gd name="connsiteX4" fmla="*/ 2975212 w 4899546"/>
              <a:gd name="connsiteY4" fmla="*/ 2606723 h 2606723"/>
              <a:gd name="connsiteX5" fmla="*/ 3370997 w 4899546"/>
              <a:gd name="connsiteY5" fmla="*/ 2238233 h 2606723"/>
              <a:gd name="connsiteX6" fmla="*/ 3766782 w 4899546"/>
              <a:gd name="connsiteY6" fmla="*/ 1651379 h 2606723"/>
              <a:gd name="connsiteX7" fmla="*/ 4285397 w 4899546"/>
              <a:gd name="connsiteY7" fmla="*/ 1310185 h 2606723"/>
              <a:gd name="connsiteX8" fmla="*/ 4599295 w 4899546"/>
              <a:gd name="connsiteY8" fmla="*/ 996287 h 2606723"/>
              <a:gd name="connsiteX9" fmla="*/ 4776716 w 4899546"/>
              <a:gd name="connsiteY9" fmla="*/ 559558 h 2606723"/>
              <a:gd name="connsiteX10" fmla="*/ 4899546 w 4899546"/>
              <a:gd name="connsiteY10" fmla="*/ 0 h 2606723"/>
              <a:gd name="connsiteX11" fmla="*/ 0 w 4899546"/>
              <a:gd name="connsiteY11" fmla="*/ 54591 h 26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9546" h="2606723">
                <a:moveTo>
                  <a:pt x="0" y="54591"/>
                </a:moveTo>
                <a:lnTo>
                  <a:pt x="81886" y="955343"/>
                </a:lnTo>
                <a:lnTo>
                  <a:pt x="1610436" y="1323833"/>
                </a:lnTo>
                <a:lnTo>
                  <a:pt x="2361062" y="2388358"/>
                </a:lnTo>
                <a:lnTo>
                  <a:pt x="2975212" y="2606723"/>
                </a:lnTo>
                <a:lnTo>
                  <a:pt x="3370997" y="2238233"/>
                </a:lnTo>
                <a:lnTo>
                  <a:pt x="3766782" y="1651379"/>
                </a:lnTo>
                <a:lnTo>
                  <a:pt x="4285397" y="1310185"/>
                </a:lnTo>
                <a:lnTo>
                  <a:pt x="4599295" y="996287"/>
                </a:lnTo>
                <a:lnTo>
                  <a:pt x="4776716" y="559558"/>
                </a:lnTo>
                <a:lnTo>
                  <a:pt x="4899546" y="0"/>
                </a:lnTo>
                <a:lnTo>
                  <a:pt x="0" y="54591"/>
                </a:lnTo>
                <a:close/>
              </a:path>
            </a:pathLst>
          </a:custGeom>
          <a:blipFill>
            <a:blip r:embed="rId4" cstate="screen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 15"/>
          <p:cNvSpPr/>
          <p:nvPr/>
        </p:nvSpPr>
        <p:spPr>
          <a:xfrm>
            <a:off x="6332567" y="-395789"/>
            <a:ext cx="6537277" cy="7683690"/>
          </a:xfrm>
          <a:custGeom>
            <a:avLst/>
            <a:gdLst>
              <a:gd name="connsiteX0" fmla="*/ 3681663 w 3694903"/>
              <a:gd name="connsiteY0" fmla="*/ 0 h 5871411"/>
              <a:gd name="connsiteX1" fmla="*/ 3681663 w 3694903"/>
              <a:gd name="connsiteY1" fmla="*/ 0 h 5871411"/>
              <a:gd name="connsiteX2" fmla="*/ 3669632 w 3694903"/>
              <a:gd name="connsiteY2" fmla="*/ 348916 h 5871411"/>
              <a:gd name="connsiteX3" fmla="*/ 3645568 w 3694903"/>
              <a:gd name="connsiteY3" fmla="*/ 577516 h 5871411"/>
              <a:gd name="connsiteX4" fmla="*/ 3609474 w 3694903"/>
              <a:gd name="connsiteY4" fmla="*/ 1792706 h 5871411"/>
              <a:gd name="connsiteX5" fmla="*/ 3585411 w 3694903"/>
              <a:gd name="connsiteY5" fmla="*/ 2310063 h 5871411"/>
              <a:gd name="connsiteX6" fmla="*/ 3609474 w 3694903"/>
              <a:gd name="connsiteY6" fmla="*/ 3573379 h 5871411"/>
              <a:gd name="connsiteX7" fmla="*/ 3621505 w 3694903"/>
              <a:gd name="connsiteY7" fmla="*/ 3645569 h 5871411"/>
              <a:gd name="connsiteX8" fmla="*/ 3633537 w 3694903"/>
              <a:gd name="connsiteY8" fmla="*/ 3838074 h 5871411"/>
              <a:gd name="connsiteX9" fmla="*/ 3645568 w 3694903"/>
              <a:gd name="connsiteY9" fmla="*/ 4006516 h 5871411"/>
              <a:gd name="connsiteX10" fmla="*/ 3669632 w 3694903"/>
              <a:gd name="connsiteY10" fmla="*/ 5209674 h 5871411"/>
              <a:gd name="connsiteX11" fmla="*/ 3681663 w 3694903"/>
              <a:gd name="connsiteY11" fmla="*/ 5534527 h 5871411"/>
              <a:gd name="connsiteX12" fmla="*/ 3693695 w 3694903"/>
              <a:gd name="connsiteY12" fmla="*/ 5642811 h 5871411"/>
              <a:gd name="connsiteX13" fmla="*/ 3693695 w 3694903"/>
              <a:gd name="connsiteY13" fmla="*/ 5871411 h 5871411"/>
              <a:gd name="connsiteX14" fmla="*/ 0 w 3694903"/>
              <a:gd name="connsiteY14" fmla="*/ 5799221 h 5871411"/>
              <a:gd name="connsiteX15" fmla="*/ 866274 w 3694903"/>
              <a:gd name="connsiteY15" fmla="*/ 3669632 h 5871411"/>
              <a:gd name="connsiteX16" fmla="*/ 1263316 w 3694903"/>
              <a:gd name="connsiteY16" fmla="*/ 2995863 h 5871411"/>
              <a:gd name="connsiteX17" fmla="*/ 1094874 w 3694903"/>
              <a:gd name="connsiteY17" fmla="*/ 2249906 h 5871411"/>
              <a:gd name="connsiteX18" fmla="*/ 1768642 w 3694903"/>
              <a:gd name="connsiteY18" fmla="*/ 276727 h 5871411"/>
              <a:gd name="connsiteX19" fmla="*/ 3681663 w 3694903"/>
              <a:gd name="connsiteY19" fmla="*/ 0 h 587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94903" h="5871411">
                <a:moveTo>
                  <a:pt x="3681663" y="0"/>
                </a:moveTo>
                <a:lnTo>
                  <a:pt x="3681663" y="0"/>
                </a:lnTo>
                <a:cubicBezTo>
                  <a:pt x="3677653" y="116305"/>
                  <a:pt x="3675443" y="232687"/>
                  <a:pt x="3669632" y="348916"/>
                </a:cubicBezTo>
                <a:cubicBezTo>
                  <a:pt x="3665892" y="423707"/>
                  <a:pt x="3654905" y="502823"/>
                  <a:pt x="3645568" y="577516"/>
                </a:cubicBezTo>
                <a:cubicBezTo>
                  <a:pt x="3604820" y="1412847"/>
                  <a:pt x="3631497" y="757598"/>
                  <a:pt x="3609474" y="1792706"/>
                </a:cubicBezTo>
                <a:cubicBezTo>
                  <a:pt x="3600856" y="2197740"/>
                  <a:pt x="3611313" y="2076936"/>
                  <a:pt x="3585411" y="2310063"/>
                </a:cubicBezTo>
                <a:cubicBezTo>
                  <a:pt x="3588020" y="2560578"/>
                  <a:pt x="3555845" y="3171159"/>
                  <a:pt x="3609474" y="3573379"/>
                </a:cubicBezTo>
                <a:cubicBezTo>
                  <a:pt x="3612698" y="3597560"/>
                  <a:pt x="3617495" y="3621506"/>
                  <a:pt x="3621505" y="3645569"/>
                </a:cubicBezTo>
                <a:cubicBezTo>
                  <a:pt x="3625516" y="3709737"/>
                  <a:pt x="3629260" y="3773923"/>
                  <a:pt x="3633537" y="3838074"/>
                </a:cubicBezTo>
                <a:cubicBezTo>
                  <a:pt x="3637281" y="3894240"/>
                  <a:pt x="3644535" y="3950235"/>
                  <a:pt x="3645568" y="4006516"/>
                </a:cubicBezTo>
                <a:cubicBezTo>
                  <a:pt x="3667835" y="5220060"/>
                  <a:pt x="3582335" y="4773206"/>
                  <a:pt x="3669632" y="5209674"/>
                </a:cubicBezTo>
                <a:cubicBezTo>
                  <a:pt x="3673642" y="5317958"/>
                  <a:pt x="3675652" y="5426335"/>
                  <a:pt x="3681663" y="5534527"/>
                </a:cubicBezTo>
                <a:cubicBezTo>
                  <a:pt x="3683677" y="5570788"/>
                  <a:pt x="3692399" y="5606517"/>
                  <a:pt x="3693695" y="5642811"/>
                </a:cubicBezTo>
                <a:cubicBezTo>
                  <a:pt x="3696415" y="5718962"/>
                  <a:pt x="3693695" y="5795211"/>
                  <a:pt x="3693695" y="5871411"/>
                </a:cubicBezTo>
                <a:lnTo>
                  <a:pt x="0" y="5799221"/>
                </a:lnTo>
                <a:lnTo>
                  <a:pt x="866274" y="3669632"/>
                </a:lnTo>
                <a:lnTo>
                  <a:pt x="1263316" y="2995863"/>
                </a:lnTo>
                <a:lnTo>
                  <a:pt x="1094874" y="2249906"/>
                </a:lnTo>
                <a:lnTo>
                  <a:pt x="1768642" y="276727"/>
                </a:lnTo>
                <a:lnTo>
                  <a:pt x="3681663" y="0"/>
                </a:lnTo>
                <a:close/>
              </a:path>
            </a:pathLst>
          </a:custGeom>
          <a:blipFill dpi="0" rotWithShape="1">
            <a:blip r:embed="rId5" cstate="screen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Dowolny kształt 17"/>
          <p:cNvSpPr/>
          <p:nvPr/>
        </p:nvSpPr>
        <p:spPr>
          <a:xfrm>
            <a:off x="-163773" y="3343703"/>
            <a:ext cx="8434316" cy="3691720"/>
          </a:xfrm>
          <a:custGeom>
            <a:avLst/>
            <a:gdLst>
              <a:gd name="connsiteX0" fmla="*/ 27296 w 7765576"/>
              <a:gd name="connsiteY0" fmla="*/ 191068 h 3261815"/>
              <a:gd name="connsiteX1" fmla="*/ 1815152 w 7765576"/>
              <a:gd name="connsiteY1" fmla="*/ 0 h 3261815"/>
              <a:gd name="connsiteX2" fmla="*/ 2743200 w 7765576"/>
              <a:gd name="connsiteY2" fmla="*/ 191068 h 3261815"/>
              <a:gd name="connsiteX3" fmla="*/ 3384645 w 7765576"/>
              <a:gd name="connsiteY3" fmla="*/ 477671 h 3261815"/>
              <a:gd name="connsiteX4" fmla="*/ 4831307 w 7765576"/>
              <a:gd name="connsiteY4" fmla="*/ 436728 h 3261815"/>
              <a:gd name="connsiteX5" fmla="*/ 5308979 w 7765576"/>
              <a:gd name="connsiteY5" fmla="*/ 477671 h 3261815"/>
              <a:gd name="connsiteX6" fmla="*/ 5882185 w 7765576"/>
              <a:gd name="connsiteY6" fmla="*/ 245659 h 3261815"/>
              <a:gd name="connsiteX7" fmla="*/ 6564573 w 7765576"/>
              <a:gd name="connsiteY7" fmla="*/ 382137 h 3261815"/>
              <a:gd name="connsiteX8" fmla="*/ 7383439 w 7765576"/>
              <a:gd name="connsiteY8" fmla="*/ 682388 h 3261815"/>
              <a:gd name="connsiteX9" fmla="*/ 7765576 w 7765576"/>
              <a:gd name="connsiteY9" fmla="*/ 968991 h 3261815"/>
              <a:gd name="connsiteX10" fmla="*/ 7642746 w 7765576"/>
              <a:gd name="connsiteY10" fmla="*/ 1637731 h 3261815"/>
              <a:gd name="connsiteX11" fmla="*/ 7178722 w 7765576"/>
              <a:gd name="connsiteY11" fmla="*/ 2429301 h 3261815"/>
              <a:gd name="connsiteX12" fmla="*/ 7001301 w 7765576"/>
              <a:gd name="connsiteY12" fmla="*/ 3111689 h 3261815"/>
              <a:gd name="connsiteX13" fmla="*/ 6960358 w 7765576"/>
              <a:gd name="connsiteY13" fmla="*/ 3261815 h 3261815"/>
              <a:gd name="connsiteX14" fmla="*/ 0 w 7765576"/>
              <a:gd name="connsiteY14" fmla="*/ 3220871 h 3261815"/>
              <a:gd name="connsiteX15" fmla="*/ 27296 w 7765576"/>
              <a:gd name="connsiteY15" fmla="*/ 191068 h 3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5576" h="3261815">
                <a:moveTo>
                  <a:pt x="27296" y="191068"/>
                </a:moveTo>
                <a:lnTo>
                  <a:pt x="1815152" y="0"/>
                </a:lnTo>
                <a:lnTo>
                  <a:pt x="2743200" y="191068"/>
                </a:lnTo>
                <a:lnTo>
                  <a:pt x="3384645" y="477671"/>
                </a:lnTo>
                <a:lnTo>
                  <a:pt x="4831307" y="436728"/>
                </a:lnTo>
                <a:lnTo>
                  <a:pt x="5308979" y="477671"/>
                </a:lnTo>
                <a:lnTo>
                  <a:pt x="5882185" y="245659"/>
                </a:lnTo>
                <a:lnTo>
                  <a:pt x="6564573" y="382137"/>
                </a:lnTo>
                <a:lnTo>
                  <a:pt x="7383439" y="682388"/>
                </a:lnTo>
                <a:lnTo>
                  <a:pt x="7765576" y="968991"/>
                </a:lnTo>
                <a:lnTo>
                  <a:pt x="7642746" y="1637731"/>
                </a:lnTo>
                <a:lnTo>
                  <a:pt x="7178722" y="2429301"/>
                </a:lnTo>
                <a:lnTo>
                  <a:pt x="7001301" y="3111689"/>
                </a:lnTo>
                <a:lnTo>
                  <a:pt x="6960358" y="3261815"/>
                </a:lnTo>
                <a:lnTo>
                  <a:pt x="0" y="3220871"/>
                </a:lnTo>
                <a:lnTo>
                  <a:pt x="27296" y="191068"/>
                </a:lnTo>
                <a:close/>
              </a:path>
            </a:pathLst>
          </a:custGeom>
          <a:blipFill>
            <a:blip r:embed="rId6">
              <a:alphaModFix amt="91000"/>
            </a:blip>
            <a:stretch>
              <a:fillRect/>
            </a:stretch>
          </a:blip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2418879" y="93103"/>
            <a:ext cx="2651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Rozwój paliw alternatywnych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928214" y="4918657"/>
            <a:ext cx="342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Rozwój biogazowni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8434316" y="5189563"/>
            <a:ext cx="346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Zastosowanie gazu </a:t>
            </a:r>
          </a:p>
          <a:p>
            <a:r>
              <a:rPr lang="pl-PL" sz="2800" b="1" dirty="0">
                <a:solidFill>
                  <a:schemeClr val="bg1"/>
                </a:solidFill>
              </a:rPr>
              <a:t>w elektroenergetyce</a:t>
            </a:r>
          </a:p>
        </p:txBody>
      </p:sp>
      <p:pic>
        <p:nvPicPr>
          <p:cNvPr id="11" name="Picture 4" descr="Znalezione obrazy dla zapytania psga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6" y="-141539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 rot="576463">
            <a:off x="5975385" y="2706505"/>
            <a:ext cx="3002508" cy="769441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Synergia</a:t>
            </a:r>
          </a:p>
        </p:txBody>
      </p:sp>
    </p:spTree>
    <p:extLst>
      <p:ext uri="{BB962C8B-B14F-4D97-AF65-F5344CB8AC3E}">
        <p14:creationId xmlns:p14="http://schemas.microsoft.com/office/powerpoint/2010/main" val="33475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798"/>
          <a:stretch/>
        </p:blipFill>
        <p:spPr>
          <a:xfrm>
            <a:off x="-22058" y="-12032"/>
            <a:ext cx="12214058" cy="687003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30390" y="490287"/>
            <a:ext cx="4514850" cy="58864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4" descr="Znalezione obrazy dla zapytania ps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9" y="622207"/>
            <a:ext cx="2587992" cy="2587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17134" y="5797111"/>
            <a:ext cx="3541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Międzyzdroje, 7-9 maja 2018 r.</a:t>
            </a:r>
            <a:endParaRPr lang="pl-PL" sz="1600" b="1" dirty="0">
              <a:solidFill>
                <a:srgbClr val="F57D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17133" y="3449052"/>
            <a:ext cx="3697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uwagę!</a:t>
            </a:r>
          </a:p>
          <a:p>
            <a:pPr algn="ctr"/>
            <a:endParaRPr lang="pl-PL" sz="2400" b="1" dirty="0">
              <a:solidFill>
                <a:srgbClr val="4152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Członek Zarządu</a:t>
            </a:r>
          </a:p>
          <a:p>
            <a:pPr algn="ctr"/>
            <a:r>
              <a:rPr lang="pl-PL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Wioletta </a:t>
            </a:r>
            <a:r>
              <a:rPr lang="pl-PL" b="1" dirty="0" err="1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Czemiel</a:t>
            </a:r>
            <a:r>
              <a:rPr lang="pl-PL" b="1" dirty="0">
                <a:solidFill>
                  <a:srgbClr val="415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Grzybowska</a:t>
            </a:r>
          </a:p>
          <a:p>
            <a:pPr algn="ctr"/>
            <a:endParaRPr lang="pl-PL" sz="2400" b="1" dirty="0">
              <a:solidFill>
                <a:srgbClr val="4152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-207814" y="19050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>
            <a:off x="-207814" y="19050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-185399" y="-68005"/>
            <a:ext cx="3122463" cy="2895599"/>
          </a:xfrm>
          <a:prstGeom prst="ellipse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glow>
              <a:schemeClr val="accent1">
                <a:alpha val="57000"/>
              </a:schemeClr>
            </a:glo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3115339" y="2425889"/>
            <a:ext cx="1786270" cy="1775638"/>
          </a:xfrm>
          <a:prstGeom prst="ellipse">
            <a:avLst/>
          </a:prstGeom>
          <a:solidFill>
            <a:srgbClr val="5B9BD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179133" y="2721937"/>
            <a:ext cx="1616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</a:rPr>
              <a:t>PSG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w liczbach</a:t>
            </a:r>
          </a:p>
        </p:txBody>
      </p:sp>
      <p:sp>
        <p:nvSpPr>
          <p:cNvPr id="10" name="Elipsa 9"/>
          <p:cNvSpPr/>
          <p:nvPr/>
        </p:nvSpPr>
        <p:spPr>
          <a:xfrm>
            <a:off x="3040911" y="2353126"/>
            <a:ext cx="1945759" cy="19121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/>
          <p:cNvCxnSpPr>
            <a:stCxn id="10" idx="1"/>
          </p:cNvCxnSpPr>
          <p:nvPr/>
        </p:nvCxnSpPr>
        <p:spPr>
          <a:xfrm flipH="1" flipV="1">
            <a:off x="2083905" y="1825435"/>
            <a:ext cx="1241956" cy="8077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>
            <a:endCxn id="10" idx="5"/>
          </p:cNvCxnSpPr>
          <p:nvPr/>
        </p:nvCxnSpPr>
        <p:spPr>
          <a:xfrm flipH="1" flipV="1">
            <a:off x="4701720" y="3985287"/>
            <a:ext cx="3231397" cy="108901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>
            <a:endCxn id="10" idx="7"/>
          </p:cNvCxnSpPr>
          <p:nvPr/>
        </p:nvCxnSpPr>
        <p:spPr>
          <a:xfrm flipH="1">
            <a:off x="4701720" y="1610033"/>
            <a:ext cx="1435068" cy="102312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a 43"/>
          <p:cNvGrpSpPr/>
          <p:nvPr/>
        </p:nvGrpSpPr>
        <p:grpSpPr>
          <a:xfrm>
            <a:off x="7310706" y="2192513"/>
            <a:ext cx="3497442" cy="1658679"/>
            <a:chOff x="7310706" y="2192513"/>
            <a:chExt cx="3497442" cy="1658679"/>
          </a:xfrm>
        </p:grpSpPr>
        <p:sp>
          <p:nvSpPr>
            <p:cNvPr id="19" name="Elipsa 18"/>
            <p:cNvSpPr/>
            <p:nvPr/>
          </p:nvSpPr>
          <p:spPr>
            <a:xfrm>
              <a:off x="7418424" y="2192513"/>
              <a:ext cx="1690577" cy="1658679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4007" y="2301742"/>
              <a:ext cx="1109969" cy="1039271"/>
            </a:xfrm>
            <a:prstGeom prst="rect">
              <a:avLst/>
            </a:prstGeom>
          </p:spPr>
        </p:pic>
        <p:sp>
          <p:nvSpPr>
            <p:cNvPr id="25" name="pole tekstowe 24"/>
            <p:cNvSpPr txBox="1"/>
            <p:nvPr/>
          </p:nvSpPr>
          <p:spPr bwMode="auto">
            <a:xfrm>
              <a:off x="8488669" y="2196463"/>
              <a:ext cx="2319479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66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11,65</a:t>
              </a: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7310706" y="3018136"/>
              <a:ext cx="34783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dystrybucji gazu</a:t>
              </a:r>
            </a:p>
          </p:txBody>
        </p:sp>
        <p:sp>
          <p:nvSpPr>
            <p:cNvPr id="27" name="pole tekstowe 26"/>
            <p:cNvSpPr txBox="1"/>
            <p:nvPr/>
          </p:nvSpPr>
          <p:spPr bwMode="auto">
            <a:xfrm>
              <a:off x="8986486" y="3095989"/>
              <a:ext cx="1759282" cy="461665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mld m</a:t>
              </a:r>
              <a:r>
                <a:rPr lang="pl-PL" sz="2400" b="1" baseline="30000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</a:t>
              </a: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/rok</a:t>
              </a:r>
              <a:endParaRPr lang="pl-PL" sz="2400" b="1" baseline="30000" dirty="0"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cxnSp>
        <p:nvCxnSpPr>
          <p:cNvPr id="33" name="Łącznik prosty 32"/>
          <p:cNvCxnSpPr>
            <a:endCxn id="10" idx="6"/>
          </p:cNvCxnSpPr>
          <p:nvPr/>
        </p:nvCxnSpPr>
        <p:spPr>
          <a:xfrm flipH="1">
            <a:off x="4986670" y="3184506"/>
            <a:ext cx="2452619" cy="12471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a 44"/>
          <p:cNvGrpSpPr/>
          <p:nvPr/>
        </p:nvGrpSpPr>
        <p:grpSpPr>
          <a:xfrm>
            <a:off x="7933117" y="4493090"/>
            <a:ext cx="3877123" cy="1658679"/>
            <a:chOff x="7933117" y="4493090"/>
            <a:chExt cx="3877123" cy="1658679"/>
          </a:xfrm>
        </p:grpSpPr>
        <p:sp>
          <p:nvSpPr>
            <p:cNvPr id="13" name="Elipsa 12"/>
            <p:cNvSpPr/>
            <p:nvPr/>
          </p:nvSpPr>
          <p:spPr>
            <a:xfrm>
              <a:off x="7933117" y="4493090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Picture 2" descr="Znalezione obrazy dla zapytania workers icon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841" y="4649458"/>
              <a:ext cx="1049596" cy="1049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pole tekstowe 14"/>
            <p:cNvSpPr txBox="1"/>
            <p:nvPr/>
          </p:nvSpPr>
          <p:spPr bwMode="auto">
            <a:xfrm>
              <a:off x="9366344" y="5486526"/>
              <a:ext cx="212544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Arial" panose="020B0604020202020204" pitchFamily="34" charset="0"/>
                </a:rPr>
                <a:t>pracowników </a:t>
              </a: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34" name="pole tekstowe 33"/>
            <p:cNvSpPr txBox="1"/>
            <p:nvPr/>
          </p:nvSpPr>
          <p:spPr bwMode="auto">
            <a:xfrm>
              <a:off x="9047892" y="4636617"/>
              <a:ext cx="2762348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11 400</a:t>
              </a:r>
              <a:endParaRPr kumimoji="0" lang="pl-PL" sz="5400" b="1" i="0" u="none" strike="noStrike" kern="0" cap="none" spc="0" normalizeH="0" baseline="0" noProof="0" dirty="0">
                <a:ln>
                  <a:noFill/>
                </a:ln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</p:grpSp>
      <p:cxnSp>
        <p:nvCxnSpPr>
          <p:cNvPr id="35" name="Łącznik prosty 34"/>
          <p:cNvCxnSpPr/>
          <p:nvPr/>
        </p:nvCxnSpPr>
        <p:spPr>
          <a:xfrm flipV="1">
            <a:off x="1912961" y="3700075"/>
            <a:ext cx="1183328" cy="300239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 flipH="1" flipV="1">
            <a:off x="4171308" y="4265322"/>
            <a:ext cx="119981" cy="70169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a 46"/>
          <p:cNvGrpSpPr/>
          <p:nvPr/>
        </p:nvGrpSpPr>
        <p:grpSpPr>
          <a:xfrm>
            <a:off x="393327" y="3685783"/>
            <a:ext cx="3375311" cy="1658679"/>
            <a:chOff x="393327" y="3685783"/>
            <a:chExt cx="3375311" cy="1658679"/>
          </a:xfrm>
        </p:grpSpPr>
        <p:sp>
          <p:nvSpPr>
            <p:cNvPr id="18" name="Elipsa 17"/>
            <p:cNvSpPr/>
            <p:nvPr/>
          </p:nvSpPr>
          <p:spPr>
            <a:xfrm>
              <a:off x="393327" y="3685783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 bwMode="auto">
            <a:xfrm>
              <a:off x="1679018" y="3913259"/>
              <a:ext cx="2089620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66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6,97</a:t>
              </a:r>
            </a:p>
          </p:txBody>
        </p:sp>
        <p:sp>
          <p:nvSpPr>
            <p:cNvPr id="23" name="pole tekstowe 22"/>
            <p:cNvSpPr txBox="1"/>
            <p:nvPr/>
          </p:nvSpPr>
          <p:spPr bwMode="auto">
            <a:xfrm>
              <a:off x="1144104" y="4818432"/>
              <a:ext cx="212261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mln</a:t>
              </a:r>
              <a:r>
                <a:rPr lang="pl-PL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pl-PL" sz="2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klientów</a:t>
              </a:r>
              <a:r>
                <a:rPr lang="pl-PL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  </a:t>
              </a:r>
            </a:p>
          </p:txBody>
        </p:sp>
        <p:pic>
          <p:nvPicPr>
            <p:cNvPr id="38" name="Picture 2" descr="Znalezione obrazy dla zapytania grey icon people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60" y="3841425"/>
              <a:ext cx="1037532" cy="103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a 45"/>
          <p:cNvGrpSpPr/>
          <p:nvPr/>
        </p:nvGrpSpPr>
        <p:grpSpPr>
          <a:xfrm>
            <a:off x="3624561" y="4939174"/>
            <a:ext cx="3508336" cy="1815814"/>
            <a:chOff x="3624561" y="4939174"/>
            <a:chExt cx="3508336" cy="1815814"/>
          </a:xfrm>
        </p:grpSpPr>
        <p:sp>
          <p:nvSpPr>
            <p:cNvPr id="28" name="Elipsa 27"/>
            <p:cNvSpPr/>
            <p:nvPr/>
          </p:nvSpPr>
          <p:spPr>
            <a:xfrm>
              <a:off x="3624561" y="4939174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/>
            <p:cNvSpPr txBox="1"/>
            <p:nvPr/>
          </p:nvSpPr>
          <p:spPr bwMode="auto">
            <a:xfrm>
              <a:off x="4581906" y="5017277"/>
              <a:ext cx="1878728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14</a:t>
              </a:r>
              <a:r>
                <a:rPr kumimoji="0" lang="pl-PL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,</a:t>
              </a:r>
              <a:endParaRPr kumimoji="0" lang="pl-PL" sz="4800" b="1" i="0" u="none" strike="noStrike" kern="0" cap="none" spc="0" normalizeH="0" baseline="30000" noProof="0" dirty="0">
                <a:ln>
                  <a:noFill/>
                </a:ln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pole tekstowe 29"/>
            <p:cNvSpPr txBox="1"/>
            <p:nvPr/>
          </p:nvSpPr>
          <p:spPr bwMode="auto">
            <a:xfrm>
              <a:off x="5700048" y="5118412"/>
              <a:ext cx="436740" cy="70788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31" name="pole tekstowe 30"/>
            <p:cNvSpPr txBox="1"/>
            <p:nvPr/>
          </p:nvSpPr>
          <p:spPr bwMode="auto">
            <a:xfrm>
              <a:off x="5373186" y="5595554"/>
              <a:ext cx="1759711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mld zł</a:t>
              </a:r>
            </a:p>
          </p:txBody>
        </p:sp>
        <p:sp>
          <p:nvSpPr>
            <p:cNvPr id="32" name="pole tekstowe 31"/>
            <p:cNvSpPr txBox="1"/>
            <p:nvPr/>
          </p:nvSpPr>
          <p:spPr bwMode="auto">
            <a:xfrm>
              <a:off x="5293496" y="5923991"/>
              <a:ext cx="1686584" cy="8309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wartości aktywów</a:t>
              </a:r>
            </a:p>
          </p:txBody>
        </p:sp>
        <p:pic>
          <p:nvPicPr>
            <p:cNvPr id="39" name="Picture 4" descr="Podobny obraz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002" y="5074305"/>
              <a:ext cx="1150362" cy="115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a 1"/>
          <p:cNvGrpSpPr/>
          <p:nvPr/>
        </p:nvGrpSpPr>
        <p:grpSpPr>
          <a:xfrm>
            <a:off x="617733" y="417698"/>
            <a:ext cx="4876072" cy="1658679"/>
            <a:chOff x="617733" y="417698"/>
            <a:chExt cx="4876072" cy="1658679"/>
          </a:xfrm>
        </p:grpSpPr>
        <p:sp>
          <p:nvSpPr>
            <p:cNvPr id="12" name="pole tekstowe 11"/>
            <p:cNvSpPr txBox="1"/>
            <p:nvPr/>
          </p:nvSpPr>
          <p:spPr bwMode="auto">
            <a:xfrm>
              <a:off x="2235243" y="1020980"/>
              <a:ext cx="3258562" cy="8309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udziału w krajowej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sieci dystrybucyjnej</a:t>
              </a:r>
            </a:p>
          </p:txBody>
        </p:sp>
        <p:sp>
          <p:nvSpPr>
            <p:cNvPr id="40" name="Elipsa 39"/>
            <p:cNvSpPr/>
            <p:nvPr/>
          </p:nvSpPr>
          <p:spPr>
            <a:xfrm>
              <a:off x="617733" y="417698"/>
              <a:ext cx="1690577" cy="1658679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1" name="Picture 9" descr="Znalezione obrazy dla zapytania poland grey graphic 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69672" y="609120"/>
              <a:ext cx="1369728" cy="1369728"/>
            </a:xfrm>
            <a:prstGeom prst="rect">
              <a:avLst/>
            </a:prstGeom>
            <a:noFill/>
          </p:spPr>
        </p:pic>
        <p:sp>
          <p:nvSpPr>
            <p:cNvPr id="42" name="pole tekstowe 41"/>
            <p:cNvSpPr txBox="1"/>
            <p:nvPr/>
          </p:nvSpPr>
          <p:spPr bwMode="auto">
            <a:xfrm>
              <a:off x="855690" y="652269"/>
              <a:ext cx="1837995" cy="11079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97</a:t>
              </a:r>
            </a:p>
          </p:txBody>
        </p:sp>
        <p:sp>
          <p:nvSpPr>
            <p:cNvPr id="43" name="pole tekstowe 42"/>
            <p:cNvSpPr txBox="1"/>
            <p:nvPr/>
          </p:nvSpPr>
          <p:spPr bwMode="auto">
            <a:xfrm>
              <a:off x="1441159" y="1164446"/>
              <a:ext cx="975383" cy="46166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309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6048090" y="377299"/>
            <a:ext cx="5976883" cy="1658679"/>
            <a:chOff x="6048090" y="377299"/>
            <a:chExt cx="5976883" cy="1658679"/>
          </a:xfrm>
        </p:grpSpPr>
        <p:grpSp>
          <p:nvGrpSpPr>
            <p:cNvPr id="3" name="Grupa 2"/>
            <p:cNvGrpSpPr/>
            <p:nvPr/>
          </p:nvGrpSpPr>
          <p:grpSpPr>
            <a:xfrm>
              <a:off x="6048090" y="377299"/>
              <a:ext cx="5976883" cy="1658679"/>
              <a:chOff x="6048090" y="377299"/>
              <a:chExt cx="5976883" cy="1658679"/>
            </a:xfrm>
          </p:grpSpPr>
          <p:sp>
            <p:nvSpPr>
              <p:cNvPr id="17" name="Elipsa 16"/>
              <p:cNvSpPr/>
              <p:nvPr/>
            </p:nvSpPr>
            <p:spPr>
              <a:xfrm>
                <a:off x="6048090" y="377299"/>
                <a:ext cx="1690577" cy="1658679"/>
              </a:xfrm>
              <a:prstGeom prst="ellipse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ole tekstowe 19"/>
              <p:cNvSpPr txBox="1"/>
              <p:nvPr/>
            </p:nvSpPr>
            <p:spPr bwMode="auto">
              <a:xfrm>
                <a:off x="6980080" y="441952"/>
                <a:ext cx="5044893" cy="83099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400" b="1" dirty="0">
                    <a:solidFill>
                      <a:srgbClr val="FF6309"/>
                    </a:solidFill>
                    <a:latin typeface="Arial" panose="020B0604020202020204" pitchFamily="34" charset="0"/>
                  </a:rPr>
                  <a:t>Największy Operator </a:t>
                </a:r>
                <a:r>
                  <a:rPr lang="pl-PL" sz="24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Systemu Dystrybucyjnego Gazu w Europie</a:t>
                </a:r>
              </a:p>
            </p:txBody>
          </p:sp>
        </p:grpSp>
        <p:pic>
          <p:nvPicPr>
            <p:cNvPr id="48" name="Obraz 47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757" l="0" r="100000">
                          <a14:foregroundMark x1="41143" y1="23226" x2="41143" y2="23226"/>
                          <a14:foregroundMark x1="7570" y1="13827" x2="7570" y2="13827"/>
                          <a14:foregroundMark x1="21009" y1="53002" x2="21009" y2="53002"/>
                          <a14:foregroundMark x1="12152" y1="48999" x2="12152" y2="48999"/>
                          <a14:foregroundMark x1="75644" y1="66343" x2="75644" y2="66343"/>
                          <a14:foregroundMark x1="34140" y1="82474" x2="34140" y2="82474"/>
                          <a14:foregroundMark x1="34037" y1="88842" x2="34037" y2="88842"/>
                          <a14:foregroundMark x1="22966" y1="89327" x2="22966" y2="89327"/>
                          <a14:foregroundMark x1="20082" y1="90843" x2="20082" y2="90843"/>
                          <a14:foregroundMark x1="25335" y1="88660" x2="25335" y2="88660"/>
                          <a14:foregroundMark x1="65602" y1="98787" x2="65602" y2="98787"/>
                          <a14:foregroundMark x1="80381" y1="94906" x2="80381" y2="94906"/>
                          <a14:foregroundMark x1="37951" y1="46210" x2="37951" y2="46210"/>
                          <a14:foregroundMark x1="36251" y1="46695" x2="36251" y2="46695"/>
                          <a14:foregroundMark x1="46395" y1="40146" x2="46395" y2="40146"/>
                          <a14:backgroundMark x1="95520" y1="78593" x2="95520" y2="78593"/>
                          <a14:backgroundMark x1="59681" y1="91631" x2="59681" y2="91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219" y="645530"/>
              <a:ext cx="1374363" cy="1167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2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9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/>
          <a:srcRect l="29782" t="6573" b="7769"/>
          <a:stretch/>
        </p:blipFill>
        <p:spPr>
          <a:xfrm>
            <a:off x="57150" y="-16042"/>
            <a:ext cx="4219075" cy="6898105"/>
          </a:xfrm>
          <a:prstGeom prst="rect">
            <a:avLst/>
          </a:prstGeom>
        </p:spPr>
      </p:pic>
      <p:grpSp>
        <p:nvGrpSpPr>
          <p:cNvPr id="31" name="Grupa 30"/>
          <p:cNvGrpSpPr/>
          <p:nvPr/>
        </p:nvGrpSpPr>
        <p:grpSpPr>
          <a:xfrm>
            <a:off x="2745981" y="230317"/>
            <a:ext cx="1026695" cy="994611"/>
            <a:chOff x="2735177" y="325853"/>
            <a:chExt cx="1026695" cy="994611"/>
          </a:xfrm>
        </p:grpSpPr>
        <p:sp>
          <p:nvSpPr>
            <p:cNvPr id="24" name="Elipsa 23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Elipsa 28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3578562" y="2464024"/>
            <a:ext cx="1026695" cy="994611"/>
            <a:chOff x="2735177" y="325853"/>
            <a:chExt cx="1026695" cy="994611"/>
          </a:xfrm>
        </p:grpSpPr>
        <p:sp>
          <p:nvSpPr>
            <p:cNvPr id="33" name="Elipsa 32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Elipsa 33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3571382" y="3517779"/>
            <a:ext cx="1026695" cy="994611"/>
            <a:chOff x="2735177" y="325853"/>
            <a:chExt cx="1026695" cy="994611"/>
          </a:xfrm>
        </p:grpSpPr>
        <p:sp>
          <p:nvSpPr>
            <p:cNvPr id="36" name="Elipsa 35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Elipsa 36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3354091" y="4569707"/>
            <a:ext cx="1026695" cy="994611"/>
            <a:chOff x="2735177" y="325853"/>
            <a:chExt cx="1026695" cy="994611"/>
          </a:xfrm>
        </p:grpSpPr>
        <p:sp>
          <p:nvSpPr>
            <p:cNvPr id="39" name="Elipsa 38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Elipsa 39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3312698" y="1316458"/>
            <a:ext cx="1026695" cy="994611"/>
            <a:chOff x="2735177" y="325853"/>
            <a:chExt cx="1026695" cy="994611"/>
          </a:xfrm>
        </p:grpSpPr>
        <p:sp>
          <p:nvSpPr>
            <p:cNvPr id="42" name="Elipsa 41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Elipsa 42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4" name="Grupa 43"/>
          <p:cNvGrpSpPr/>
          <p:nvPr/>
        </p:nvGrpSpPr>
        <p:grpSpPr>
          <a:xfrm>
            <a:off x="2689837" y="5763411"/>
            <a:ext cx="1026695" cy="994611"/>
            <a:chOff x="2735177" y="325853"/>
            <a:chExt cx="1026695" cy="994611"/>
          </a:xfrm>
        </p:grpSpPr>
        <p:sp>
          <p:nvSpPr>
            <p:cNvPr id="45" name="Elipsa 44"/>
            <p:cNvSpPr/>
            <p:nvPr/>
          </p:nvSpPr>
          <p:spPr>
            <a:xfrm>
              <a:off x="2735177" y="325853"/>
              <a:ext cx="1026695" cy="994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Elipsa 45"/>
            <p:cNvSpPr/>
            <p:nvPr/>
          </p:nvSpPr>
          <p:spPr>
            <a:xfrm>
              <a:off x="2859505" y="453688"/>
              <a:ext cx="753979" cy="684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0" name="Grupa 59"/>
          <p:cNvGrpSpPr/>
          <p:nvPr/>
        </p:nvGrpSpPr>
        <p:grpSpPr>
          <a:xfrm>
            <a:off x="3091659" y="206613"/>
            <a:ext cx="8715941" cy="1073002"/>
            <a:chOff x="3326519" y="288501"/>
            <a:chExt cx="8355965" cy="1073002"/>
          </a:xfrm>
        </p:grpSpPr>
        <p:sp>
          <p:nvSpPr>
            <p:cNvPr id="59" name="Prostokąt 58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4498314" y="560269"/>
              <a:ext cx="633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Porządkowanie systemu gazowniczego</a:t>
              </a:r>
            </a:p>
          </p:txBody>
        </p:sp>
      </p:grpSp>
      <p:grpSp>
        <p:nvGrpSpPr>
          <p:cNvPr id="62" name="Grupa 61"/>
          <p:cNvGrpSpPr/>
          <p:nvPr/>
        </p:nvGrpSpPr>
        <p:grpSpPr>
          <a:xfrm>
            <a:off x="3457484" y="1298040"/>
            <a:ext cx="8355965" cy="1073002"/>
            <a:chOff x="3326519" y="288501"/>
            <a:chExt cx="8355965" cy="1073002"/>
          </a:xfrm>
        </p:grpSpPr>
        <p:sp>
          <p:nvSpPr>
            <p:cNvPr id="63" name="Prostokąt 62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ole tekstowe 63"/>
            <p:cNvSpPr txBox="1"/>
            <p:nvPr/>
          </p:nvSpPr>
          <p:spPr>
            <a:xfrm>
              <a:off x="4667965" y="560269"/>
              <a:ext cx="633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Realizowanie polityki energetycznej Rządu RP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3896433" y="2389467"/>
            <a:ext cx="7911167" cy="1073002"/>
            <a:chOff x="3326519" y="288501"/>
            <a:chExt cx="8355965" cy="1073002"/>
          </a:xfrm>
        </p:grpSpPr>
        <p:sp>
          <p:nvSpPr>
            <p:cNvPr id="66" name="Prostokąt 65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4692792" y="560269"/>
              <a:ext cx="633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Pobudzanie koniunktury gospodarczej</a:t>
              </a:r>
            </a:p>
          </p:txBody>
        </p:sp>
      </p:grpSp>
      <p:grpSp>
        <p:nvGrpSpPr>
          <p:cNvPr id="68" name="Grupa 67"/>
          <p:cNvGrpSpPr/>
          <p:nvPr/>
        </p:nvGrpSpPr>
        <p:grpSpPr>
          <a:xfrm>
            <a:off x="3799972" y="3480894"/>
            <a:ext cx="8027125" cy="1073002"/>
            <a:chOff x="3326519" y="288501"/>
            <a:chExt cx="8355965" cy="1073002"/>
          </a:xfrm>
        </p:grpSpPr>
        <p:sp>
          <p:nvSpPr>
            <p:cNvPr id="69" name="Prostokąt 68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ole tekstowe 69"/>
            <p:cNvSpPr txBox="1"/>
            <p:nvPr/>
          </p:nvSpPr>
          <p:spPr>
            <a:xfrm>
              <a:off x="4753994" y="560269"/>
              <a:ext cx="633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Wyrównywanie różnic cywilizacyjnych</a:t>
              </a:r>
            </a:p>
          </p:txBody>
        </p:sp>
      </p:grpSp>
      <p:grpSp>
        <p:nvGrpSpPr>
          <p:cNvPr id="71" name="Grupa 70"/>
          <p:cNvGrpSpPr/>
          <p:nvPr/>
        </p:nvGrpSpPr>
        <p:grpSpPr>
          <a:xfrm>
            <a:off x="3471132" y="4572321"/>
            <a:ext cx="8355965" cy="1073002"/>
            <a:chOff x="3326519" y="288501"/>
            <a:chExt cx="8355965" cy="1073002"/>
          </a:xfrm>
        </p:grpSpPr>
        <p:sp>
          <p:nvSpPr>
            <p:cNvPr id="72" name="Prostokąt 71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4777147" y="560269"/>
              <a:ext cx="633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Rozwijanie infrastruktury dystrybucji gazu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911253" y="5663749"/>
            <a:ext cx="8909995" cy="1073002"/>
            <a:chOff x="3326519" y="288501"/>
            <a:chExt cx="8355965" cy="1073002"/>
          </a:xfrm>
        </p:grpSpPr>
        <p:sp>
          <p:nvSpPr>
            <p:cNvPr id="75" name="Prostokąt 74"/>
            <p:cNvSpPr/>
            <p:nvPr/>
          </p:nvSpPr>
          <p:spPr>
            <a:xfrm>
              <a:off x="3326519" y="288501"/>
              <a:ext cx="8355965" cy="1073002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pole tekstowe 75"/>
            <p:cNvSpPr txBox="1"/>
            <p:nvPr/>
          </p:nvSpPr>
          <p:spPr>
            <a:xfrm>
              <a:off x="4496346" y="560269"/>
              <a:ext cx="6532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accent1">
                      <a:lumMod val="50000"/>
                    </a:schemeClr>
                  </a:solidFill>
                </a:rPr>
                <a:t>Współpraca z administracją rządową i samorządową</a:t>
              </a: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650736" y="1744372"/>
            <a:ext cx="2163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WIZJA</a:t>
            </a:r>
          </a:p>
        </p:txBody>
      </p:sp>
      <p:pic>
        <p:nvPicPr>
          <p:cNvPr id="48" name="Obraz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3" y="2905891"/>
            <a:ext cx="3108407" cy="20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20335" r="-335" b="16201"/>
          <a:stretch/>
        </p:blipFill>
        <p:spPr>
          <a:xfrm flipH="1">
            <a:off x="-61774" y="-1"/>
            <a:ext cx="12240126" cy="6858001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 bwMode="auto">
          <a:xfrm>
            <a:off x="3474483" y="6434635"/>
            <a:ext cx="1621104" cy="2154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800" dirty="0">
                <a:solidFill>
                  <a:srgbClr val="464E52"/>
                </a:solidFill>
                <a:latin typeface="Arial" panose="020B0604020202020204" pitchFamily="34" charset="0"/>
              </a:rPr>
              <a:t>Źródło: OGP Gaz-System SA</a:t>
            </a:r>
          </a:p>
        </p:txBody>
      </p:sp>
      <p:grpSp>
        <p:nvGrpSpPr>
          <p:cNvPr id="62" name="Grupa 61"/>
          <p:cNvGrpSpPr>
            <a:grpSpLocks noChangeAspect="1"/>
          </p:cNvGrpSpPr>
          <p:nvPr/>
        </p:nvGrpSpPr>
        <p:grpSpPr>
          <a:xfrm>
            <a:off x="5577308" y="1251574"/>
            <a:ext cx="4733448" cy="4320000"/>
            <a:chOff x="814826" y="0"/>
            <a:chExt cx="7514348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21534000" lon="19824000" rev="6000"/>
            </a:camera>
            <a:lightRig rig="threePt" dir="t"/>
          </a:scene3d>
        </p:grpSpPr>
        <p:pic>
          <p:nvPicPr>
            <p:cNvPr id="63" name="Obraz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826" y="0"/>
              <a:ext cx="7514348" cy="6858000"/>
            </a:xfrm>
            <a:prstGeom prst="rect">
              <a:avLst/>
            </a:prstGeom>
            <a:sp3d/>
          </p:spPr>
        </p:pic>
        <p:sp>
          <p:nvSpPr>
            <p:cNvPr id="64" name="Dowolny kształt 63"/>
            <p:cNvSpPr/>
            <p:nvPr/>
          </p:nvSpPr>
          <p:spPr>
            <a:xfrm>
              <a:off x="1334278" y="1073020"/>
              <a:ext cx="5999583" cy="4730621"/>
            </a:xfrm>
            <a:custGeom>
              <a:avLst/>
              <a:gdLst>
                <a:gd name="connsiteX0" fmla="*/ 0 w 5999583"/>
                <a:gd name="connsiteY0" fmla="*/ 0 h 4730621"/>
                <a:gd name="connsiteX1" fmla="*/ 167951 w 5999583"/>
                <a:gd name="connsiteY1" fmla="*/ 27992 h 4730621"/>
                <a:gd name="connsiteX2" fmla="*/ 289249 w 5999583"/>
                <a:gd name="connsiteY2" fmla="*/ 111968 h 4730621"/>
                <a:gd name="connsiteX3" fmla="*/ 289249 w 5999583"/>
                <a:gd name="connsiteY3" fmla="*/ 354564 h 4730621"/>
                <a:gd name="connsiteX4" fmla="*/ 475861 w 5999583"/>
                <a:gd name="connsiteY4" fmla="*/ 438539 h 4730621"/>
                <a:gd name="connsiteX5" fmla="*/ 513183 w 5999583"/>
                <a:gd name="connsiteY5" fmla="*/ 587829 h 4730621"/>
                <a:gd name="connsiteX6" fmla="*/ 587828 w 5999583"/>
                <a:gd name="connsiteY6" fmla="*/ 718458 h 4730621"/>
                <a:gd name="connsiteX7" fmla="*/ 569167 w 5999583"/>
                <a:gd name="connsiteY7" fmla="*/ 895739 h 4730621"/>
                <a:gd name="connsiteX8" fmla="*/ 699795 w 5999583"/>
                <a:gd name="connsiteY8" fmla="*/ 1091682 h 4730621"/>
                <a:gd name="connsiteX9" fmla="*/ 671804 w 5999583"/>
                <a:gd name="connsiteY9" fmla="*/ 1334278 h 4730621"/>
                <a:gd name="connsiteX10" fmla="*/ 783771 w 5999583"/>
                <a:gd name="connsiteY10" fmla="*/ 1520890 h 4730621"/>
                <a:gd name="connsiteX11" fmla="*/ 998375 w 5999583"/>
                <a:gd name="connsiteY11" fmla="*/ 1539551 h 4730621"/>
                <a:gd name="connsiteX12" fmla="*/ 1194318 w 5999583"/>
                <a:gd name="connsiteY12" fmla="*/ 1670180 h 4730621"/>
                <a:gd name="connsiteX13" fmla="*/ 1474236 w 5999583"/>
                <a:gd name="connsiteY13" fmla="*/ 1959429 h 4730621"/>
                <a:gd name="connsiteX14" fmla="*/ 1483567 w 5999583"/>
                <a:gd name="connsiteY14" fmla="*/ 2118049 h 4730621"/>
                <a:gd name="connsiteX15" fmla="*/ 1604865 w 5999583"/>
                <a:gd name="connsiteY15" fmla="*/ 2220686 h 4730621"/>
                <a:gd name="connsiteX16" fmla="*/ 1716832 w 5999583"/>
                <a:gd name="connsiteY16" fmla="*/ 2425960 h 4730621"/>
                <a:gd name="connsiteX17" fmla="*/ 1922106 w 5999583"/>
                <a:gd name="connsiteY17" fmla="*/ 2528596 h 4730621"/>
                <a:gd name="connsiteX18" fmla="*/ 2174032 w 5999583"/>
                <a:gd name="connsiteY18" fmla="*/ 2649894 h 4730621"/>
                <a:gd name="connsiteX19" fmla="*/ 2276669 w 5999583"/>
                <a:gd name="connsiteY19" fmla="*/ 2752531 h 4730621"/>
                <a:gd name="connsiteX20" fmla="*/ 2435289 w 5999583"/>
                <a:gd name="connsiteY20" fmla="*/ 2995127 h 4730621"/>
                <a:gd name="connsiteX21" fmla="*/ 2509934 w 5999583"/>
                <a:gd name="connsiteY21" fmla="*/ 3265715 h 4730621"/>
                <a:gd name="connsiteX22" fmla="*/ 2780522 w 5999583"/>
                <a:gd name="connsiteY22" fmla="*/ 3526972 h 4730621"/>
                <a:gd name="connsiteX23" fmla="*/ 2929812 w 5999583"/>
                <a:gd name="connsiteY23" fmla="*/ 3713584 h 4730621"/>
                <a:gd name="connsiteX24" fmla="*/ 3013787 w 5999583"/>
                <a:gd name="connsiteY24" fmla="*/ 3872204 h 4730621"/>
                <a:gd name="connsiteX25" fmla="*/ 3209730 w 5999583"/>
                <a:gd name="connsiteY25" fmla="*/ 3928188 h 4730621"/>
                <a:gd name="connsiteX26" fmla="*/ 3377681 w 5999583"/>
                <a:gd name="connsiteY26" fmla="*/ 4012164 h 4730621"/>
                <a:gd name="connsiteX27" fmla="*/ 3442995 w 5999583"/>
                <a:gd name="connsiteY27" fmla="*/ 4105470 h 4730621"/>
                <a:gd name="connsiteX28" fmla="*/ 3834881 w 5999583"/>
                <a:gd name="connsiteY28" fmla="*/ 4329404 h 4730621"/>
                <a:gd name="connsiteX29" fmla="*/ 4021493 w 5999583"/>
                <a:gd name="connsiteY29" fmla="*/ 4478694 h 4730621"/>
                <a:gd name="connsiteX30" fmla="*/ 4506685 w 5999583"/>
                <a:gd name="connsiteY30" fmla="*/ 4497356 h 4730621"/>
                <a:gd name="connsiteX31" fmla="*/ 4851918 w 5999583"/>
                <a:gd name="connsiteY31" fmla="*/ 4441372 h 4730621"/>
                <a:gd name="connsiteX32" fmla="*/ 5131836 w 5999583"/>
                <a:gd name="connsiteY32" fmla="*/ 4366727 h 4730621"/>
                <a:gd name="connsiteX33" fmla="*/ 5365102 w 5999583"/>
                <a:gd name="connsiteY33" fmla="*/ 4376058 h 4730621"/>
                <a:gd name="connsiteX34" fmla="*/ 5523722 w 5999583"/>
                <a:gd name="connsiteY34" fmla="*/ 4376058 h 4730621"/>
                <a:gd name="connsiteX35" fmla="*/ 5682342 w 5999583"/>
                <a:gd name="connsiteY35" fmla="*/ 4348066 h 4730621"/>
                <a:gd name="connsiteX36" fmla="*/ 5822302 w 5999583"/>
                <a:gd name="connsiteY36" fmla="*/ 4376058 h 4730621"/>
                <a:gd name="connsiteX37" fmla="*/ 5850293 w 5999583"/>
                <a:gd name="connsiteY37" fmla="*/ 4506686 h 4730621"/>
                <a:gd name="connsiteX38" fmla="*/ 5943600 w 5999583"/>
                <a:gd name="connsiteY38" fmla="*/ 4627984 h 4730621"/>
                <a:gd name="connsiteX39" fmla="*/ 5999583 w 5999583"/>
                <a:gd name="connsiteY39" fmla="*/ 4730621 h 47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999583" h="4730621">
                  <a:moveTo>
                    <a:pt x="0" y="0"/>
                  </a:moveTo>
                  <a:cubicBezTo>
                    <a:pt x="59871" y="4665"/>
                    <a:pt x="119743" y="9331"/>
                    <a:pt x="167951" y="27992"/>
                  </a:cubicBezTo>
                  <a:cubicBezTo>
                    <a:pt x="216159" y="46653"/>
                    <a:pt x="269033" y="57539"/>
                    <a:pt x="289249" y="111968"/>
                  </a:cubicBezTo>
                  <a:cubicBezTo>
                    <a:pt x="309465" y="166397"/>
                    <a:pt x="258147" y="300136"/>
                    <a:pt x="289249" y="354564"/>
                  </a:cubicBezTo>
                  <a:cubicBezTo>
                    <a:pt x="320351" y="408992"/>
                    <a:pt x="438539" y="399661"/>
                    <a:pt x="475861" y="438539"/>
                  </a:cubicBezTo>
                  <a:cubicBezTo>
                    <a:pt x="513183" y="477417"/>
                    <a:pt x="494522" y="541176"/>
                    <a:pt x="513183" y="587829"/>
                  </a:cubicBezTo>
                  <a:cubicBezTo>
                    <a:pt x="531844" y="634482"/>
                    <a:pt x="578497" y="667140"/>
                    <a:pt x="587828" y="718458"/>
                  </a:cubicBezTo>
                  <a:cubicBezTo>
                    <a:pt x="597159" y="769776"/>
                    <a:pt x="550506" y="833535"/>
                    <a:pt x="569167" y="895739"/>
                  </a:cubicBezTo>
                  <a:cubicBezTo>
                    <a:pt x="587828" y="957943"/>
                    <a:pt x="682689" y="1018592"/>
                    <a:pt x="699795" y="1091682"/>
                  </a:cubicBezTo>
                  <a:cubicBezTo>
                    <a:pt x="716901" y="1164772"/>
                    <a:pt x="657808" y="1262743"/>
                    <a:pt x="671804" y="1334278"/>
                  </a:cubicBezTo>
                  <a:cubicBezTo>
                    <a:pt x="685800" y="1405813"/>
                    <a:pt x="729343" y="1486678"/>
                    <a:pt x="783771" y="1520890"/>
                  </a:cubicBezTo>
                  <a:cubicBezTo>
                    <a:pt x="838200" y="1555102"/>
                    <a:pt x="929951" y="1514669"/>
                    <a:pt x="998375" y="1539551"/>
                  </a:cubicBezTo>
                  <a:cubicBezTo>
                    <a:pt x="1066799" y="1564433"/>
                    <a:pt x="1115008" y="1600200"/>
                    <a:pt x="1194318" y="1670180"/>
                  </a:cubicBezTo>
                  <a:cubicBezTo>
                    <a:pt x="1273628" y="1740160"/>
                    <a:pt x="1426028" y="1884784"/>
                    <a:pt x="1474236" y="1959429"/>
                  </a:cubicBezTo>
                  <a:cubicBezTo>
                    <a:pt x="1522444" y="2034074"/>
                    <a:pt x="1461796" y="2074506"/>
                    <a:pt x="1483567" y="2118049"/>
                  </a:cubicBezTo>
                  <a:cubicBezTo>
                    <a:pt x="1505338" y="2161592"/>
                    <a:pt x="1565988" y="2169368"/>
                    <a:pt x="1604865" y="2220686"/>
                  </a:cubicBezTo>
                  <a:cubicBezTo>
                    <a:pt x="1643742" y="2272004"/>
                    <a:pt x="1663959" y="2374642"/>
                    <a:pt x="1716832" y="2425960"/>
                  </a:cubicBezTo>
                  <a:cubicBezTo>
                    <a:pt x="1769706" y="2477278"/>
                    <a:pt x="1922106" y="2528596"/>
                    <a:pt x="1922106" y="2528596"/>
                  </a:cubicBezTo>
                  <a:cubicBezTo>
                    <a:pt x="1998306" y="2565918"/>
                    <a:pt x="2114938" y="2612571"/>
                    <a:pt x="2174032" y="2649894"/>
                  </a:cubicBezTo>
                  <a:cubicBezTo>
                    <a:pt x="2233126" y="2687217"/>
                    <a:pt x="2233126" y="2694992"/>
                    <a:pt x="2276669" y="2752531"/>
                  </a:cubicBezTo>
                  <a:cubicBezTo>
                    <a:pt x="2320212" y="2810070"/>
                    <a:pt x="2396411" y="2909596"/>
                    <a:pt x="2435289" y="2995127"/>
                  </a:cubicBezTo>
                  <a:cubicBezTo>
                    <a:pt x="2474167" y="3080658"/>
                    <a:pt x="2452395" y="3177074"/>
                    <a:pt x="2509934" y="3265715"/>
                  </a:cubicBezTo>
                  <a:cubicBezTo>
                    <a:pt x="2567473" y="3354356"/>
                    <a:pt x="2710542" y="3452327"/>
                    <a:pt x="2780522" y="3526972"/>
                  </a:cubicBezTo>
                  <a:cubicBezTo>
                    <a:pt x="2850502" y="3601617"/>
                    <a:pt x="2890934" y="3656045"/>
                    <a:pt x="2929812" y="3713584"/>
                  </a:cubicBezTo>
                  <a:cubicBezTo>
                    <a:pt x="2968690" y="3771123"/>
                    <a:pt x="2967134" y="3836437"/>
                    <a:pt x="3013787" y="3872204"/>
                  </a:cubicBezTo>
                  <a:cubicBezTo>
                    <a:pt x="3060440" y="3907971"/>
                    <a:pt x="3149081" y="3904861"/>
                    <a:pt x="3209730" y="3928188"/>
                  </a:cubicBezTo>
                  <a:cubicBezTo>
                    <a:pt x="3270379" y="3951515"/>
                    <a:pt x="3338804" y="3982617"/>
                    <a:pt x="3377681" y="4012164"/>
                  </a:cubicBezTo>
                  <a:cubicBezTo>
                    <a:pt x="3416558" y="4041711"/>
                    <a:pt x="3366795" y="4052597"/>
                    <a:pt x="3442995" y="4105470"/>
                  </a:cubicBezTo>
                  <a:cubicBezTo>
                    <a:pt x="3519195" y="4158343"/>
                    <a:pt x="3738465" y="4267200"/>
                    <a:pt x="3834881" y="4329404"/>
                  </a:cubicBezTo>
                  <a:cubicBezTo>
                    <a:pt x="3931297" y="4391608"/>
                    <a:pt x="3909526" y="4450702"/>
                    <a:pt x="4021493" y="4478694"/>
                  </a:cubicBezTo>
                  <a:cubicBezTo>
                    <a:pt x="4133460" y="4506686"/>
                    <a:pt x="4368281" y="4503576"/>
                    <a:pt x="4506685" y="4497356"/>
                  </a:cubicBezTo>
                  <a:cubicBezTo>
                    <a:pt x="4645089" y="4491136"/>
                    <a:pt x="4747726" y="4463144"/>
                    <a:pt x="4851918" y="4441372"/>
                  </a:cubicBezTo>
                  <a:cubicBezTo>
                    <a:pt x="4956110" y="4419600"/>
                    <a:pt x="5046305" y="4377613"/>
                    <a:pt x="5131836" y="4366727"/>
                  </a:cubicBezTo>
                  <a:cubicBezTo>
                    <a:pt x="5217367" y="4355841"/>
                    <a:pt x="5299788" y="4374503"/>
                    <a:pt x="5365102" y="4376058"/>
                  </a:cubicBezTo>
                  <a:cubicBezTo>
                    <a:pt x="5430416" y="4377613"/>
                    <a:pt x="5470849" y="4380723"/>
                    <a:pt x="5523722" y="4376058"/>
                  </a:cubicBezTo>
                  <a:cubicBezTo>
                    <a:pt x="5576595" y="4371393"/>
                    <a:pt x="5632579" y="4348066"/>
                    <a:pt x="5682342" y="4348066"/>
                  </a:cubicBezTo>
                  <a:cubicBezTo>
                    <a:pt x="5732105" y="4348066"/>
                    <a:pt x="5794310" y="4349621"/>
                    <a:pt x="5822302" y="4376058"/>
                  </a:cubicBezTo>
                  <a:cubicBezTo>
                    <a:pt x="5850294" y="4402495"/>
                    <a:pt x="5830077" y="4464698"/>
                    <a:pt x="5850293" y="4506686"/>
                  </a:cubicBezTo>
                  <a:cubicBezTo>
                    <a:pt x="5870509" y="4548674"/>
                    <a:pt x="5918718" y="4590662"/>
                    <a:pt x="5943600" y="4627984"/>
                  </a:cubicBezTo>
                  <a:cubicBezTo>
                    <a:pt x="5968482" y="4665306"/>
                    <a:pt x="5984032" y="4697963"/>
                    <a:pt x="5999583" y="4730621"/>
                  </a:cubicBezTo>
                </a:path>
              </a:pathLst>
            </a:custGeom>
            <a:noFill/>
            <a:ln w="127000">
              <a:solidFill>
                <a:schemeClr val="bg1">
                  <a:lumMod val="50000"/>
                  <a:alpha val="38000"/>
                </a:schemeClr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Dowolny kształt 64"/>
            <p:cNvSpPr/>
            <p:nvPr/>
          </p:nvSpPr>
          <p:spPr>
            <a:xfrm>
              <a:off x="1838131" y="401216"/>
              <a:ext cx="5309118" cy="5029200"/>
            </a:xfrm>
            <a:custGeom>
              <a:avLst/>
              <a:gdLst>
                <a:gd name="connsiteX0" fmla="*/ 0 w 5309118"/>
                <a:gd name="connsiteY0" fmla="*/ 1110343 h 5029200"/>
                <a:gd name="connsiteX1" fmla="*/ 93306 w 5309118"/>
                <a:gd name="connsiteY1" fmla="*/ 942392 h 5029200"/>
                <a:gd name="connsiteX2" fmla="*/ 177281 w 5309118"/>
                <a:gd name="connsiteY2" fmla="*/ 783772 h 5029200"/>
                <a:gd name="connsiteX3" fmla="*/ 363893 w 5309118"/>
                <a:gd name="connsiteY3" fmla="*/ 709127 h 5029200"/>
                <a:gd name="connsiteX4" fmla="*/ 513183 w 5309118"/>
                <a:gd name="connsiteY4" fmla="*/ 634482 h 5029200"/>
                <a:gd name="connsiteX5" fmla="*/ 625151 w 5309118"/>
                <a:gd name="connsiteY5" fmla="*/ 578498 h 5029200"/>
                <a:gd name="connsiteX6" fmla="*/ 774440 w 5309118"/>
                <a:gd name="connsiteY6" fmla="*/ 401217 h 5029200"/>
                <a:gd name="connsiteX7" fmla="*/ 1063689 w 5309118"/>
                <a:gd name="connsiteY7" fmla="*/ 307911 h 5029200"/>
                <a:gd name="connsiteX8" fmla="*/ 1287624 w 5309118"/>
                <a:gd name="connsiteY8" fmla="*/ 195943 h 5029200"/>
                <a:gd name="connsiteX9" fmla="*/ 1539551 w 5309118"/>
                <a:gd name="connsiteY9" fmla="*/ 102637 h 5029200"/>
                <a:gd name="connsiteX10" fmla="*/ 1632857 w 5309118"/>
                <a:gd name="connsiteY10" fmla="*/ 18662 h 5029200"/>
                <a:gd name="connsiteX11" fmla="*/ 1819469 w 5309118"/>
                <a:gd name="connsiteY11" fmla="*/ 0 h 5029200"/>
                <a:gd name="connsiteX12" fmla="*/ 2108718 w 5309118"/>
                <a:gd name="connsiteY12" fmla="*/ 18662 h 5029200"/>
                <a:gd name="connsiteX13" fmla="*/ 2295330 w 5309118"/>
                <a:gd name="connsiteY13" fmla="*/ 93306 h 5029200"/>
                <a:gd name="connsiteX14" fmla="*/ 2313991 w 5309118"/>
                <a:gd name="connsiteY14" fmla="*/ 261257 h 5029200"/>
                <a:gd name="connsiteX15" fmla="*/ 2425959 w 5309118"/>
                <a:gd name="connsiteY15" fmla="*/ 429208 h 5029200"/>
                <a:gd name="connsiteX16" fmla="*/ 2528596 w 5309118"/>
                <a:gd name="connsiteY16" fmla="*/ 690466 h 5029200"/>
                <a:gd name="connsiteX17" fmla="*/ 2640563 w 5309118"/>
                <a:gd name="connsiteY17" fmla="*/ 858417 h 5029200"/>
                <a:gd name="connsiteX18" fmla="*/ 2603240 w 5309118"/>
                <a:gd name="connsiteY18" fmla="*/ 1110343 h 5029200"/>
                <a:gd name="connsiteX19" fmla="*/ 2481942 w 5309118"/>
                <a:gd name="connsiteY19" fmla="*/ 1362270 h 5029200"/>
                <a:gd name="connsiteX20" fmla="*/ 2453951 w 5309118"/>
                <a:gd name="connsiteY20" fmla="*/ 1483568 h 5029200"/>
                <a:gd name="connsiteX21" fmla="*/ 2463281 w 5309118"/>
                <a:gd name="connsiteY21" fmla="*/ 1660849 h 5029200"/>
                <a:gd name="connsiteX22" fmla="*/ 2472612 w 5309118"/>
                <a:gd name="connsiteY22" fmla="*/ 1744825 h 5029200"/>
                <a:gd name="connsiteX23" fmla="*/ 2435289 w 5309118"/>
                <a:gd name="connsiteY23" fmla="*/ 1828800 h 5029200"/>
                <a:gd name="connsiteX24" fmla="*/ 2575249 w 5309118"/>
                <a:gd name="connsiteY24" fmla="*/ 2015413 h 5029200"/>
                <a:gd name="connsiteX25" fmla="*/ 2603240 w 5309118"/>
                <a:gd name="connsiteY25" fmla="*/ 2192694 h 5029200"/>
                <a:gd name="connsiteX26" fmla="*/ 2873828 w 5309118"/>
                <a:gd name="connsiteY26" fmla="*/ 2174033 h 5029200"/>
                <a:gd name="connsiteX27" fmla="*/ 3116424 w 5309118"/>
                <a:gd name="connsiteY27" fmla="*/ 2239347 h 5029200"/>
                <a:gd name="connsiteX28" fmla="*/ 3526971 w 5309118"/>
                <a:gd name="connsiteY28" fmla="*/ 2230017 h 5029200"/>
                <a:gd name="connsiteX29" fmla="*/ 3946849 w 5309118"/>
                <a:gd name="connsiteY29" fmla="*/ 2286000 h 5029200"/>
                <a:gd name="connsiteX30" fmla="*/ 4105469 w 5309118"/>
                <a:gd name="connsiteY30" fmla="*/ 2463282 h 5029200"/>
                <a:gd name="connsiteX31" fmla="*/ 4292081 w 5309118"/>
                <a:gd name="connsiteY31" fmla="*/ 2668555 h 5029200"/>
                <a:gd name="connsiteX32" fmla="*/ 4478693 w 5309118"/>
                <a:gd name="connsiteY32" fmla="*/ 2892490 h 5029200"/>
                <a:gd name="connsiteX33" fmla="*/ 4618653 w 5309118"/>
                <a:gd name="connsiteY33" fmla="*/ 3163078 h 5029200"/>
                <a:gd name="connsiteX34" fmla="*/ 4833257 w 5309118"/>
                <a:gd name="connsiteY34" fmla="*/ 3396343 h 5029200"/>
                <a:gd name="connsiteX35" fmla="*/ 4861249 w 5309118"/>
                <a:gd name="connsiteY35" fmla="*/ 3526972 h 5029200"/>
                <a:gd name="connsiteX36" fmla="*/ 4917232 w 5309118"/>
                <a:gd name="connsiteY36" fmla="*/ 3834882 h 5029200"/>
                <a:gd name="connsiteX37" fmla="*/ 4935893 w 5309118"/>
                <a:gd name="connsiteY37" fmla="*/ 3946849 h 5029200"/>
                <a:gd name="connsiteX38" fmla="*/ 4982547 w 5309118"/>
                <a:gd name="connsiteY38" fmla="*/ 4105470 h 5029200"/>
                <a:gd name="connsiteX39" fmla="*/ 4917232 w 5309118"/>
                <a:gd name="connsiteY39" fmla="*/ 4264090 h 5029200"/>
                <a:gd name="connsiteX40" fmla="*/ 4917232 w 5309118"/>
                <a:gd name="connsiteY40" fmla="*/ 4450702 h 5029200"/>
                <a:gd name="connsiteX41" fmla="*/ 5150498 w 5309118"/>
                <a:gd name="connsiteY41" fmla="*/ 4702629 h 5029200"/>
                <a:gd name="connsiteX42" fmla="*/ 5271796 w 5309118"/>
                <a:gd name="connsiteY42" fmla="*/ 4935894 h 5029200"/>
                <a:gd name="connsiteX43" fmla="*/ 5309118 w 5309118"/>
                <a:gd name="connsiteY43" fmla="*/ 5029200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309118" h="5029200">
                  <a:moveTo>
                    <a:pt x="0" y="1110343"/>
                  </a:moveTo>
                  <a:cubicBezTo>
                    <a:pt x="31879" y="1053581"/>
                    <a:pt x="63759" y="996820"/>
                    <a:pt x="93306" y="942392"/>
                  </a:cubicBezTo>
                  <a:cubicBezTo>
                    <a:pt x="122853" y="887964"/>
                    <a:pt x="132183" y="822649"/>
                    <a:pt x="177281" y="783772"/>
                  </a:cubicBezTo>
                  <a:cubicBezTo>
                    <a:pt x="222379" y="744895"/>
                    <a:pt x="307909" y="734009"/>
                    <a:pt x="363893" y="709127"/>
                  </a:cubicBezTo>
                  <a:cubicBezTo>
                    <a:pt x="419877" y="684245"/>
                    <a:pt x="513183" y="634482"/>
                    <a:pt x="513183" y="634482"/>
                  </a:cubicBezTo>
                  <a:cubicBezTo>
                    <a:pt x="556726" y="612711"/>
                    <a:pt x="581608" y="617376"/>
                    <a:pt x="625151" y="578498"/>
                  </a:cubicBezTo>
                  <a:cubicBezTo>
                    <a:pt x="668694" y="539620"/>
                    <a:pt x="701350" y="446315"/>
                    <a:pt x="774440" y="401217"/>
                  </a:cubicBezTo>
                  <a:cubicBezTo>
                    <a:pt x="847530" y="356119"/>
                    <a:pt x="978158" y="342123"/>
                    <a:pt x="1063689" y="307911"/>
                  </a:cubicBezTo>
                  <a:cubicBezTo>
                    <a:pt x="1149220" y="273699"/>
                    <a:pt x="1208314" y="230155"/>
                    <a:pt x="1287624" y="195943"/>
                  </a:cubicBezTo>
                  <a:cubicBezTo>
                    <a:pt x="1366934" y="161731"/>
                    <a:pt x="1482012" y="132184"/>
                    <a:pt x="1539551" y="102637"/>
                  </a:cubicBezTo>
                  <a:cubicBezTo>
                    <a:pt x="1597090" y="73090"/>
                    <a:pt x="1586204" y="35768"/>
                    <a:pt x="1632857" y="18662"/>
                  </a:cubicBezTo>
                  <a:cubicBezTo>
                    <a:pt x="1679510" y="1556"/>
                    <a:pt x="1740159" y="0"/>
                    <a:pt x="1819469" y="0"/>
                  </a:cubicBezTo>
                  <a:cubicBezTo>
                    <a:pt x="1898779" y="0"/>
                    <a:pt x="2029408" y="3111"/>
                    <a:pt x="2108718" y="18662"/>
                  </a:cubicBezTo>
                  <a:cubicBezTo>
                    <a:pt x="2188028" y="34213"/>
                    <a:pt x="2261118" y="52873"/>
                    <a:pt x="2295330" y="93306"/>
                  </a:cubicBezTo>
                  <a:cubicBezTo>
                    <a:pt x="2329542" y="133739"/>
                    <a:pt x="2292220" y="205273"/>
                    <a:pt x="2313991" y="261257"/>
                  </a:cubicBezTo>
                  <a:cubicBezTo>
                    <a:pt x="2335763" y="317241"/>
                    <a:pt x="2390192" y="357673"/>
                    <a:pt x="2425959" y="429208"/>
                  </a:cubicBezTo>
                  <a:cubicBezTo>
                    <a:pt x="2461726" y="500743"/>
                    <a:pt x="2492829" y="618931"/>
                    <a:pt x="2528596" y="690466"/>
                  </a:cubicBezTo>
                  <a:cubicBezTo>
                    <a:pt x="2564363" y="762001"/>
                    <a:pt x="2628122" y="788437"/>
                    <a:pt x="2640563" y="858417"/>
                  </a:cubicBezTo>
                  <a:cubicBezTo>
                    <a:pt x="2653004" y="928396"/>
                    <a:pt x="2629677" y="1026368"/>
                    <a:pt x="2603240" y="1110343"/>
                  </a:cubicBezTo>
                  <a:cubicBezTo>
                    <a:pt x="2576803" y="1194318"/>
                    <a:pt x="2506823" y="1300066"/>
                    <a:pt x="2481942" y="1362270"/>
                  </a:cubicBezTo>
                  <a:cubicBezTo>
                    <a:pt x="2457061" y="1424474"/>
                    <a:pt x="2457061" y="1433805"/>
                    <a:pt x="2453951" y="1483568"/>
                  </a:cubicBezTo>
                  <a:cubicBezTo>
                    <a:pt x="2450841" y="1533331"/>
                    <a:pt x="2460171" y="1617306"/>
                    <a:pt x="2463281" y="1660849"/>
                  </a:cubicBezTo>
                  <a:cubicBezTo>
                    <a:pt x="2466391" y="1704392"/>
                    <a:pt x="2477277" y="1716833"/>
                    <a:pt x="2472612" y="1744825"/>
                  </a:cubicBezTo>
                  <a:cubicBezTo>
                    <a:pt x="2467947" y="1772817"/>
                    <a:pt x="2418183" y="1783702"/>
                    <a:pt x="2435289" y="1828800"/>
                  </a:cubicBezTo>
                  <a:cubicBezTo>
                    <a:pt x="2452395" y="1873898"/>
                    <a:pt x="2547257" y="1954764"/>
                    <a:pt x="2575249" y="2015413"/>
                  </a:cubicBezTo>
                  <a:cubicBezTo>
                    <a:pt x="2603241" y="2076062"/>
                    <a:pt x="2553477" y="2166257"/>
                    <a:pt x="2603240" y="2192694"/>
                  </a:cubicBezTo>
                  <a:cubicBezTo>
                    <a:pt x="2653003" y="2219131"/>
                    <a:pt x="2788297" y="2166257"/>
                    <a:pt x="2873828" y="2174033"/>
                  </a:cubicBezTo>
                  <a:cubicBezTo>
                    <a:pt x="2959359" y="2181809"/>
                    <a:pt x="3007567" y="2230016"/>
                    <a:pt x="3116424" y="2239347"/>
                  </a:cubicBezTo>
                  <a:cubicBezTo>
                    <a:pt x="3225281" y="2248678"/>
                    <a:pt x="3388567" y="2222242"/>
                    <a:pt x="3526971" y="2230017"/>
                  </a:cubicBezTo>
                  <a:cubicBezTo>
                    <a:pt x="3665375" y="2237793"/>
                    <a:pt x="3850433" y="2247123"/>
                    <a:pt x="3946849" y="2286000"/>
                  </a:cubicBezTo>
                  <a:cubicBezTo>
                    <a:pt x="4043265" y="2324877"/>
                    <a:pt x="4105469" y="2463282"/>
                    <a:pt x="4105469" y="2463282"/>
                  </a:cubicBezTo>
                  <a:cubicBezTo>
                    <a:pt x="4163008" y="2527041"/>
                    <a:pt x="4229877" y="2597020"/>
                    <a:pt x="4292081" y="2668555"/>
                  </a:cubicBezTo>
                  <a:cubicBezTo>
                    <a:pt x="4354285" y="2740090"/>
                    <a:pt x="4424264" y="2810070"/>
                    <a:pt x="4478693" y="2892490"/>
                  </a:cubicBezTo>
                  <a:cubicBezTo>
                    <a:pt x="4533122" y="2974910"/>
                    <a:pt x="4559559" y="3079103"/>
                    <a:pt x="4618653" y="3163078"/>
                  </a:cubicBezTo>
                  <a:cubicBezTo>
                    <a:pt x="4677747" y="3247053"/>
                    <a:pt x="4792824" y="3335694"/>
                    <a:pt x="4833257" y="3396343"/>
                  </a:cubicBezTo>
                  <a:cubicBezTo>
                    <a:pt x="4873690" y="3456992"/>
                    <a:pt x="4847253" y="3453882"/>
                    <a:pt x="4861249" y="3526972"/>
                  </a:cubicBezTo>
                  <a:cubicBezTo>
                    <a:pt x="4875245" y="3600062"/>
                    <a:pt x="4904791" y="3764903"/>
                    <a:pt x="4917232" y="3834882"/>
                  </a:cubicBezTo>
                  <a:cubicBezTo>
                    <a:pt x="4929673" y="3904862"/>
                    <a:pt x="4925007" y="3901751"/>
                    <a:pt x="4935893" y="3946849"/>
                  </a:cubicBezTo>
                  <a:cubicBezTo>
                    <a:pt x="4946779" y="3991947"/>
                    <a:pt x="4985657" y="4052597"/>
                    <a:pt x="4982547" y="4105470"/>
                  </a:cubicBezTo>
                  <a:cubicBezTo>
                    <a:pt x="4979437" y="4158344"/>
                    <a:pt x="4928118" y="4206551"/>
                    <a:pt x="4917232" y="4264090"/>
                  </a:cubicBezTo>
                  <a:cubicBezTo>
                    <a:pt x="4906346" y="4321629"/>
                    <a:pt x="4878354" y="4377612"/>
                    <a:pt x="4917232" y="4450702"/>
                  </a:cubicBezTo>
                  <a:cubicBezTo>
                    <a:pt x="4956110" y="4523792"/>
                    <a:pt x="5091404" y="4621764"/>
                    <a:pt x="5150498" y="4702629"/>
                  </a:cubicBezTo>
                  <a:cubicBezTo>
                    <a:pt x="5209592" y="4783494"/>
                    <a:pt x="5245359" y="4881466"/>
                    <a:pt x="5271796" y="4935894"/>
                  </a:cubicBezTo>
                  <a:cubicBezTo>
                    <a:pt x="5298233" y="4990322"/>
                    <a:pt x="5303675" y="5009761"/>
                    <a:pt x="5309118" y="5029200"/>
                  </a:cubicBezTo>
                </a:path>
              </a:pathLst>
            </a:custGeom>
            <a:noFill/>
            <a:ln w="127000">
              <a:solidFill>
                <a:schemeClr val="bg1">
                  <a:lumMod val="50000"/>
                  <a:alpha val="38000"/>
                </a:schemeClr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Dowolny kształt 65"/>
            <p:cNvSpPr/>
            <p:nvPr/>
          </p:nvSpPr>
          <p:spPr>
            <a:xfrm>
              <a:off x="1735494" y="727788"/>
              <a:ext cx="233265" cy="513183"/>
            </a:xfrm>
            <a:custGeom>
              <a:avLst/>
              <a:gdLst>
                <a:gd name="connsiteX0" fmla="*/ 0 w 233265"/>
                <a:gd name="connsiteY0" fmla="*/ 0 h 513183"/>
                <a:gd name="connsiteX1" fmla="*/ 139959 w 233265"/>
                <a:gd name="connsiteY1" fmla="*/ 270588 h 513183"/>
                <a:gd name="connsiteX2" fmla="*/ 205273 w 233265"/>
                <a:gd name="connsiteY2" fmla="*/ 429208 h 513183"/>
                <a:gd name="connsiteX3" fmla="*/ 233265 w 233265"/>
                <a:gd name="connsiteY3" fmla="*/ 513183 h 51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265" h="513183">
                  <a:moveTo>
                    <a:pt x="0" y="0"/>
                  </a:moveTo>
                  <a:cubicBezTo>
                    <a:pt x="52873" y="99526"/>
                    <a:pt x="105747" y="199053"/>
                    <a:pt x="139959" y="270588"/>
                  </a:cubicBezTo>
                  <a:cubicBezTo>
                    <a:pt x="174171" y="342123"/>
                    <a:pt x="189722" y="388776"/>
                    <a:pt x="205273" y="429208"/>
                  </a:cubicBezTo>
                  <a:cubicBezTo>
                    <a:pt x="220824" y="469641"/>
                    <a:pt x="227044" y="491412"/>
                    <a:pt x="233265" y="513183"/>
                  </a:cubicBezTo>
                </a:path>
              </a:pathLst>
            </a:custGeom>
            <a:noFill/>
            <a:ln w="127000">
              <a:solidFill>
                <a:schemeClr val="bg1">
                  <a:lumMod val="50000"/>
                  <a:alpha val="38000"/>
                </a:schemeClr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Elipsa 66"/>
            <p:cNvSpPr/>
            <p:nvPr/>
          </p:nvSpPr>
          <p:spPr>
            <a:xfrm>
              <a:off x="4077478" y="209938"/>
              <a:ext cx="690466" cy="690466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Elipsa 67"/>
            <p:cNvSpPr>
              <a:spLocks noChangeAspect="1"/>
            </p:cNvSpPr>
            <p:nvPr/>
          </p:nvSpPr>
          <p:spPr>
            <a:xfrm>
              <a:off x="4836367" y="984379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Dowolny kształt 68"/>
            <p:cNvSpPr/>
            <p:nvPr/>
          </p:nvSpPr>
          <p:spPr>
            <a:xfrm>
              <a:off x="6533002" y="736082"/>
              <a:ext cx="856843" cy="2184400"/>
            </a:xfrm>
            <a:custGeom>
              <a:avLst/>
              <a:gdLst>
                <a:gd name="connsiteX0" fmla="*/ 856843 w 856843"/>
                <a:gd name="connsiteY0" fmla="*/ 1036 h 2184400"/>
                <a:gd name="connsiteX1" fmla="*/ 660900 w 856843"/>
                <a:gd name="connsiteY1" fmla="*/ 10367 h 2184400"/>
                <a:gd name="connsiteX2" fmla="*/ 483618 w 856843"/>
                <a:gd name="connsiteY2" fmla="*/ 75681 h 2184400"/>
                <a:gd name="connsiteX3" fmla="*/ 436965 w 856843"/>
                <a:gd name="connsiteY3" fmla="*/ 215640 h 2184400"/>
                <a:gd name="connsiteX4" fmla="*/ 427635 w 856843"/>
                <a:gd name="connsiteY4" fmla="*/ 420914 h 2184400"/>
                <a:gd name="connsiteX5" fmla="*/ 343659 w 856843"/>
                <a:gd name="connsiteY5" fmla="*/ 607526 h 2184400"/>
                <a:gd name="connsiteX6" fmla="*/ 138386 w 856843"/>
                <a:gd name="connsiteY6" fmla="*/ 738155 h 2184400"/>
                <a:gd name="connsiteX7" fmla="*/ 17088 w 856843"/>
                <a:gd name="connsiteY7" fmla="*/ 878114 h 2184400"/>
                <a:gd name="connsiteX8" fmla="*/ 7757 w 856843"/>
                <a:gd name="connsiteY8" fmla="*/ 962089 h 2184400"/>
                <a:gd name="connsiteX9" fmla="*/ 82402 w 856843"/>
                <a:gd name="connsiteY9" fmla="*/ 1120710 h 2184400"/>
                <a:gd name="connsiteX10" fmla="*/ 138386 w 856843"/>
                <a:gd name="connsiteY10" fmla="*/ 1120710 h 2184400"/>
                <a:gd name="connsiteX11" fmla="*/ 241022 w 856843"/>
                <a:gd name="connsiteY11" fmla="*/ 1363306 h 2184400"/>
                <a:gd name="connsiteX12" fmla="*/ 343659 w 856843"/>
                <a:gd name="connsiteY12" fmla="*/ 1577910 h 2184400"/>
                <a:gd name="connsiteX13" fmla="*/ 427635 w 856843"/>
                <a:gd name="connsiteY13" fmla="*/ 1717869 h 2184400"/>
                <a:gd name="connsiteX14" fmla="*/ 530271 w 856843"/>
                <a:gd name="connsiteY14" fmla="*/ 1876489 h 2184400"/>
                <a:gd name="connsiteX15" fmla="*/ 576925 w 856843"/>
                <a:gd name="connsiteY15" fmla="*/ 2053771 h 2184400"/>
                <a:gd name="connsiteX16" fmla="*/ 735545 w 856843"/>
                <a:gd name="connsiteY16" fmla="*/ 2184400 h 218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6843" h="2184400">
                  <a:moveTo>
                    <a:pt x="856843" y="1036"/>
                  </a:moveTo>
                  <a:cubicBezTo>
                    <a:pt x="789973" y="-519"/>
                    <a:pt x="723104" y="-2074"/>
                    <a:pt x="660900" y="10367"/>
                  </a:cubicBezTo>
                  <a:cubicBezTo>
                    <a:pt x="598696" y="22808"/>
                    <a:pt x="520940" y="41469"/>
                    <a:pt x="483618" y="75681"/>
                  </a:cubicBezTo>
                  <a:cubicBezTo>
                    <a:pt x="446296" y="109893"/>
                    <a:pt x="446295" y="158101"/>
                    <a:pt x="436965" y="215640"/>
                  </a:cubicBezTo>
                  <a:cubicBezTo>
                    <a:pt x="427635" y="273179"/>
                    <a:pt x="443186" y="355600"/>
                    <a:pt x="427635" y="420914"/>
                  </a:cubicBezTo>
                  <a:cubicBezTo>
                    <a:pt x="412084" y="486228"/>
                    <a:pt x="391867" y="554653"/>
                    <a:pt x="343659" y="607526"/>
                  </a:cubicBezTo>
                  <a:cubicBezTo>
                    <a:pt x="295451" y="660399"/>
                    <a:pt x="192814" y="693057"/>
                    <a:pt x="138386" y="738155"/>
                  </a:cubicBezTo>
                  <a:cubicBezTo>
                    <a:pt x="83958" y="783253"/>
                    <a:pt x="38859" y="840792"/>
                    <a:pt x="17088" y="878114"/>
                  </a:cubicBezTo>
                  <a:cubicBezTo>
                    <a:pt x="-4683" y="915436"/>
                    <a:pt x="-3129" y="921656"/>
                    <a:pt x="7757" y="962089"/>
                  </a:cubicBezTo>
                  <a:cubicBezTo>
                    <a:pt x="18643" y="1002522"/>
                    <a:pt x="60630" y="1094273"/>
                    <a:pt x="82402" y="1120710"/>
                  </a:cubicBezTo>
                  <a:cubicBezTo>
                    <a:pt x="104174" y="1147147"/>
                    <a:pt x="111949" y="1080277"/>
                    <a:pt x="138386" y="1120710"/>
                  </a:cubicBezTo>
                  <a:cubicBezTo>
                    <a:pt x="164823" y="1161143"/>
                    <a:pt x="206810" y="1287106"/>
                    <a:pt x="241022" y="1363306"/>
                  </a:cubicBezTo>
                  <a:cubicBezTo>
                    <a:pt x="275234" y="1439506"/>
                    <a:pt x="312557" y="1518816"/>
                    <a:pt x="343659" y="1577910"/>
                  </a:cubicBezTo>
                  <a:cubicBezTo>
                    <a:pt x="374761" y="1637004"/>
                    <a:pt x="396533" y="1668106"/>
                    <a:pt x="427635" y="1717869"/>
                  </a:cubicBezTo>
                  <a:cubicBezTo>
                    <a:pt x="458737" y="1767632"/>
                    <a:pt x="505389" y="1820505"/>
                    <a:pt x="530271" y="1876489"/>
                  </a:cubicBezTo>
                  <a:cubicBezTo>
                    <a:pt x="555153" y="1932473"/>
                    <a:pt x="542713" y="2002452"/>
                    <a:pt x="576925" y="2053771"/>
                  </a:cubicBezTo>
                  <a:cubicBezTo>
                    <a:pt x="611137" y="2105090"/>
                    <a:pt x="673341" y="2144745"/>
                    <a:pt x="735545" y="2184400"/>
                  </a:cubicBezTo>
                </a:path>
              </a:pathLst>
            </a:custGeom>
            <a:noFill/>
            <a:ln w="127000">
              <a:solidFill>
                <a:schemeClr val="bg1">
                  <a:lumMod val="50000"/>
                  <a:alpha val="38000"/>
                </a:schemeClr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Elipsa 69"/>
            <p:cNvSpPr>
              <a:spLocks noChangeAspect="1"/>
            </p:cNvSpPr>
            <p:nvPr/>
          </p:nvSpPr>
          <p:spPr>
            <a:xfrm>
              <a:off x="6523961" y="745135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Elipsa 70"/>
            <p:cNvSpPr>
              <a:spLocks noChangeAspect="1"/>
            </p:cNvSpPr>
            <p:nvPr/>
          </p:nvSpPr>
          <p:spPr>
            <a:xfrm>
              <a:off x="6319249" y="2841348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Elipsa 71"/>
            <p:cNvSpPr>
              <a:spLocks noChangeAspect="1"/>
            </p:cNvSpPr>
            <p:nvPr/>
          </p:nvSpPr>
          <p:spPr>
            <a:xfrm>
              <a:off x="5491249" y="5592489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Elipsa 72"/>
            <p:cNvSpPr>
              <a:spLocks noChangeAspect="1"/>
            </p:cNvSpPr>
            <p:nvPr/>
          </p:nvSpPr>
          <p:spPr>
            <a:xfrm>
              <a:off x="4265222" y="4903237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Dowolny kształt 73"/>
            <p:cNvSpPr/>
            <p:nvPr/>
          </p:nvSpPr>
          <p:spPr>
            <a:xfrm>
              <a:off x="4198776" y="5075853"/>
              <a:ext cx="496419" cy="755780"/>
            </a:xfrm>
            <a:custGeom>
              <a:avLst/>
              <a:gdLst>
                <a:gd name="connsiteX0" fmla="*/ 0 w 496419"/>
                <a:gd name="connsiteY0" fmla="*/ 755780 h 755780"/>
                <a:gd name="connsiteX1" fmla="*/ 195942 w 496419"/>
                <a:gd name="connsiteY1" fmla="*/ 671804 h 755780"/>
                <a:gd name="connsiteX2" fmla="*/ 447869 w 496419"/>
                <a:gd name="connsiteY2" fmla="*/ 587829 h 755780"/>
                <a:gd name="connsiteX3" fmla="*/ 494522 w 496419"/>
                <a:gd name="connsiteY3" fmla="*/ 457200 h 755780"/>
                <a:gd name="connsiteX4" fmla="*/ 475861 w 496419"/>
                <a:gd name="connsiteY4" fmla="*/ 391886 h 755780"/>
                <a:gd name="connsiteX5" fmla="*/ 373224 w 496419"/>
                <a:gd name="connsiteY5" fmla="*/ 242596 h 755780"/>
                <a:gd name="connsiteX6" fmla="*/ 345232 w 496419"/>
                <a:gd name="connsiteY6" fmla="*/ 121298 h 755780"/>
                <a:gd name="connsiteX7" fmla="*/ 419877 w 496419"/>
                <a:gd name="connsiteY7" fmla="*/ 0 h 7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6419" h="755780">
                  <a:moveTo>
                    <a:pt x="0" y="755780"/>
                  </a:moveTo>
                  <a:cubicBezTo>
                    <a:pt x="60648" y="727788"/>
                    <a:pt x="121297" y="699796"/>
                    <a:pt x="195942" y="671804"/>
                  </a:cubicBezTo>
                  <a:cubicBezTo>
                    <a:pt x="270587" y="643812"/>
                    <a:pt x="398106" y="623596"/>
                    <a:pt x="447869" y="587829"/>
                  </a:cubicBezTo>
                  <a:cubicBezTo>
                    <a:pt x="497632" y="552062"/>
                    <a:pt x="489857" y="489857"/>
                    <a:pt x="494522" y="457200"/>
                  </a:cubicBezTo>
                  <a:cubicBezTo>
                    <a:pt x="499187" y="424543"/>
                    <a:pt x="496077" y="427653"/>
                    <a:pt x="475861" y="391886"/>
                  </a:cubicBezTo>
                  <a:cubicBezTo>
                    <a:pt x="455645" y="356119"/>
                    <a:pt x="394995" y="287694"/>
                    <a:pt x="373224" y="242596"/>
                  </a:cubicBezTo>
                  <a:cubicBezTo>
                    <a:pt x="351453" y="197498"/>
                    <a:pt x="337457" y="161731"/>
                    <a:pt x="345232" y="121298"/>
                  </a:cubicBezTo>
                  <a:cubicBezTo>
                    <a:pt x="353007" y="80865"/>
                    <a:pt x="386442" y="40432"/>
                    <a:pt x="419877" y="0"/>
                  </a:cubicBezTo>
                </a:path>
              </a:pathLst>
            </a:custGeom>
            <a:noFill/>
            <a:ln w="127000">
              <a:solidFill>
                <a:schemeClr val="bg1">
                  <a:lumMod val="50000"/>
                  <a:alpha val="39000"/>
                </a:schemeClr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Elipsa 74"/>
            <p:cNvSpPr>
              <a:spLocks noChangeAspect="1"/>
            </p:cNvSpPr>
            <p:nvPr/>
          </p:nvSpPr>
          <p:spPr>
            <a:xfrm>
              <a:off x="2211195" y="4164391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Elipsa 75"/>
            <p:cNvSpPr>
              <a:spLocks noChangeAspect="1"/>
            </p:cNvSpPr>
            <p:nvPr/>
          </p:nvSpPr>
          <p:spPr>
            <a:xfrm>
              <a:off x="1246139" y="1920894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Elipsa 76"/>
            <p:cNvSpPr>
              <a:spLocks noChangeAspect="1"/>
            </p:cNvSpPr>
            <p:nvPr/>
          </p:nvSpPr>
          <p:spPr>
            <a:xfrm>
              <a:off x="1997282" y="1040362"/>
              <a:ext cx="576000" cy="576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8" name="Elipsa 77"/>
            <p:cNvSpPr>
              <a:spLocks noChangeAspect="1"/>
            </p:cNvSpPr>
            <p:nvPr/>
          </p:nvSpPr>
          <p:spPr>
            <a:xfrm>
              <a:off x="2561805" y="760718"/>
              <a:ext cx="396000" cy="396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Elipsa 78"/>
            <p:cNvSpPr>
              <a:spLocks noChangeAspect="1"/>
            </p:cNvSpPr>
            <p:nvPr/>
          </p:nvSpPr>
          <p:spPr>
            <a:xfrm>
              <a:off x="3487491" y="1328362"/>
              <a:ext cx="828000" cy="828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Elipsa 79"/>
            <p:cNvSpPr>
              <a:spLocks noChangeAspect="1"/>
            </p:cNvSpPr>
            <p:nvPr/>
          </p:nvSpPr>
          <p:spPr>
            <a:xfrm>
              <a:off x="3316542" y="2487895"/>
              <a:ext cx="1332000" cy="1332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Elipsa 80"/>
            <p:cNvSpPr>
              <a:spLocks noChangeAspect="1"/>
            </p:cNvSpPr>
            <p:nvPr/>
          </p:nvSpPr>
          <p:spPr>
            <a:xfrm>
              <a:off x="3162647" y="4086368"/>
              <a:ext cx="396000" cy="396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Elipsa 81"/>
            <p:cNvSpPr>
              <a:spLocks noChangeAspect="1"/>
            </p:cNvSpPr>
            <p:nvPr/>
          </p:nvSpPr>
          <p:spPr>
            <a:xfrm>
              <a:off x="6380576" y="1686415"/>
              <a:ext cx="396000" cy="39600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Elipsa 82"/>
            <p:cNvSpPr>
              <a:spLocks/>
            </p:cNvSpPr>
            <p:nvPr/>
          </p:nvSpPr>
          <p:spPr>
            <a:xfrm rot="1875409">
              <a:off x="4294944" y="3742426"/>
              <a:ext cx="2591655" cy="843929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Elipsa 83"/>
            <p:cNvSpPr>
              <a:spLocks/>
            </p:cNvSpPr>
            <p:nvPr/>
          </p:nvSpPr>
          <p:spPr>
            <a:xfrm rot="20067859">
              <a:off x="5805975" y="1979135"/>
              <a:ext cx="2145044" cy="843929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Strzałka w prawo 84"/>
            <p:cNvSpPr/>
            <p:nvPr/>
          </p:nvSpPr>
          <p:spPr>
            <a:xfrm rot="1532831">
              <a:off x="1983130" y="1100767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Strzałka w prawo 85"/>
            <p:cNvSpPr/>
            <p:nvPr/>
          </p:nvSpPr>
          <p:spPr>
            <a:xfrm rot="2702567">
              <a:off x="2564350" y="792089"/>
              <a:ext cx="315807" cy="296372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Strzałka w prawo 86"/>
            <p:cNvSpPr/>
            <p:nvPr/>
          </p:nvSpPr>
          <p:spPr>
            <a:xfrm rot="10001871">
              <a:off x="1597696" y="2002663"/>
              <a:ext cx="406037" cy="42050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Strzałka w prawo 87"/>
            <p:cNvSpPr/>
            <p:nvPr/>
          </p:nvSpPr>
          <p:spPr>
            <a:xfrm rot="1532831">
              <a:off x="3330189" y="2784852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Strzałka w prawo 88"/>
            <p:cNvSpPr/>
            <p:nvPr/>
          </p:nvSpPr>
          <p:spPr>
            <a:xfrm rot="7518907">
              <a:off x="2611642" y="4155106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Strzałka w prawo 89"/>
            <p:cNvSpPr/>
            <p:nvPr/>
          </p:nvSpPr>
          <p:spPr>
            <a:xfrm rot="2702567">
              <a:off x="3183197" y="4106659"/>
              <a:ext cx="205839" cy="202263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Strzałka w prawo 90"/>
            <p:cNvSpPr/>
            <p:nvPr/>
          </p:nvSpPr>
          <p:spPr>
            <a:xfrm rot="18457843">
              <a:off x="3509105" y="3439717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Strzałka w prawo 91"/>
            <p:cNvSpPr/>
            <p:nvPr/>
          </p:nvSpPr>
          <p:spPr>
            <a:xfrm rot="6727991">
              <a:off x="4165465" y="2571559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Strzałka w prawo 92"/>
            <p:cNvSpPr/>
            <p:nvPr/>
          </p:nvSpPr>
          <p:spPr>
            <a:xfrm rot="16606177">
              <a:off x="5361091" y="2272184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Strzałka w prawo 93"/>
            <p:cNvSpPr/>
            <p:nvPr/>
          </p:nvSpPr>
          <p:spPr>
            <a:xfrm rot="19470839">
              <a:off x="5964055" y="2506378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Strzałka w prawo 94"/>
            <p:cNvSpPr/>
            <p:nvPr/>
          </p:nvSpPr>
          <p:spPr>
            <a:xfrm rot="20332030">
              <a:off x="6434838" y="3246555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Strzałka w prawo 95"/>
            <p:cNvSpPr/>
            <p:nvPr/>
          </p:nvSpPr>
          <p:spPr>
            <a:xfrm rot="8487995">
              <a:off x="6466730" y="1783740"/>
              <a:ext cx="223691" cy="259912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Strzałka w prawo 96"/>
            <p:cNvSpPr/>
            <p:nvPr/>
          </p:nvSpPr>
          <p:spPr>
            <a:xfrm rot="6033586">
              <a:off x="5825226" y="5548790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Strzałka w prawo 97"/>
            <p:cNvSpPr/>
            <p:nvPr/>
          </p:nvSpPr>
          <p:spPr>
            <a:xfrm rot="7230071">
              <a:off x="4461900" y="5069889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Strzałka w prawo 98"/>
            <p:cNvSpPr/>
            <p:nvPr/>
          </p:nvSpPr>
          <p:spPr>
            <a:xfrm rot="12327920">
              <a:off x="6367942" y="4514466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Strzałka w prawo 99"/>
            <p:cNvSpPr/>
            <p:nvPr/>
          </p:nvSpPr>
          <p:spPr>
            <a:xfrm rot="19230759">
              <a:off x="4186505" y="508986"/>
              <a:ext cx="320361" cy="319832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Strzałka w prawo 100"/>
            <p:cNvSpPr/>
            <p:nvPr/>
          </p:nvSpPr>
          <p:spPr>
            <a:xfrm rot="12009915">
              <a:off x="3944774" y="1607712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Strzałka w prawo 101"/>
            <p:cNvSpPr/>
            <p:nvPr/>
          </p:nvSpPr>
          <p:spPr>
            <a:xfrm rot="8905101">
              <a:off x="6857118" y="2848769"/>
              <a:ext cx="353192" cy="364891"/>
            </a:xfrm>
            <a:prstGeom prst="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Strzałka w lewo i prawo 102"/>
            <p:cNvSpPr/>
            <p:nvPr/>
          </p:nvSpPr>
          <p:spPr>
            <a:xfrm rot="1469502">
              <a:off x="6685025" y="955914"/>
              <a:ext cx="514665" cy="353872"/>
            </a:xfrm>
            <a:prstGeom prst="left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Strzałka w lewo i prawo 103"/>
            <p:cNvSpPr/>
            <p:nvPr/>
          </p:nvSpPr>
          <p:spPr>
            <a:xfrm rot="1469502">
              <a:off x="4289587" y="3328029"/>
              <a:ext cx="514665" cy="353872"/>
            </a:xfrm>
            <a:prstGeom prst="leftRightArrow">
              <a:avLst/>
            </a:prstGeom>
            <a:solidFill>
              <a:srgbClr val="FF6600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25684" r="51115" b="14941"/>
          <a:stretch/>
        </p:blipFill>
        <p:spPr bwMode="auto">
          <a:xfrm>
            <a:off x="3590741" y="3569105"/>
            <a:ext cx="2015927" cy="2612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3" name="pole tekstowe 52"/>
          <p:cNvSpPr txBox="1"/>
          <p:nvPr/>
        </p:nvSpPr>
        <p:spPr bwMode="auto">
          <a:xfrm>
            <a:off x="537450" y="375090"/>
            <a:ext cx="6164373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Kierunki rozbudowy systemu dystrybucyjnego gazu  </a:t>
            </a:r>
          </a:p>
        </p:txBody>
      </p:sp>
      <p:sp>
        <p:nvSpPr>
          <p:cNvPr id="54" name="pole tekstowe 53"/>
          <p:cNvSpPr txBox="1"/>
          <p:nvPr/>
        </p:nvSpPr>
        <p:spPr bwMode="auto">
          <a:xfrm>
            <a:off x="669672" y="1532703"/>
            <a:ext cx="3866820" cy="2000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Strategia PSG na lata 2016 -2022 zakłada zwiększenie rocznego wolumenu dystrybuowanego gazu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 </a:t>
            </a:r>
            <a:r>
              <a:rPr lang="pl-PL" sz="3200" b="1" dirty="0">
                <a:solidFill>
                  <a:srgbClr val="FF6309"/>
                </a:solidFill>
                <a:cs typeface="Arial" panose="020B0604020202020204" pitchFamily="34" charset="0"/>
              </a:rPr>
              <a:t>2,49 mld m</a:t>
            </a:r>
            <a:r>
              <a:rPr lang="pl-PL" sz="3200" b="1" baseline="30000" dirty="0">
                <a:solidFill>
                  <a:srgbClr val="FF6309"/>
                </a:solidFill>
                <a:cs typeface="Arial" panose="020B0604020202020204" pitchFamily="34" charset="0"/>
              </a:rPr>
              <a:t>3</a:t>
            </a:r>
            <a:r>
              <a:rPr lang="pl-PL" sz="3200" b="1" dirty="0">
                <a:solidFill>
                  <a:srgbClr val="FF6309"/>
                </a:solidFill>
                <a:cs typeface="Arial" panose="020B0604020202020204" pitchFamily="34" charset="0"/>
              </a:rPr>
              <a:t> </a:t>
            </a:r>
            <a:endParaRPr lang="pl-PL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do </a:t>
            </a:r>
            <a:r>
              <a:rPr lang="pl-PL" sz="3200" b="1" dirty="0">
                <a:solidFill>
                  <a:srgbClr val="FF6309"/>
                </a:solidFill>
                <a:cs typeface="Arial" panose="020B0604020202020204" pitchFamily="34" charset="0"/>
              </a:rPr>
              <a:t>12,31 mld m</a:t>
            </a:r>
            <a:r>
              <a:rPr lang="pl-PL" sz="3200" b="1" baseline="30000" dirty="0">
                <a:solidFill>
                  <a:srgbClr val="FF6309"/>
                </a:solidFill>
                <a:cs typeface="Arial" panose="020B0604020202020204" pitchFamily="34" charset="0"/>
              </a:rPr>
              <a:t>3</a:t>
            </a:r>
            <a:r>
              <a:rPr lang="pl-PL" sz="3200" b="1" dirty="0">
                <a:solidFill>
                  <a:srgbClr val="FF6309"/>
                </a:solidFill>
                <a:cs typeface="Arial" panose="020B0604020202020204" pitchFamily="34" charset="0"/>
              </a:rPr>
              <a:t> 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5" name="Picture 4" descr="Znalezione obrazy dla zapytania ps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60" y="-36879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3"/>
          <a:stretch/>
        </p:blipFill>
        <p:spPr>
          <a:xfrm>
            <a:off x="0" y="-1"/>
            <a:ext cx="12192000" cy="6878473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 bwMode="auto">
          <a:xfrm>
            <a:off x="545047" y="350773"/>
            <a:ext cx="6654148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rozbudowy sieci dystrybucyjnej wysokiego ciśnienia w latach 2017 - 2026 </a:t>
            </a:r>
          </a:p>
        </p:txBody>
      </p:sp>
      <p:grpSp>
        <p:nvGrpSpPr>
          <p:cNvPr id="30" name="Grupa 29"/>
          <p:cNvGrpSpPr/>
          <p:nvPr/>
        </p:nvGrpSpPr>
        <p:grpSpPr>
          <a:xfrm>
            <a:off x="8079475" y="750623"/>
            <a:ext cx="3854839" cy="1596790"/>
            <a:chOff x="8079475" y="750623"/>
            <a:chExt cx="3854839" cy="1596790"/>
          </a:xfrm>
        </p:grpSpPr>
        <p:sp>
          <p:nvSpPr>
            <p:cNvPr id="16" name="Prostokąt 15"/>
            <p:cNvSpPr/>
            <p:nvPr/>
          </p:nvSpPr>
          <p:spPr>
            <a:xfrm>
              <a:off x="8079475" y="750623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8753917" y="1481784"/>
              <a:ext cx="2493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3 764 km</a:t>
              </a:r>
              <a:endParaRPr lang="pl-PL" sz="3200" b="1" baseline="30000" dirty="0"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8338782" y="902761"/>
              <a:ext cx="3323558" cy="130027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8690742" y="1012502"/>
              <a:ext cx="2427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Gazociągi </a:t>
              </a: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11738182" y="750623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8081747" y="2731827"/>
            <a:ext cx="3854839" cy="1596790"/>
            <a:chOff x="8081747" y="2731827"/>
            <a:chExt cx="3854839" cy="1596790"/>
          </a:xfrm>
        </p:grpSpPr>
        <p:sp>
          <p:nvSpPr>
            <p:cNvPr id="9" name="pole tekstowe 8"/>
            <p:cNvSpPr txBox="1"/>
            <p:nvPr/>
          </p:nvSpPr>
          <p:spPr>
            <a:xfrm>
              <a:off x="8753917" y="3487697"/>
              <a:ext cx="2493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82 szt.</a:t>
              </a:r>
              <a:endParaRPr lang="pl-PL" sz="3200" b="1" baseline="30000" dirty="0"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8081747" y="2731827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8341054" y="2883965"/>
              <a:ext cx="3323558" cy="130027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8693014" y="2993706"/>
              <a:ext cx="2427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Stacje gazowe </a:t>
              </a:r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11740454" y="2731827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8081747" y="4710761"/>
            <a:ext cx="3854839" cy="1596790"/>
            <a:chOff x="8081747" y="4710761"/>
            <a:chExt cx="3854839" cy="1596790"/>
          </a:xfrm>
        </p:grpSpPr>
        <p:sp>
          <p:nvSpPr>
            <p:cNvPr id="12" name="pole tekstowe 11"/>
            <p:cNvSpPr txBox="1"/>
            <p:nvPr/>
          </p:nvSpPr>
          <p:spPr>
            <a:xfrm>
              <a:off x="8762522" y="5415352"/>
              <a:ext cx="2493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b="1" dirty="0">
                  <a:solidFill>
                    <a:srgbClr val="FF63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 mld PLN</a:t>
              </a:r>
              <a:endParaRPr lang="pl-PL" sz="3200" b="1" baseline="30000" dirty="0">
                <a:solidFill>
                  <a:srgbClr val="FF6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8081747" y="4710761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8341054" y="4862899"/>
              <a:ext cx="3323558" cy="130027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8502555" y="4972640"/>
              <a:ext cx="29830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Nakłady inwestycyjne 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11740454" y="4710761"/>
              <a:ext cx="196132" cy="1596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9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7" y="5220405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-168933" y="-271130"/>
            <a:ext cx="12477237" cy="1676141"/>
          </a:xfrm>
          <a:prstGeom prst="rect">
            <a:avLst/>
          </a:prstGeom>
          <a:gradFill flip="none" rotWithShape="1">
            <a:gsLst>
              <a:gs pos="14000">
                <a:schemeClr val="accent3">
                  <a:lumMod val="5000"/>
                  <a:lumOff val="95000"/>
                </a:schemeClr>
              </a:gs>
              <a:gs pos="90000">
                <a:schemeClr val="accent3">
                  <a:lumMod val="45000"/>
                  <a:lumOff val="55000"/>
                  <a:alpha val="35000"/>
                </a:schemeClr>
              </a:gs>
              <a:gs pos="7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4272632" y="389167"/>
            <a:ext cx="7105484" cy="6558714"/>
            <a:chOff x="4859874" y="145070"/>
            <a:chExt cx="7105484" cy="6558714"/>
          </a:xfrm>
          <a:scene3d>
            <a:camera prst="perspectiveRelaxedModerately"/>
            <a:lightRig rig="threePt" dir="t"/>
          </a:scene3d>
        </p:grpSpPr>
        <p:pic>
          <p:nvPicPr>
            <p:cNvPr id="119" name="Obraz 1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6" b="96909" l="5143" r="90000">
                          <a14:foregroundMark x1="39667" y1="7939" x2="39667" y2="7939"/>
                          <a14:foregroundMark x1="10000" y1="18061" x2="10000" y2="18061"/>
                          <a14:foregroundMark x1="44524" y1="11576" x2="44524" y2="11576"/>
                          <a14:backgroundMark x1="9857" y1="22667" x2="9857" y2="22667"/>
                          <a14:backgroundMark x1="10190" y1="18970" x2="10190" y2="18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" t="1489" r="16956" b="1152"/>
            <a:stretch/>
          </p:blipFill>
          <p:spPr>
            <a:xfrm>
              <a:off x="4859874" y="145070"/>
              <a:ext cx="7105484" cy="6558714"/>
            </a:xfrm>
            <a:prstGeom prst="rect">
              <a:avLst/>
            </a:prstGeom>
            <a:effectLst/>
          </p:spPr>
        </p:pic>
        <p:grpSp>
          <p:nvGrpSpPr>
            <p:cNvPr id="86" name="Grupa 85"/>
            <p:cNvGrpSpPr/>
            <p:nvPr/>
          </p:nvGrpSpPr>
          <p:grpSpPr>
            <a:xfrm>
              <a:off x="5511738" y="535102"/>
              <a:ext cx="5745708" cy="5799850"/>
              <a:chOff x="90810" y="331470"/>
              <a:chExt cx="6401943" cy="5799850"/>
            </a:xfrm>
          </p:grpSpPr>
          <p:grpSp>
            <p:nvGrpSpPr>
              <p:cNvPr id="87" name="Grupa 86"/>
              <p:cNvGrpSpPr/>
              <p:nvPr/>
            </p:nvGrpSpPr>
            <p:grpSpPr>
              <a:xfrm>
                <a:off x="90810" y="471108"/>
                <a:ext cx="6401943" cy="5660212"/>
                <a:chOff x="2067128" y="950879"/>
                <a:chExt cx="4890581" cy="4362855"/>
              </a:xfrm>
            </p:grpSpPr>
            <p:sp>
              <p:nvSpPr>
                <p:cNvPr id="91" name="Dowolny kształt 90"/>
                <p:cNvSpPr/>
                <p:nvPr/>
              </p:nvSpPr>
              <p:spPr>
                <a:xfrm>
                  <a:off x="5846323" y="2784543"/>
                  <a:ext cx="1111386" cy="1760706"/>
                </a:xfrm>
                <a:custGeom>
                  <a:avLst/>
                  <a:gdLst>
                    <a:gd name="connsiteX0" fmla="*/ 814692 w 1111386"/>
                    <a:gd name="connsiteY0" fmla="*/ 0 h 1760706"/>
                    <a:gd name="connsiteX1" fmla="*/ 768486 w 1111386"/>
                    <a:gd name="connsiteY1" fmla="*/ 38910 h 1760706"/>
                    <a:gd name="connsiteX2" fmla="*/ 744166 w 1111386"/>
                    <a:gd name="connsiteY2" fmla="*/ 55934 h 1760706"/>
                    <a:gd name="connsiteX3" fmla="*/ 741734 w 1111386"/>
                    <a:gd name="connsiteY3" fmla="*/ 80253 h 1760706"/>
                    <a:gd name="connsiteX4" fmla="*/ 756326 w 1111386"/>
                    <a:gd name="connsiteY4" fmla="*/ 99708 h 1760706"/>
                    <a:gd name="connsiteX5" fmla="*/ 714983 w 1111386"/>
                    <a:gd name="connsiteY5" fmla="*/ 99708 h 1760706"/>
                    <a:gd name="connsiteX6" fmla="*/ 717415 w 1111386"/>
                    <a:gd name="connsiteY6" fmla="*/ 114300 h 1760706"/>
                    <a:gd name="connsiteX7" fmla="*/ 693096 w 1111386"/>
                    <a:gd name="connsiteY7" fmla="*/ 131323 h 1760706"/>
                    <a:gd name="connsiteX8" fmla="*/ 705256 w 1111386"/>
                    <a:gd name="connsiteY8" fmla="*/ 150778 h 1760706"/>
                    <a:gd name="connsiteX9" fmla="*/ 700392 w 1111386"/>
                    <a:gd name="connsiteY9" fmla="*/ 158074 h 1760706"/>
                    <a:gd name="connsiteX10" fmla="*/ 678505 w 1111386"/>
                    <a:gd name="connsiteY10" fmla="*/ 158074 h 1760706"/>
                    <a:gd name="connsiteX11" fmla="*/ 673641 w 1111386"/>
                    <a:gd name="connsiteY11" fmla="*/ 165370 h 1760706"/>
                    <a:gd name="connsiteX12" fmla="*/ 680937 w 1111386"/>
                    <a:gd name="connsiteY12" fmla="*/ 182393 h 1760706"/>
                    <a:gd name="connsiteX13" fmla="*/ 676073 w 1111386"/>
                    <a:gd name="connsiteY13" fmla="*/ 192121 h 1760706"/>
                    <a:gd name="connsiteX14" fmla="*/ 654186 w 1111386"/>
                    <a:gd name="connsiteY14" fmla="*/ 194553 h 1760706"/>
                    <a:gd name="connsiteX15" fmla="*/ 644458 w 1111386"/>
                    <a:gd name="connsiteY15" fmla="*/ 184825 h 1760706"/>
                    <a:gd name="connsiteX16" fmla="*/ 637162 w 1111386"/>
                    <a:gd name="connsiteY16" fmla="*/ 184825 h 1760706"/>
                    <a:gd name="connsiteX17" fmla="*/ 612843 w 1111386"/>
                    <a:gd name="connsiteY17" fmla="*/ 199417 h 1760706"/>
                    <a:gd name="connsiteX18" fmla="*/ 603115 w 1111386"/>
                    <a:gd name="connsiteY18" fmla="*/ 179961 h 1760706"/>
                    <a:gd name="connsiteX19" fmla="*/ 578796 w 1111386"/>
                    <a:gd name="connsiteY19" fmla="*/ 172666 h 1760706"/>
                    <a:gd name="connsiteX20" fmla="*/ 561773 w 1111386"/>
                    <a:gd name="connsiteY20" fmla="*/ 162938 h 1760706"/>
                    <a:gd name="connsiteX21" fmla="*/ 554477 w 1111386"/>
                    <a:gd name="connsiteY21" fmla="*/ 162938 h 1760706"/>
                    <a:gd name="connsiteX22" fmla="*/ 554477 w 1111386"/>
                    <a:gd name="connsiteY22" fmla="*/ 162938 h 1760706"/>
                    <a:gd name="connsiteX23" fmla="*/ 542317 w 1111386"/>
                    <a:gd name="connsiteY23" fmla="*/ 182393 h 1760706"/>
                    <a:gd name="connsiteX24" fmla="*/ 544749 w 1111386"/>
                    <a:gd name="connsiteY24" fmla="*/ 189689 h 1760706"/>
                    <a:gd name="connsiteX25" fmla="*/ 549613 w 1111386"/>
                    <a:gd name="connsiteY25" fmla="*/ 196985 h 1760706"/>
                    <a:gd name="connsiteX26" fmla="*/ 549613 w 1111386"/>
                    <a:gd name="connsiteY26" fmla="*/ 209144 h 1760706"/>
                    <a:gd name="connsiteX27" fmla="*/ 549613 w 1111386"/>
                    <a:gd name="connsiteY27" fmla="*/ 221304 h 1760706"/>
                    <a:gd name="connsiteX28" fmla="*/ 547181 w 1111386"/>
                    <a:gd name="connsiteY28" fmla="*/ 226168 h 1760706"/>
                    <a:gd name="connsiteX29" fmla="*/ 539886 w 1111386"/>
                    <a:gd name="connsiteY29" fmla="*/ 233463 h 1760706"/>
                    <a:gd name="connsiteX30" fmla="*/ 532590 w 1111386"/>
                    <a:gd name="connsiteY30" fmla="*/ 238327 h 1760706"/>
                    <a:gd name="connsiteX31" fmla="*/ 522862 w 1111386"/>
                    <a:gd name="connsiteY31" fmla="*/ 243191 h 1760706"/>
                    <a:gd name="connsiteX32" fmla="*/ 525294 w 1111386"/>
                    <a:gd name="connsiteY32" fmla="*/ 233463 h 1760706"/>
                    <a:gd name="connsiteX33" fmla="*/ 513134 w 1111386"/>
                    <a:gd name="connsiteY33" fmla="*/ 228600 h 1760706"/>
                    <a:gd name="connsiteX34" fmla="*/ 508271 w 1111386"/>
                    <a:gd name="connsiteY34" fmla="*/ 223736 h 1760706"/>
                    <a:gd name="connsiteX35" fmla="*/ 493679 w 1111386"/>
                    <a:gd name="connsiteY35" fmla="*/ 228600 h 1760706"/>
                    <a:gd name="connsiteX36" fmla="*/ 481520 w 1111386"/>
                    <a:gd name="connsiteY36" fmla="*/ 218872 h 1760706"/>
                    <a:gd name="connsiteX37" fmla="*/ 471792 w 1111386"/>
                    <a:gd name="connsiteY37" fmla="*/ 206712 h 1760706"/>
                    <a:gd name="connsiteX38" fmla="*/ 462064 w 1111386"/>
                    <a:gd name="connsiteY38" fmla="*/ 206712 h 1760706"/>
                    <a:gd name="connsiteX39" fmla="*/ 454768 w 1111386"/>
                    <a:gd name="connsiteY39" fmla="*/ 209144 h 1760706"/>
                    <a:gd name="connsiteX40" fmla="*/ 454768 w 1111386"/>
                    <a:gd name="connsiteY40" fmla="*/ 209144 h 1760706"/>
                    <a:gd name="connsiteX41" fmla="*/ 445041 w 1111386"/>
                    <a:gd name="connsiteY41" fmla="*/ 221304 h 1760706"/>
                    <a:gd name="connsiteX42" fmla="*/ 440177 w 1111386"/>
                    <a:gd name="connsiteY42" fmla="*/ 228600 h 1760706"/>
                    <a:gd name="connsiteX43" fmla="*/ 432881 w 1111386"/>
                    <a:gd name="connsiteY43" fmla="*/ 243191 h 1760706"/>
                    <a:gd name="connsiteX44" fmla="*/ 425586 w 1111386"/>
                    <a:gd name="connsiteY44" fmla="*/ 252919 h 1760706"/>
                    <a:gd name="connsiteX45" fmla="*/ 403698 w 1111386"/>
                    <a:gd name="connsiteY45" fmla="*/ 252919 h 1760706"/>
                    <a:gd name="connsiteX46" fmla="*/ 391539 w 1111386"/>
                    <a:gd name="connsiteY46" fmla="*/ 257783 h 1760706"/>
                    <a:gd name="connsiteX47" fmla="*/ 384243 w 1111386"/>
                    <a:gd name="connsiteY47" fmla="*/ 265078 h 1760706"/>
                    <a:gd name="connsiteX48" fmla="*/ 372083 w 1111386"/>
                    <a:gd name="connsiteY48" fmla="*/ 269942 h 1760706"/>
                    <a:gd name="connsiteX49" fmla="*/ 359924 w 1111386"/>
                    <a:gd name="connsiteY49" fmla="*/ 245623 h 1760706"/>
                    <a:gd name="connsiteX50" fmla="*/ 355060 w 1111386"/>
                    <a:gd name="connsiteY50" fmla="*/ 240759 h 1760706"/>
                    <a:gd name="connsiteX51" fmla="*/ 355060 w 1111386"/>
                    <a:gd name="connsiteY51" fmla="*/ 240759 h 1760706"/>
                    <a:gd name="connsiteX52" fmla="*/ 338037 w 1111386"/>
                    <a:gd name="connsiteY52" fmla="*/ 257783 h 1760706"/>
                    <a:gd name="connsiteX53" fmla="*/ 330741 w 1111386"/>
                    <a:gd name="connsiteY53" fmla="*/ 265078 h 1760706"/>
                    <a:gd name="connsiteX54" fmla="*/ 274807 w 1111386"/>
                    <a:gd name="connsiteY54" fmla="*/ 252919 h 1760706"/>
                    <a:gd name="connsiteX55" fmla="*/ 265079 w 1111386"/>
                    <a:gd name="connsiteY55" fmla="*/ 267510 h 1760706"/>
                    <a:gd name="connsiteX56" fmla="*/ 260215 w 1111386"/>
                    <a:gd name="connsiteY56" fmla="*/ 269942 h 1760706"/>
                    <a:gd name="connsiteX57" fmla="*/ 240760 w 1111386"/>
                    <a:gd name="connsiteY57" fmla="*/ 269942 h 1760706"/>
                    <a:gd name="connsiteX58" fmla="*/ 240760 w 1111386"/>
                    <a:gd name="connsiteY58" fmla="*/ 269942 h 1760706"/>
                    <a:gd name="connsiteX59" fmla="*/ 218873 w 1111386"/>
                    <a:gd name="connsiteY59" fmla="*/ 257783 h 1760706"/>
                    <a:gd name="connsiteX60" fmla="*/ 211577 w 1111386"/>
                    <a:gd name="connsiteY60" fmla="*/ 255351 h 1760706"/>
                    <a:gd name="connsiteX61" fmla="*/ 201849 w 1111386"/>
                    <a:gd name="connsiteY61" fmla="*/ 267510 h 1760706"/>
                    <a:gd name="connsiteX62" fmla="*/ 192122 w 1111386"/>
                    <a:gd name="connsiteY62" fmla="*/ 269942 h 1760706"/>
                    <a:gd name="connsiteX63" fmla="*/ 175098 w 1111386"/>
                    <a:gd name="connsiteY63" fmla="*/ 282102 h 1760706"/>
                    <a:gd name="connsiteX64" fmla="*/ 165371 w 1111386"/>
                    <a:gd name="connsiteY64" fmla="*/ 284534 h 1760706"/>
                    <a:gd name="connsiteX65" fmla="*/ 165371 w 1111386"/>
                    <a:gd name="connsiteY65" fmla="*/ 284534 h 1760706"/>
                    <a:gd name="connsiteX66" fmla="*/ 136188 w 1111386"/>
                    <a:gd name="connsiteY66" fmla="*/ 299125 h 1760706"/>
                    <a:gd name="connsiteX67" fmla="*/ 124028 w 1111386"/>
                    <a:gd name="connsiteY67" fmla="*/ 316148 h 1760706"/>
                    <a:gd name="connsiteX68" fmla="*/ 131324 w 1111386"/>
                    <a:gd name="connsiteY68" fmla="*/ 338036 h 1760706"/>
                    <a:gd name="connsiteX69" fmla="*/ 133756 w 1111386"/>
                    <a:gd name="connsiteY69" fmla="*/ 355059 h 1760706"/>
                    <a:gd name="connsiteX70" fmla="*/ 133756 w 1111386"/>
                    <a:gd name="connsiteY70" fmla="*/ 357491 h 1760706"/>
                    <a:gd name="connsiteX71" fmla="*/ 141051 w 1111386"/>
                    <a:gd name="connsiteY71" fmla="*/ 374514 h 1760706"/>
                    <a:gd name="connsiteX72" fmla="*/ 133756 w 1111386"/>
                    <a:gd name="connsiteY72" fmla="*/ 401266 h 1760706"/>
                    <a:gd name="connsiteX73" fmla="*/ 116732 w 1111386"/>
                    <a:gd name="connsiteY73" fmla="*/ 408561 h 1760706"/>
                    <a:gd name="connsiteX74" fmla="*/ 119164 w 1111386"/>
                    <a:gd name="connsiteY74" fmla="*/ 430448 h 1760706"/>
                    <a:gd name="connsiteX75" fmla="*/ 148347 w 1111386"/>
                    <a:gd name="connsiteY75" fmla="*/ 423153 h 1760706"/>
                    <a:gd name="connsiteX76" fmla="*/ 167803 w 1111386"/>
                    <a:gd name="connsiteY76" fmla="*/ 457200 h 1760706"/>
                    <a:gd name="connsiteX77" fmla="*/ 167803 w 1111386"/>
                    <a:gd name="connsiteY77" fmla="*/ 457200 h 1760706"/>
                    <a:gd name="connsiteX78" fmla="*/ 133756 w 1111386"/>
                    <a:gd name="connsiteY78" fmla="*/ 479087 h 1760706"/>
                    <a:gd name="connsiteX79" fmla="*/ 121596 w 1111386"/>
                    <a:gd name="connsiteY79" fmla="*/ 496110 h 1760706"/>
                    <a:gd name="connsiteX80" fmla="*/ 116732 w 1111386"/>
                    <a:gd name="connsiteY80" fmla="*/ 510702 h 1760706"/>
                    <a:gd name="connsiteX81" fmla="*/ 126460 w 1111386"/>
                    <a:gd name="connsiteY81" fmla="*/ 520429 h 1760706"/>
                    <a:gd name="connsiteX82" fmla="*/ 131324 w 1111386"/>
                    <a:gd name="connsiteY82" fmla="*/ 530157 h 1760706"/>
                    <a:gd name="connsiteX83" fmla="*/ 143483 w 1111386"/>
                    <a:gd name="connsiteY83" fmla="*/ 542317 h 1760706"/>
                    <a:gd name="connsiteX84" fmla="*/ 131324 w 1111386"/>
                    <a:gd name="connsiteY84" fmla="*/ 556908 h 1760706"/>
                    <a:gd name="connsiteX85" fmla="*/ 128892 w 1111386"/>
                    <a:gd name="connsiteY85" fmla="*/ 564204 h 1760706"/>
                    <a:gd name="connsiteX86" fmla="*/ 116732 w 1111386"/>
                    <a:gd name="connsiteY86" fmla="*/ 571500 h 1760706"/>
                    <a:gd name="connsiteX87" fmla="*/ 111868 w 1111386"/>
                    <a:gd name="connsiteY87" fmla="*/ 586091 h 1760706"/>
                    <a:gd name="connsiteX88" fmla="*/ 99709 w 1111386"/>
                    <a:gd name="connsiteY88" fmla="*/ 590955 h 1760706"/>
                    <a:gd name="connsiteX89" fmla="*/ 89981 w 1111386"/>
                    <a:gd name="connsiteY89" fmla="*/ 588523 h 1760706"/>
                    <a:gd name="connsiteX90" fmla="*/ 80254 w 1111386"/>
                    <a:gd name="connsiteY90" fmla="*/ 590955 h 1760706"/>
                    <a:gd name="connsiteX91" fmla="*/ 70526 w 1111386"/>
                    <a:gd name="connsiteY91" fmla="*/ 605546 h 1760706"/>
                    <a:gd name="connsiteX92" fmla="*/ 68094 w 1111386"/>
                    <a:gd name="connsiteY92" fmla="*/ 620138 h 1760706"/>
                    <a:gd name="connsiteX93" fmla="*/ 60798 w 1111386"/>
                    <a:gd name="connsiteY93" fmla="*/ 615274 h 1760706"/>
                    <a:gd name="connsiteX94" fmla="*/ 53503 w 1111386"/>
                    <a:gd name="connsiteY94" fmla="*/ 603114 h 1760706"/>
                    <a:gd name="connsiteX95" fmla="*/ 17024 w 1111386"/>
                    <a:gd name="connsiteY95" fmla="*/ 583659 h 1760706"/>
                    <a:gd name="connsiteX96" fmla="*/ 12160 w 1111386"/>
                    <a:gd name="connsiteY96" fmla="*/ 586091 h 1760706"/>
                    <a:gd name="connsiteX97" fmla="*/ 14592 w 1111386"/>
                    <a:gd name="connsiteY97" fmla="*/ 603114 h 1760706"/>
                    <a:gd name="connsiteX98" fmla="*/ 9728 w 1111386"/>
                    <a:gd name="connsiteY98" fmla="*/ 607978 h 1760706"/>
                    <a:gd name="connsiteX99" fmla="*/ 0 w 1111386"/>
                    <a:gd name="connsiteY99" fmla="*/ 617706 h 1760706"/>
                    <a:gd name="connsiteX100" fmla="*/ 14592 w 1111386"/>
                    <a:gd name="connsiteY100" fmla="*/ 634729 h 1760706"/>
                    <a:gd name="connsiteX101" fmla="*/ 17024 w 1111386"/>
                    <a:gd name="connsiteY101" fmla="*/ 649321 h 1760706"/>
                    <a:gd name="connsiteX102" fmla="*/ 68094 w 1111386"/>
                    <a:gd name="connsiteY102" fmla="*/ 666344 h 1760706"/>
                    <a:gd name="connsiteX103" fmla="*/ 68094 w 1111386"/>
                    <a:gd name="connsiteY103" fmla="*/ 666344 h 1760706"/>
                    <a:gd name="connsiteX104" fmla="*/ 87549 w 1111386"/>
                    <a:gd name="connsiteY104" fmla="*/ 656617 h 1760706"/>
                    <a:gd name="connsiteX105" fmla="*/ 107005 w 1111386"/>
                    <a:gd name="connsiteY105" fmla="*/ 666344 h 1760706"/>
                    <a:gd name="connsiteX106" fmla="*/ 114300 w 1111386"/>
                    <a:gd name="connsiteY106" fmla="*/ 683368 h 1760706"/>
                    <a:gd name="connsiteX107" fmla="*/ 124028 w 1111386"/>
                    <a:gd name="connsiteY107" fmla="*/ 697959 h 1760706"/>
                    <a:gd name="connsiteX108" fmla="*/ 133756 w 1111386"/>
                    <a:gd name="connsiteY108" fmla="*/ 710119 h 1760706"/>
                    <a:gd name="connsiteX109" fmla="*/ 128892 w 1111386"/>
                    <a:gd name="connsiteY109" fmla="*/ 736870 h 1760706"/>
                    <a:gd name="connsiteX110" fmla="*/ 141051 w 1111386"/>
                    <a:gd name="connsiteY110" fmla="*/ 744166 h 1760706"/>
                    <a:gd name="connsiteX111" fmla="*/ 136188 w 1111386"/>
                    <a:gd name="connsiteY111" fmla="*/ 770917 h 1760706"/>
                    <a:gd name="connsiteX112" fmla="*/ 126460 w 1111386"/>
                    <a:gd name="connsiteY112" fmla="*/ 790372 h 1760706"/>
                    <a:gd name="connsiteX113" fmla="*/ 102141 w 1111386"/>
                    <a:gd name="connsiteY113" fmla="*/ 778212 h 1760706"/>
                    <a:gd name="connsiteX114" fmla="*/ 99709 w 1111386"/>
                    <a:gd name="connsiteY114" fmla="*/ 790372 h 1760706"/>
                    <a:gd name="connsiteX115" fmla="*/ 89981 w 1111386"/>
                    <a:gd name="connsiteY115" fmla="*/ 802531 h 1760706"/>
                    <a:gd name="connsiteX116" fmla="*/ 94845 w 1111386"/>
                    <a:gd name="connsiteY116" fmla="*/ 812259 h 1760706"/>
                    <a:gd name="connsiteX117" fmla="*/ 97277 w 1111386"/>
                    <a:gd name="connsiteY117" fmla="*/ 814691 h 1760706"/>
                    <a:gd name="connsiteX118" fmla="*/ 107005 w 1111386"/>
                    <a:gd name="connsiteY118" fmla="*/ 829283 h 1760706"/>
                    <a:gd name="connsiteX119" fmla="*/ 107005 w 1111386"/>
                    <a:gd name="connsiteY119" fmla="*/ 829283 h 1760706"/>
                    <a:gd name="connsiteX120" fmla="*/ 133756 w 1111386"/>
                    <a:gd name="connsiteY120" fmla="*/ 843874 h 1760706"/>
                    <a:gd name="connsiteX121" fmla="*/ 128892 w 1111386"/>
                    <a:gd name="connsiteY121" fmla="*/ 853602 h 1760706"/>
                    <a:gd name="connsiteX122" fmla="*/ 121596 w 1111386"/>
                    <a:gd name="connsiteY122" fmla="*/ 880353 h 1760706"/>
                    <a:gd name="connsiteX123" fmla="*/ 124028 w 1111386"/>
                    <a:gd name="connsiteY123" fmla="*/ 892512 h 1760706"/>
                    <a:gd name="connsiteX124" fmla="*/ 107005 w 1111386"/>
                    <a:gd name="connsiteY124" fmla="*/ 902240 h 1760706"/>
                    <a:gd name="connsiteX125" fmla="*/ 133756 w 1111386"/>
                    <a:gd name="connsiteY125" fmla="*/ 914400 h 1760706"/>
                    <a:gd name="connsiteX126" fmla="*/ 116732 w 1111386"/>
                    <a:gd name="connsiteY126" fmla="*/ 931423 h 1760706"/>
                    <a:gd name="connsiteX127" fmla="*/ 116732 w 1111386"/>
                    <a:gd name="connsiteY127" fmla="*/ 948446 h 1760706"/>
                    <a:gd name="connsiteX128" fmla="*/ 109437 w 1111386"/>
                    <a:gd name="connsiteY128" fmla="*/ 980061 h 1760706"/>
                    <a:gd name="connsiteX129" fmla="*/ 109437 w 1111386"/>
                    <a:gd name="connsiteY129" fmla="*/ 1001948 h 1760706"/>
                    <a:gd name="connsiteX130" fmla="*/ 102141 w 1111386"/>
                    <a:gd name="connsiteY130" fmla="*/ 1023836 h 1760706"/>
                    <a:gd name="connsiteX131" fmla="*/ 114300 w 1111386"/>
                    <a:gd name="connsiteY131" fmla="*/ 1043291 h 1760706"/>
                    <a:gd name="connsiteX132" fmla="*/ 111868 w 1111386"/>
                    <a:gd name="connsiteY132" fmla="*/ 1060314 h 1760706"/>
                    <a:gd name="connsiteX133" fmla="*/ 111868 w 1111386"/>
                    <a:gd name="connsiteY133" fmla="*/ 1077338 h 1760706"/>
                    <a:gd name="connsiteX134" fmla="*/ 116732 w 1111386"/>
                    <a:gd name="connsiteY134" fmla="*/ 1087066 h 1760706"/>
                    <a:gd name="connsiteX135" fmla="*/ 128892 w 1111386"/>
                    <a:gd name="connsiteY135" fmla="*/ 1111385 h 1760706"/>
                    <a:gd name="connsiteX136" fmla="*/ 119164 w 1111386"/>
                    <a:gd name="connsiteY136" fmla="*/ 1128408 h 1760706"/>
                    <a:gd name="connsiteX137" fmla="*/ 124028 w 1111386"/>
                    <a:gd name="connsiteY137" fmla="*/ 1143000 h 1760706"/>
                    <a:gd name="connsiteX138" fmla="*/ 124028 w 1111386"/>
                    <a:gd name="connsiteY138" fmla="*/ 1157591 h 1760706"/>
                    <a:gd name="connsiteX139" fmla="*/ 126460 w 1111386"/>
                    <a:gd name="connsiteY139" fmla="*/ 1172183 h 1760706"/>
                    <a:gd name="connsiteX140" fmla="*/ 126460 w 1111386"/>
                    <a:gd name="connsiteY140" fmla="*/ 1186774 h 1760706"/>
                    <a:gd name="connsiteX141" fmla="*/ 121596 w 1111386"/>
                    <a:gd name="connsiteY141" fmla="*/ 1203797 h 1760706"/>
                    <a:gd name="connsiteX142" fmla="*/ 128892 w 1111386"/>
                    <a:gd name="connsiteY142" fmla="*/ 1225685 h 1760706"/>
                    <a:gd name="connsiteX143" fmla="*/ 138620 w 1111386"/>
                    <a:gd name="connsiteY143" fmla="*/ 1237844 h 1760706"/>
                    <a:gd name="connsiteX144" fmla="*/ 138620 w 1111386"/>
                    <a:gd name="connsiteY144" fmla="*/ 1254868 h 1760706"/>
                    <a:gd name="connsiteX145" fmla="*/ 150779 w 1111386"/>
                    <a:gd name="connsiteY145" fmla="*/ 1276755 h 1760706"/>
                    <a:gd name="connsiteX146" fmla="*/ 150779 w 1111386"/>
                    <a:gd name="connsiteY146" fmla="*/ 1276755 h 1760706"/>
                    <a:gd name="connsiteX147" fmla="*/ 148347 w 1111386"/>
                    <a:gd name="connsiteY147" fmla="*/ 1298642 h 1760706"/>
                    <a:gd name="connsiteX148" fmla="*/ 148347 w 1111386"/>
                    <a:gd name="connsiteY148" fmla="*/ 1298642 h 1760706"/>
                    <a:gd name="connsiteX149" fmla="*/ 158075 w 1111386"/>
                    <a:gd name="connsiteY149" fmla="*/ 1318097 h 1760706"/>
                    <a:gd name="connsiteX150" fmla="*/ 155643 w 1111386"/>
                    <a:gd name="connsiteY150" fmla="*/ 1339985 h 1760706"/>
                    <a:gd name="connsiteX151" fmla="*/ 199417 w 1111386"/>
                    <a:gd name="connsiteY151" fmla="*/ 1349712 h 1760706"/>
                    <a:gd name="connsiteX152" fmla="*/ 218873 w 1111386"/>
                    <a:gd name="connsiteY152" fmla="*/ 1337553 h 1760706"/>
                    <a:gd name="connsiteX153" fmla="*/ 226168 w 1111386"/>
                    <a:gd name="connsiteY153" fmla="*/ 1337553 h 1760706"/>
                    <a:gd name="connsiteX154" fmla="*/ 257783 w 1111386"/>
                    <a:gd name="connsiteY154" fmla="*/ 1305938 h 1760706"/>
                    <a:gd name="connsiteX155" fmla="*/ 323445 w 1111386"/>
                    <a:gd name="connsiteY155" fmla="*/ 1325393 h 1760706"/>
                    <a:gd name="connsiteX156" fmla="*/ 318581 w 1111386"/>
                    <a:gd name="connsiteY156" fmla="*/ 1344848 h 1760706"/>
                    <a:gd name="connsiteX157" fmla="*/ 342900 w 1111386"/>
                    <a:gd name="connsiteY157" fmla="*/ 1357008 h 1760706"/>
                    <a:gd name="connsiteX158" fmla="*/ 338037 w 1111386"/>
                    <a:gd name="connsiteY158" fmla="*/ 1383759 h 1760706"/>
                    <a:gd name="connsiteX159" fmla="*/ 338037 w 1111386"/>
                    <a:gd name="connsiteY159" fmla="*/ 1398351 h 1760706"/>
                    <a:gd name="connsiteX160" fmla="*/ 338037 w 1111386"/>
                    <a:gd name="connsiteY160" fmla="*/ 1398351 h 1760706"/>
                    <a:gd name="connsiteX161" fmla="*/ 313717 w 1111386"/>
                    <a:gd name="connsiteY161" fmla="*/ 1432397 h 1760706"/>
                    <a:gd name="connsiteX162" fmla="*/ 350196 w 1111386"/>
                    <a:gd name="connsiteY162" fmla="*/ 1437261 h 1760706"/>
                    <a:gd name="connsiteX163" fmla="*/ 376947 w 1111386"/>
                    <a:gd name="connsiteY163" fmla="*/ 1471308 h 1760706"/>
                    <a:gd name="connsiteX164" fmla="*/ 403698 w 1111386"/>
                    <a:gd name="connsiteY164" fmla="*/ 1468876 h 1760706"/>
                    <a:gd name="connsiteX165" fmla="*/ 423154 w 1111386"/>
                    <a:gd name="connsiteY165" fmla="*/ 1476172 h 1760706"/>
                    <a:gd name="connsiteX166" fmla="*/ 447473 w 1111386"/>
                    <a:gd name="connsiteY166" fmla="*/ 1483468 h 1760706"/>
                    <a:gd name="connsiteX167" fmla="*/ 469360 w 1111386"/>
                    <a:gd name="connsiteY167" fmla="*/ 1500491 h 1760706"/>
                    <a:gd name="connsiteX168" fmla="*/ 493679 w 1111386"/>
                    <a:gd name="connsiteY168" fmla="*/ 1498059 h 1760706"/>
                    <a:gd name="connsiteX169" fmla="*/ 508271 w 1111386"/>
                    <a:gd name="connsiteY169" fmla="*/ 1500491 h 1760706"/>
                    <a:gd name="connsiteX170" fmla="*/ 535022 w 1111386"/>
                    <a:gd name="connsiteY170" fmla="*/ 1502923 h 1760706"/>
                    <a:gd name="connsiteX171" fmla="*/ 542317 w 1111386"/>
                    <a:gd name="connsiteY171" fmla="*/ 1522378 h 1760706"/>
                    <a:gd name="connsiteX172" fmla="*/ 532590 w 1111386"/>
                    <a:gd name="connsiteY172" fmla="*/ 1536970 h 1760706"/>
                    <a:gd name="connsiteX173" fmla="*/ 535022 w 1111386"/>
                    <a:gd name="connsiteY173" fmla="*/ 1546697 h 1760706"/>
                    <a:gd name="connsiteX174" fmla="*/ 535022 w 1111386"/>
                    <a:gd name="connsiteY174" fmla="*/ 1546697 h 1760706"/>
                    <a:gd name="connsiteX175" fmla="*/ 559341 w 1111386"/>
                    <a:gd name="connsiteY175" fmla="*/ 1566153 h 1760706"/>
                    <a:gd name="connsiteX176" fmla="*/ 559341 w 1111386"/>
                    <a:gd name="connsiteY176" fmla="*/ 1566153 h 1760706"/>
                    <a:gd name="connsiteX177" fmla="*/ 566637 w 1111386"/>
                    <a:gd name="connsiteY177" fmla="*/ 1588040 h 1760706"/>
                    <a:gd name="connsiteX178" fmla="*/ 535022 w 1111386"/>
                    <a:gd name="connsiteY178" fmla="*/ 1590472 h 1760706"/>
                    <a:gd name="connsiteX179" fmla="*/ 542317 w 1111386"/>
                    <a:gd name="connsiteY179" fmla="*/ 1607495 h 1760706"/>
                    <a:gd name="connsiteX180" fmla="*/ 542317 w 1111386"/>
                    <a:gd name="connsiteY180" fmla="*/ 1614791 h 1760706"/>
                    <a:gd name="connsiteX181" fmla="*/ 527726 w 1111386"/>
                    <a:gd name="connsiteY181" fmla="*/ 1614791 h 1760706"/>
                    <a:gd name="connsiteX182" fmla="*/ 498543 w 1111386"/>
                    <a:gd name="connsiteY182" fmla="*/ 1609927 h 1760706"/>
                    <a:gd name="connsiteX183" fmla="*/ 498543 w 1111386"/>
                    <a:gd name="connsiteY183" fmla="*/ 1622087 h 1760706"/>
                    <a:gd name="connsiteX184" fmla="*/ 493679 w 1111386"/>
                    <a:gd name="connsiteY184" fmla="*/ 1639110 h 1760706"/>
                    <a:gd name="connsiteX185" fmla="*/ 496111 w 1111386"/>
                    <a:gd name="connsiteY185" fmla="*/ 1648838 h 1760706"/>
                    <a:gd name="connsiteX186" fmla="*/ 486383 w 1111386"/>
                    <a:gd name="connsiteY186" fmla="*/ 1643974 h 1760706"/>
                    <a:gd name="connsiteX187" fmla="*/ 486383 w 1111386"/>
                    <a:gd name="connsiteY187" fmla="*/ 1643974 h 1760706"/>
                    <a:gd name="connsiteX188" fmla="*/ 476656 w 1111386"/>
                    <a:gd name="connsiteY188" fmla="*/ 1656134 h 1760706"/>
                    <a:gd name="connsiteX189" fmla="*/ 476656 w 1111386"/>
                    <a:gd name="connsiteY189" fmla="*/ 1663429 h 1760706"/>
                    <a:gd name="connsiteX190" fmla="*/ 486383 w 1111386"/>
                    <a:gd name="connsiteY190" fmla="*/ 1663429 h 1760706"/>
                    <a:gd name="connsiteX191" fmla="*/ 498543 w 1111386"/>
                    <a:gd name="connsiteY191" fmla="*/ 1675589 h 1760706"/>
                    <a:gd name="connsiteX192" fmla="*/ 500975 w 1111386"/>
                    <a:gd name="connsiteY192" fmla="*/ 1695044 h 1760706"/>
                    <a:gd name="connsiteX193" fmla="*/ 525294 w 1111386"/>
                    <a:gd name="connsiteY193" fmla="*/ 1707204 h 1760706"/>
                    <a:gd name="connsiteX194" fmla="*/ 556909 w 1111386"/>
                    <a:gd name="connsiteY194" fmla="*/ 1695044 h 1760706"/>
                    <a:gd name="connsiteX195" fmla="*/ 578796 w 1111386"/>
                    <a:gd name="connsiteY195" fmla="*/ 1699908 h 1760706"/>
                    <a:gd name="connsiteX196" fmla="*/ 600683 w 1111386"/>
                    <a:gd name="connsiteY196" fmla="*/ 1695044 h 1760706"/>
                    <a:gd name="connsiteX197" fmla="*/ 632298 w 1111386"/>
                    <a:gd name="connsiteY197" fmla="*/ 1695044 h 1760706"/>
                    <a:gd name="connsiteX198" fmla="*/ 632298 w 1111386"/>
                    <a:gd name="connsiteY198" fmla="*/ 1695044 h 1760706"/>
                    <a:gd name="connsiteX199" fmla="*/ 632298 w 1111386"/>
                    <a:gd name="connsiteY199" fmla="*/ 1695044 h 1760706"/>
                    <a:gd name="connsiteX200" fmla="*/ 593388 w 1111386"/>
                    <a:gd name="connsiteY200" fmla="*/ 1721795 h 1760706"/>
                    <a:gd name="connsiteX201" fmla="*/ 593388 w 1111386"/>
                    <a:gd name="connsiteY201" fmla="*/ 1733955 h 1760706"/>
                    <a:gd name="connsiteX202" fmla="*/ 644458 w 1111386"/>
                    <a:gd name="connsiteY202" fmla="*/ 1750978 h 1760706"/>
                    <a:gd name="connsiteX203" fmla="*/ 661481 w 1111386"/>
                    <a:gd name="connsiteY203" fmla="*/ 1741251 h 1760706"/>
                    <a:gd name="connsiteX204" fmla="*/ 719847 w 1111386"/>
                    <a:gd name="connsiteY204" fmla="*/ 1741251 h 1760706"/>
                    <a:gd name="connsiteX205" fmla="*/ 727143 w 1111386"/>
                    <a:gd name="connsiteY205" fmla="*/ 1741251 h 1760706"/>
                    <a:gd name="connsiteX206" fmla="*/ 739303 w 1111386"/>
                    <a:gd name="connsiteY206" fmla="*/ 1733955 h 1760706"/>
                    <a:gd name="connsiteX207" fmla="*/ 778213 w 1111386"/>
                    <a:gd name="connsiteY207" fmla="*/ 1746114 h 1760706"/>
                    <a:gd name="connsiteX208" fmla="*/ 804964 w 1111386"/>
                    <a:gd name="connsiteY208" fmla="*/ 1743683 h 1760706"/>
                    <a:gd name="connsiteX209" fmla="*/ 821988 w 1111386"/>
                    <a:gd name="connsiteY209" fmla="*/ 1748546 h 1760706"/>
                    <a:gd name="connsiteX210" fmla="*/ 843875 w 1111386"/>
                    <a:gd name="connsiteY210" fmla="*/ 1714500 h 1760706"/>
                    <a:gd name="connsiteX211" fmla="*/ 899809 w 1111386"/>
                    <a:gd name="connsiteY211" fmla="*/ 1648838 h 1760706"/>
                    <a:gd name="connsiteX212" fmla="*/ 899809 w 1111386"/>
                    <a:gd name="connsiteY212" fmla="*/ 1648838 h 1760706"/>
                    <a:gd name="connsiteX213" fmla="*/ 926560 w 1111386"/>
                    <a:gd name="connsiteY213" fmla="*/ 1648838 h 1760706"/>
                    <a:gd name="connsiteX214" fmla="*/ 950879 w 1111386"/>
                    <a:gd name="connsiteY214" fmla="*/ 1673157 h 1760706"/>
                    <a:gd name="connsiteX215" fmla="*/ 975198 w 1111386"/>
                    <a:gd name="connsiteY215" fmla="*/ 1653702 h 1760706"/>
                    <a:gd name="connsiteX216" fmla="*/ 984926 w 1111386"/>
                    <a:gd name="connsiteY216" fmla="*/ 1641542 h 1760706"/>
                    <a:gd name="connsiteX217" fmla="*/ 997086 w 1111386"/>
                    <a:gd name="connsiteY217" fmla="*/ 1622087 h 1760706"/>
                    <a:gd name="connsiteX218" fmla="*/ 1018973 w 1111386"/>
                    <a:gd name="connsiteY218" fmla="*/ 1631814 h 1760706"/>
                    <a:gd name="connsiteX219" fmla="*/ 1018973 w 1111386"/>
                    <a:gd name="connsiteY219" fmla="*/ 1631814 h 1760706"/>
                    <a:gd name="connsiteX220" fmla="*/ 1016541 w 1111386"/>
                    <a:gd name="connsiteY220" fmla="*/ 1653702 h 1760706"/>
                    <a:gd name="connsiteX221" fmla="*/ 1026268 w 1111386"/>
                    <a:gd name="connsiteY221" fmla="*/ 1660997 h 1760706"/>
                    <a:gd name="connsiteX222" fmla="*/ 1045724 w 1111386"/>
                    <a:gd name="connsiteY222" fmla="*/ 1680453 h 1760706"/>
                    <a:gd name="connsiteX223" fmla="*/ 1038428 w 1111386"/>
                    <a:gd name="connsiteY223" fmla="*/ 1716931 h 1760706"/>
                    <a:gd name="connsiteX224" fmla="*/ 1055451 w 1111386"/>
                    <a:gd name="connsiteY224" fmla="*/ 1716931 h 1760706"/>
                    <a:gd name="connsiteX225" fmla="*/ 1072475 w 1111386"/>
                    <a:gd name="connsiteY225" fmla="*/ 1721795 h 1760706"/>
                    <a:gd name="connsiteX226" fmla="*/ 1091930 w 1111386"/>
                    <a:gd name="connsiteY226" fmla="*/ 1721795 h 1760706"/>
                    <a:gd name="connsiteX227" fmla="*/ 1091930 w 1111386"/>
                    <a:gd name="connsiteY227" fmla="*/ 1721795 h 1760706"/>
                    <a:gd name="connsiteX228" fmla="*/ 1094362 w 1111386"/>
                    <a:gd name="connsiteY228" fmla="*/ 1750978 h 1760706"/>
                    <a:gd name="connsiteX229" fmla="*/ 1111386 w 1111386"/>
                    <a:gd name="connsiteY229" fmla="*/ 1760706 h 1760706"/>
                    <a:gd name="connsiteX230" fmla="*/ 1111386 w 1111386"/>
                    <a:gd name="connsiteY230" fmla="*/ 1760706 h 176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1111386" h="1760706">
                      <a:moveTo>
                        <a:pt x="814692" y="0"/>
                      </a:moveTo>
                      <a:lnTo>
                        <a:pt x="768486" y="38910"/>
                      </a:lnTo>
                      <a:lnTo>
                        <a:pt x="744166" y="55934"/>
                      </a:lnTo>
                      <a:lnTo>
                        <a:pt x="741734" y="80253"/>
                      </a:lnTo>
                      <a:lnTo>
                        <a:pt x="756326" y="99708"/>
                      </a:lnTo>
                      <a:lnTo>
                        <a:pt x="714983" y="99708"/>
                      </a:lnTo>
                      <a:lnTo>
                        <a:pt x="717415" y="114300"/>
                      </a:lnTo>
                      <a:lnTo>
                        <a:pt x="693096" y="131323"/>
                      </a:lnTo>
                      <a:lnTo>
                        <a:pt x="705256" y="150778"/>
                      </a:lnTo>
                      <a:lnTo>
                        <a:pt x="700392" y="158074"/>
                      </a:lnTo>
                      <a:lnTo>
                        <a:pt x="678505" y="158074"/>
                      </a:lnTo>
                      <a:lnTo>
                        <a:pt x="673641" y="165370"/>
                      </a:lnTo>
                      <a:lnTo>
                        <a:pt x="680937" y="182393"/>
                      </a:lnTo>
                      <a:lnTo>
                        <a:pt x="676073" y="192121"/>
                      </a:lnTo>
                      <a:lnTo>
                        <a:pt x="654186" y="194553"/>
                      </a:lnTo>
                      <a:lnTo>
                        <a:pt x="644458" y="184825"/>
                      </a:lnTo>
                      <a:lnTo>
                        <a:pt x="637162" y="184825"/>
                      </a:lnTo>
                      <a:lnTo>
                        <a:pt x="612843" y="199417"/>
                      </a:lnTo>
                      <a:lnTo>
                        <a:pt x="603115" y="179961"/>
                      </a:lnTo>
                      <a:lnTo>
                        <a:pt x="578796" y="172666"/>
                      </a:lnTo>
                      <a:lnTo>
                        <a:pt x="561773" y="162938"/>
                      </a:lnTo>
                      <a:lnTo>
                        <a:pt x="554477" y="162938"/>
                      </a:lnTo>
                      <a:lnTo>
                        <a:pt x="554477" y="162938"/>
                      </a:lnTo>
                      <a:lnTo>
                        <a:pt x="542317" y="182393"/>
                      </a:lnTo>
                      <a:lnTo>
                        <a:pt x="544749" y="189689"/>
                      </a:lnTo>
                      <a:lnTo>
                        <a:pt x="549613" y="196985"/>
                      </a:lnTo>
                      <a:lnTo>
                        <a:pt x="549613" y="209144"/>
                      </a:lnTo>
                      <a:lnTo>
                        <a:pt x="549613" y="221304"/>
                      </a:lnTo>
                      <a:lnTo>
                        <a:pt x="547181" y="226168"/>
                      </a:lnTo>
                      <a:lnTo>
                        <a:pt x="539886" y="233463"/>
                      </a:lnTo>
                      <a:lnTo>
                        <a:pt x="532590" y="238327"/>
                      </a:lnTo>
                      <a:lnTo>
                        <a:pt x="522862" y="243191"/>
                      </a:lnTo>
                      <a:lnTo>
                        <a:pt x="525294" y="233463"/>
                      </a:lnTo>
                      <a:lnTo>
                        <a:pt x="513134" y="228600"/>
                      </a:lnTo>
                      <a:lnTo>
                        <a:pt x="508271" y="223736"/>
                      </a:lnTo>
                      <a:lnTo>
                        <a:pt x="493679" y="228600"/>
                      </a:lnTo>
                      <a:lnTo>
                        <a:pt x="481520" y="218872"/>
                      </a:lnTo>
                      <a:lnTo>
                        <a:pt x="471792" y="206712"/>
                      </a:lnTo>
                      <a:lnTo>
                        <a:pt x="462064" y="206712"/>
                      </a:lnTo>
                      <a:lnTo>
                        <a:pt x="454768" y="209144"/>
                      </a:lnTo>
                      <a:lnTo>
                        <a:pt x="454768" y="209144"/>
                      </a:lnTo>
                      <a:lnTo>
                        <a:pt x="445041" y="221304"/>
                      </a:lnTo>
                      <a:lnTo>
                        <a:pt x="440177" y="228600"/>
                      </a:lnTo>
                      <a:lnTo>
                        <a:pt x="432881" y="243191"/>
                      </a:lnTo>
                      <a:lnTo>
                        <a:pt x="425586" y="252919"/>
                      </a:lnTo>
                      <a:lnTo>
                        <a:pt x="403698" y="252919"/>
                      </a:lnTo>
                      <a:lnTo>
                        <a:pt x="391539" y="257783"/>
                      </a:lnTo>
                      <a:lnTo>
                        <a:pt x="384243" y="265078"/>
                      </a:lnTo>
                      <a:lnTo>
                        <a:pt x="372083" y="269942"/>
                      </a:lnTo>
                      <a:lnTo>
                        <a:pt x="359924" y="245623"/>
                      </a:lnTo>
                      <a:lnTo>
                        <a:pt x="355060" y="240759"/>
                      </a:lnTo>
                      <a:lnTo>
                        <a:pt x="355060" y="240759"/>
                      </a:lnTo>
                      <a:lnTo>
                        <a:pt x="338037" y="257783"/>
                      </a:lnTo>
                      <a:lnTo>
                        <a:pt x="330741" y="265078"/>
                      </a:lnTo>
                      <a:lnTo>
                        <a:pt x="274807" y="252919"/>
                      </a:lnTo>
                      <a:lnTo>
                        <a:pt x="265079" y="267510"/>
                      </a:lnTo>
                      <a:lnTo>
                        <a:pt x="260215" y="269942"/>
                      </a:lnTo>
                      <a:lnTo>
                        <a:pt x="240760" y="269942"/>
                      </a:lnTo>
                      <a:lnTo>
                        <a:pt x="240760" y="269942"/>
                      </a:lnTo>
                      <a:lnTo>
                        <a:pt x="218873" y="257783"/>
                      </a:lnTo>
                      <a:lnTo>
                        <a:pt x="211577" y="255351"/>
                      </a:lnTo>
                      <a:lnTo>
                        <a:pt x="201849" y="267510"/>
                      </a:lnTo>
                      <a:lnTo>
                        <a:pt x="192122" y="269942"/>
                      </a:lnTo>
                      <a:lnTo>
                        <a:pt x="175098" y="282102"/>
                      </a:lnTo>
                      <a:lnTo>
                        <a:pt x="165371" y="284534"/>
                      </a:lnTo>
                      <a:lnTo>
                        <a:pt x="165371" y="284534"/>
                      </a:lnTo>
                      <a:lnTo>
                        <a:pt x="136188" y="299125"/>
                      </a:lnTo>
                      <a:lnTo>
                        <a:pt x="124028" y="316148"/>
                      </a:lnTo>
                      <a:lnTo>
                        <a:pt x="131324" y="338036"/>
                      </a:lnTo>
                      <a:lnTo>
                        <a:pt x="133756" y="355059"/>
                      </a:lnTo>
                      <a:lnTo>
                        <a:pt x="133756" y="357491"/>
                      </a:lnTo>
                      <a:lnTo>
                        <a:pt x="141051" y="374514"/>
                      </a:lnTo>
                      <a:lnTo>
                        <a:pt x="133756" y="401266"/>
                      </a:lnTo>
                      <a:lnTo>
                        <a:pt x="116732" y="408561"/>
                      </a:lnTo>
                      <a:lnTo>
                        <a:pt x="119164" y="430448"/>
                      </a:lnTo>
                      <a:lnTo>
                        <a:pt x="148347" y="423153"/>
                      </a:lnTo>
                      <a:lnTo>
                        <a:pt x="167803" y="457200"/>
                      </a:lnTo>
                      <a:lnTo>
                        <a:pt x="167803" y="457200"/>
                      </a:lnTo>
                      <a:lnTo>
                        <a:pt x="133756" y="479087"/>
                      </a:lnTo>
                      <a:lnTo>
                        <a:pt x="121596" y="496110"/>
                      </a:lnTo>
                      <a:lnTo>
                        <a:pt x="116732" y="510702"/>
                      </a:lnTo>
                      <a:lnTo>
                        <a:pt x="126460" y="520429"/>
                      </a:lnTo>
                      <a:lnTo>
                        <a:pt x="131324" y="530157"/>
                      </a:lnTo>
                      <a:lnTo>
                        <a:pt x="143483" y="542317"/>
                      </a:lnTo>
                      <a:lnTo>
                        <a:pt x="131324" y="556908"/>
                      </a:lnTo>
                      <a:lnTo>
                        <a:pt x="128892" y="564204"/>
                      </a:lnTo>
                      <a:lnTo>
                        <a:pt x="116732" y="571500"/>
                      </a:lnTo>
                      <a:lnTo>
                        <a:pt x="111868" y="586091"/>
                      </a:lnTo>
                      <a:lnTo>
                        <a:pt x="99709" y="590955"/>
                      </a:lnTo>
                      <a:lnTo>
                        <a:pt x="89981" y="588523"/>
                      </a:lnTo>
                      <a:lnTo>
                        <a:pt x="80254" y="590955"/>
                      </a:lnTo>
                      <a:lnTo>
                        <a:pt x="70526" y="605546"/>
                      </a:lnTo>
                      <a:lnTo>
                        <a:pt x="68094" y="620138"/>
                      </a:lnTo>
                      <a:lnTo>
                        <a:pt x="60798" y="615274"/>
                      </a:lnTo>
                      <a:lnTo>
                        <a:pt x="53503" y="603114"/>
                      </a:lnTo>
                      <a:lnTo>
                        <a:pt x="17024" y="583659"/>
                      </a:lnTo>
                      <a:lnTo>
                        <a:pt x="12160" y="586091"/>
                      </a:lnTo>
                      <a:lnTo>
                        <a:pt x="14592" y="603114"/>
                      </a:lnTo>
                      <a:lnTo>
                        <a:pt x="9728" y="607978"/>
                      </a:lnTo>
                      <a:lnTo>
                        <a:pt x="0" y="617706"/>
                      </a:lnTo>
                      <a:lnTo>
                        <a:pt x="14592" y="634729"/>
                      </a:lnTo>
                      <a:lnTo>
                        <a:pt x="17024" y="649321"/>
                      </a:lnTo>
                      <a:lnTo>
                        <a:pt x="68094" y="666344"/>
                      </a:lnTo>
                      <a:lnTo>
                        <a:pt x="68094" y="666344"/>
                      </a:lnTo>
                      <a:lnTo>
                        <a:pt x="87549" y="656617"/>
                      </a:lnTo>
                      <a:lnTo>
                        <a:pt x="107005" y="666344"/>
                      </a:lnTo>
                      <a:lnTo>
                        <a:pt x="114300" y="683368"/>
                      </a:lnTo>
                      <a:lnTo>
                        <a:pt x="124028" y="697959"/>
                      </a:lnTo>
                      <a:lnTo>
                        <a:pt x="133756" y="710119"/>
                      </a:lnTo>
                      <a:lnTo>
                        <a:pt x="128892" y="736870"/>
                      </a:lnTo>
                      <a:lnTo>
                        <a:pt x="141051" y="744166"/>
                      </a:lnTo>
                      <a:lnTo>
                        <a:pt x="136188" y="770917"/>
                      </a:lnTo>
                      <a:lnTo>
                        <a:pt x="126460" y="790372"/>
                      </a:lnTo>
                      <a:lnTo>
                        <a:pt x="102141" y="778212"/>
                      </a:lnTo>
                      <a:lnTo>
                        <a:pt x="99709" y="790372"/>
                      </a:lnTo>
                      <a:lnTo>
                        <a:pt x="89981" y="802531"/>
                      </a:lnTo>
                      <a:lnTo>
                        <a:pt x="94845" y="812259"/>
                      </a:lnTo>
                      <a:lnTo>
                        <a:pt x="97277" y="814691"/>
                      </a:lnTo>
                      <a:lnTo>
                        <a:pt x="107005" y="829283"/>
                      </a:lnTo>
                      <a:lnTo>
                        <a:pt x="107005" y="829283"/>
                      </a:lnTo>
                      <a:lnTo>
                        <a:pt x="133756" y="843874"/>
                      </a:lnTo>
                      <a:lnTo>
                        <a:pt x="128892" y="853602"/>
                      </a:lnTo>
                      <a:lnTo>
                        <a:pt x="121596" y="880353"/>
                      </a:lnTo>
                      <a:lnTo>
                        <a:pt x="124028" y="892512"/>
                      </a:lnTo>
                      <a:lnTo>
                        <a:pt x="107005" y="902240"/>
                      </a:lnTo>
                      <a:lnTo>
                        <a:pt x="133756" y="914400"/>
                      </a:lnTo>
                      <a:lnTo>
                        <a:pt x="116732" y="931423"/>
                      </a:lnTo>
                      <a:lnTo>
                        <a:pt x="116732" y="948446"/>
                      </a:lnTo>
                      <a:lnTo>
                        <a:pt x="109437" y="980061"/>
                      </a:lnTo>
                      <a:lnTo>
                        <a:pt x="109437" y="1001948"/>
                      </a:lnTo>
                      <a:lnTo>
                        <a:pt x="102141" y="1023836"/>
                      </a:lnTo>
                      <a:lnTo>
                        <a:pt x="114300" y="1043291"/>
                      </a:lnTo>
                      <a:lnTo>
                        <a:pt x="111868" y="1060314"/>
                      </a:lnTo>
                      <a:lnTo>
                        <a:pt x="111868" y="1077338"/>
                      </a:lnTo>
                      <a:lnTo>
                        <a:pt x="116732" y="1087066"/>
                      </a:lnTo>
                      <a:lnTo>
                        <a:pt x="128892" y="1111385"/>
                      </a:lnTo>
                      <a:lnTo>
                        <a:pt x="119164" y="1128408"/>
                      </a:lnTo>
                      <a:lnTo>
                        <a:pt x="124028" y="1143000"/>
                      </a:lnTo>
                      <a:lnTo>
                        <a:pt x="124028" y="1157591"/>
                      </a:lnTo>
                      <a:lnTo>
                        <a:pt x="126460" y="1172183"/>
                      </a:lnTo>
                      <a:lnTo>
                        <a:pt x="126460" y="1186774"/>
                      </a:lnTo>
                      <a:lnTo>
                        <a:pt x="121596" y="1203797"/>
                      </a:lnTo>
                      <a:lnTo>
                        <a:pt x="128892" y="1225685"/>
                      </a:lnTo>
                      <a:lnTo>
                        <a:pt x="138620" y="1237844"/>
                      </a:lnTo>
                      <a:lnTo>
                        <a:pt x="138620" y="1254868"/>
                      </a:lnTo>
                      <a:lnTo>
                        <a:pt x="150779" y="1276755"/>
                      </a:lnTo>
                      <a:lnTo>
                        <a:pt x="150779" y="1276755"/>
                      </a:lnTo>
                      <a:lnTo>
                        <a:pt x="148347" y="1298642"/>
                      </a:lnTo>
                      <a:lnTo>
                        <a:pt x="148347" y="1298642"/>
                      </a:lnTo>
                      <a:lnTo>
                        <a:pt x="158075" y="1318097"/>
                      </a:lnTo>
                      <a:lnTo>
                        <a:pt x="155643" y="1339985"/>
                      </a:lnTo>
                      <a:lnTo>
                        <a:pt x="199417" y="1349712"/>
                      </a:lnTo>
                      <a:lnTo>
                        <a:pt x="218873" y="1337553"/>
                      </a:lnTo>
                      <a:lnTo>
                        <a:pt x="226168" y="1337553"/>
                      </a:lnTo>
                      <a:lnTo>
                        <a:pt x="257783" y="1305938"/>
                      </a:lnTo>
                      <a:lnTo>
                        <a:pt x="323445" y="1325393"/>
                      </a:lnTo>
                      <a:lnTo>
                        <a:pt x="318581" y="1344848"/>
                      </a:lnTo>
                      <a:lnTo>
                        <a:pt x="342900" y="1357008"/>
                      </a:lnTo>
                      <a:lnTo>
                        <a:pt x="338037" y="1383759"/>
                      </a:lnTo>
                      <a:lnTo>
                        <a:pt x="338037" y="1398351"/>
                      </a:lnTo>
                      <a:lnTo>
                        <a:pt x="338037" y="1398351"/>
                      </a:lnTo>
                      <a:lnTo>
                        <a:pt x="313717" y="1432397"/>
                      </a:lnTo>
                      <a:lnTo>
                        <a:pt x="350196" y="1437261"/>
                      </a:lnTo>
                      <a:lnTo>
                        <a:pt x="376947" y="1471308"/>
                      </a:lnTo>
                      <a:lnTo>
                        <a:pt x="403698" y="1468876"/>
                      </a:lnTo>
                      <a:lnTo>
                        <a:pt x="423154" y="1476172"/>
                      </a:lnTo>
                      <a:lnTo>
                        <a:pt x="447473" y="1483468"/>
                      </a:lnTo>
                      <a:lnTo>
                        <a:pt x="469360" y="1500491"/>
                      </a:lnTo>
                      <a:lnTo>
                        <a:pt x="493679" y="1498059"/>
                      </a:lnTo>
                      <a:lnTo>
                        <a:pt x="508271" y="1500491"/>
                      </a:lnTo>
                      <a:lnTo>
                        <a:pt x="535022" y="1502923"/>
                      </a:lnTo>
                      <a:lnTo>
                        <a:pt x="542317" y="1522378"/>
                      </a:lnTo>
                      <a:lnTo>
                        <a:pt x="532590" y="1536970"/>
                      </a:lnTo>
                      <a:lnTo>
                        <a:pt x="535022" y="1546697"/>
                      </a:lnTo>
                      <a:lnTo>
                        <a:pt x="535022" y="1546697"/>
                      </a:lnTo>
                      <a:lnTo>
                        <a:pt x="559341" y="1566153"/>
                      </a:lnTo>
                      <a:lnTo>
                        <a:pt x="559341" y="1566153"/>
                      </a:lnTo>
                      <a:lnTo>
                        <a:pt x="566637" y="1588040"/>
                      </a:lnTo>
                      <a:lnTo>
                        <a:pt x="535022" y="1590472"/>
                      </a:lnTo>
                      <a:lnTo>
                        <a:pt x="542317" y="1607495"/>
                      </a:lnTo>
                      <a:lnTo>
                        <a:pt x="542317" y="1614791"/>
                      </a:lnTo>
                      <a:lnTo>
                        <a:pt x="527726" y="1614791"/>
                      </a:lnTo>
                      <a:lnTo>
                        <a:pt x="498543" y="1609927"/>
                      </a:lnTo>
                      <a:lnTo>
                        <a:pt x="498543" y="1622087"/>
                      </a:lnTo>
                      <a:lnTo>
                        <a:pt x="493679" y="1639110"/>
                      </a:lnTo>
                      <a:lnTo>
                        <a:pt x="496111" y="1648838"/>
                      </a:lnTo>
                      <a:lnTo>
                        <a:pt x="486383" y="1643974"/>
                      </a:lnTo>
                      <a:lnTo>
                        <a:pt x="486383" y="1643974"/>
                      </a:lnTo>
                      <a:lnTo>
                        <a:pt x="476656" y="1656134"/>
                      </a:lnTo>
                      <a:lnTo>
                        <a:pt x="476656" y="1663429"/>
                      </a:lnTo>
                      <a:lnTo>
                        <a:pt x="486383" y="1663429"/>
                      </a:lnTo>
                      <a:lnTo>
                        <a:pt x="498543" y="1675589"/>
                      </a:lnTo>
                      <a:lnTo>
                        <a:pt x="500975" y="1695044"/>
                      </a:lnTo>
                      <a:lnTo>
                        <a:pt x="525294" y="1707204"/>
                      </a:lnTo>
                      <a:lnTo>
                        <a:pt x="556909" y="1695044"/>
                      </a:lnTo>
                      <a:lnTo>
                        <a:pt x="578796" y="1699908"/>
                      </a:lnTo>
                      <a:lnTo>
                        <a:pt x="600683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593388" y="1721795"/>
                      </a:lnTo>
                      <a:lnTo>
                        <a:pt x="593388" y="1733955"/>
                      </a:lnTo>
                      <a:lnTo>
                        <a:pt x="644458" y="1750978"/>
                      </a:lnTo>
                      <a:lnTo>
                        <a:pt x="661481" y="1741251"/>
                      </a:lnTo>
                      <a:lnTo>
                        <a:pt x="719847" y="1741251"/>
                      </a:lnTo>
                      <a:lnTo>
                        <a:pt x="727143" y="1741251"/>
                      </a:lnTo>
                      <a:lnTo>
                        <a:pt x="739303" y="1733955"/>
                      </a:lnTo>
                      <a:lnTo>
                        <a:pt x="778213" y="1746114"/>
                      </a:lnTo>
                      <a:lnTo>
                        <a:pt x="804964" y="1743683"/>
                      </a:lnTo>
                      <a:lnTo>
                        <a:pt x="821988" y="1748546"/>
                      </a:lnTo>
                      <a:lnTo>
                        <a:pt x="843875" y="1714500"/>
                      </a:lnTo>
                      <a:lnTo>
                        <a:pt x="899809" y="1648838"/>
                      </a:lnTo>
                      <a:lnTo>
                        <a:pt x="899809" y="1648838"/>
                      </a:lnTo>
                      <a:lnTo>
                        <a:pt x="926560" y="1648838"/>
                      </a:lnTo>
                      <a:lnTo>
                        <a:pt x="950879" y="1673157"/>
                      </a:lnTo>
                      <a:lnTo>
                        <a:pt x="975198" y="1653702"/>
                      </a:lnTo>
                      <a:lnTo>
                        <a:pt x="984926" y="1641542"/>
                      </a:lnTo>
                      <a:lnTo>
                        <a:pt x="997086" y="1622087"/>
                      </a:lnTo>
                      <a:lnTo>
                        <a:pt x="1018973" y="1631814"/>
                      </a:lnTo>
                      <a:lnTo>
                        <a:pt x="1018973" y="1631814"/>
                      </a:lnTo>
                      <a:lnTo>
                        <a:pt x="1016541" y="1653702"/>
                      </a:lnTo>
                      <a:lnTo>
                        <a:pt x="1026268" y="1660997"/>
                      </a:lnTo>
                      <a:lnTo>
                        <a:pt x="1045724" y="1680453"/>
                      </a:lnTo>
                      <a:lnTo>
                        <a:pt x="1038428" y="1716931"/>
                      </a:lnTo>
                      <a:lnTo>
                        <a:pt x="1055451" y="1716931"/>
                      </a:lnTo>
                      <a:lnTo>
                        <a:pt x="1072475" y="1721795"/>
                      </a:lnTo>
                      <a:lnTo>
                        <a:pt x="1091930" y="1721795"/>
                      </a:lnTo>
                      <a:lnTo>
                        <a:pt x="1091930" y="1721795"/>
                      </a:lnTo>
                      <a:lnTo>
                        <a:pt x="1094362" y="1750978"/>
                      </a:lnTo>
                      <a:lnTo>
                        <a:pt x="1111386" y="1760706"/>
                      </a:lnTo>
                      <a:lnTo>
                        <a:pt x="1111386" y="17607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2" name="Dowolny kształt 91"/>
                <p:cNvSpPr/>
                <p:nvPr/>
              </p:nvSpPr>
              <p:spPr>
                <a:xfrm>
                  <a:off x="5778230" y="982494"/>
                  <a:ext cx="873057" cy="1804480"/>
                </a:xfrm>
                <a:custGeom>
                  <a:avLst/>
                  <a:gdLst>
                    <a:gd name="connsiteX0" fmla="*/ 583659 w 873057"/>
                    <a:gd name="connsiteY0" fmla="*/ 0 h 1804480"/>
                    <a:gd name="connsiteX1" fmla="*/ 578796 w 873057"/>
                    <a:gd name="connsiteY1" fmla="*/ 55934 h 1804480"/>
                    <a:gd name="connsiteX2" fmla="*/ 569068 w 873057"/>
                    <a:gd name="connsiteY2" fmla="*/ 65661 h 1804480"/>
                    <a:gd name="connsiteX3" fmla="*/ 561772 w 873057"/>
                    <a:gd name="connsiteY3" fmla="*/ 60797 h 1804480"/>
                    <a:gd name="connsiteX4" fmla="*/ 532589 w 873057"/>
                    <a:gd name="connsiteY4" fmla="*/ 80253 h 1804480"/>
                    <a:gd name="connsiteX5" fmla="*/ 505838 w 873057"/>
                    <a:gd name="connsiteY5" fmla="*/ 70525 h 1804480"/>
                    <a:gd name="connsiteX6" fmla="*/ 488815 w 873057"/>
                    <a:gd name="connsiteY6" fmla="*/ 89980 h 1804480"/>
                    <a:gd name="connsiteX7" fmla="*/ 471791 w 873057"/>
                    <a:gd name="connsiteY7" fmla="*/ 92412 h 1804480"/>
                    <a:gd name="connsiteX8" fmla="*/ 469359 w 873057"/>
                    <a:gd name="connsiteY8" fmla="*/ 102140 h 1804480"/>
                    <a:gd name="connsiteX9" fmla="*/ 449904 w 873057"/>
                    <a:gd name="connsiteY9" fmla="*/ 104572 h 1804480"/>
                    <a:gd name="connsiteX10" fmla="*/ 449904 w 873057"/>
                    <a:gd name="connsiteY10" fmla="*/ 121595 h 1804480"/>
                    <a:gd name="connsiteX11" fmla="*/ 428017 w 873057"/>
                    <a:gd name="connsiteY11" fmla="*/ 141051 h 1804480"/>
                    <a:gd name="connsiteX12" fmla="*/ 435313 w 873057"/>
                    <a:gd name="connsiteY12" fmla="*/ 160506 h 1804480"/>
                    <a:gd name="connsiteX13" fmla="*/ 457200 w 873057"/>
                    <a:gd name="connsiteY13" fmla="*/ 196985 h 1804480"/>
                    <a:gd name="connsiteX14" fmla="*/ 483951 w 873057"/>
                    <a:gd name="connsiteY14" fmla="*/ 192121 h 1804480"/>
                    <a:gd name="connsiteX15" fmla="*/ 505838 w 873057"/>
                    <a:gd name="connsiteY15" fmla="*/ 233463 h 1804480"/>
                    <a:gd name="connsiteX16" fmla="*/ 496110 w 873057"/>
                    <a:gd name="connsiteY16" fmla="*/ 248055 h 1804480"/>
                    <a:gd name="connsiteX17" fmla="*/ 488815 w 873057"/>
                    <a:gd name="connsiteY17" fmla="*/ 272374 h 1804480"/>
                    <a:gd name="connsiteX18" fmla="*/ 505838 w 873057"/>
                    <a:gd name="connsiteY18" fmla="*/ 279670 h 1804480"/>
                    <a:gd name="connsiteX19" fmla="*/ 525293 w 873057"/>
                    <a:gd name="connsiteY19" fmla="*/ 299125 h 1804480"/>
                    <a:gd name="connsiteX20" fmla="*/ 539885 w 873057"/>
                    <a:gd name="connsiteY20" fmla="*/ 318580 h 1804480"/>
                    <a:gd name="connsiteX21" fmla="*/ 549613 w 873057"/>
                    <a:gd name="connsiteY21" fmla="*/ 352627 h 1804480"/>
                    <a:gd name="connsiteX22" fmla="*/ 586091 w 873057"/>
                    <a:gd name="connsiteY22" fmla="*/ 386674 h 1804480"/>
                    <a:gd name="connsiteX23" fmla="*/ 593387 w 873057"/>
                    <a:gd name="connsiteY23" fmla="*/ 425585 h 1804480"/>
                    <a:gd name="connsiteX24" fmla="*/ 588523 w 873057"/>
                    <a:gd name="connsiteY24" fmla="*/ 445040 h 1804480"/>
                    <a:gd name="connsiteX25" fmla="*/ 569068 w 873057"/>
                    <a:gd name="connsiteY25" fmla="*/ 464495 h 1804480"/>
                    <a:gd name="connsiteX26" fmla="*/ 564204 w 873057"/>
                    <a:gd name="connsiteY26" fmla="*/ 496110 h 1804480"/>
                    <a:gd name="connsiteX27" fmla="*/ 559340 w 873057"/>
                    <a:gd name="connsiteY27" fmla="*/ 517997 h 1804480"/>
                    <a:gd name="connsiteX28" fmla="*/ 559340 w 873057"/>
                    <a:gd name="connsiteY28" fmla="*/ 530157 h 1804480"/>
                    <a:gd name="connsiteX29" fmla="*/ 532589 w 873057"/>
                    <a:gd name="connsiteY29" fmla="*/ 535021 h 1804480"/>
                    <a:gd name="connsiteX30" fmla="*/ 520430 w 873057"/>
                    <a:gd name="connsiteY30" fmla="*/ 535021 h 1804480"/>
                    <a:gd name="connsiteX31" fmla="*/ 517998 w 873057"/>
                    <a:gd name="connsiteY31" fmla="*/ 552044 h 1804480"/>
                    <a:gd name="connsiteX32" fmla="*/ 513134 w 873057"/>
                    <a:gd name="connsiteY32" fmla="*/ 559340 h 1804480"/>
                    <a:gd name="connsiteX33" fmla="*/ 493679 w 873057"/>
                    <a:gd name="connsiteY33" fmla="*/ 554476 h 1804480"/>
                    <a:gd name="connsiteX34" fmla="*/ 459632 w 873057"/>
                    <a:gd name="connsiteY34" fmla="*/ 586091 h 1804480"/>
                    <a:gd name="connsiteX35" fmla="*/ 449904 w 873057"/>
                    <a:gd name="connsiteY35" fmla="*/ 586091 h 1804480"/>
                    <a:gd name="connsiteX36" fmla="*/ 447472 w 873057"/>
                    <a:gd name="connsiteY36" fmla="*/ 588523 h 1804480"/>
                    <a:gd name="connsiteX37" fmla="*/ 447472 w 873057"/>
                    <a:gd name="connsiteY37" fmla="*/ 588523 h 1804480"/>
                    <a:gd name="connsiteX38" fmla="*/ 445040 w 873057"/>
                    <a:gd name="connsiteY38" fmla="*/ 615274 h 1804480"/>
                    <a:gd name="connsiteX39" fmla="*/ 420721 w 873057"/>
                    <a:gd name="connsiteY39" fmla="*/ 603115 h 1804480"/>
                    <a:gd name="connsiteX40" fmla="*/ 384242 w 873057"/>
                    <a:gd name="connsiteY40" fmla="*/ 625002 h 1804480"/>
                    <a:gd name="connsiteX41" fmla="*/ 347764 w 873057"/>
                    <a:gd name="connsiteY41" fmla="*/ 654185 h 1804480"/>
                    <a:gd name="connsiteX42" fmla="*/ 321013 w 873057"/>
                    <a:gd name="connsiteY42" fmla="*/ 683368 h 1804480"/>
                    <a:gd name="connsiteX43" fmla="*/ 301557 w 873057"/>
                    <a:gd name="connsiteY43" fmla="*/ 712551 h 1804480"/>
                    <a:gd name="connsiteX44" fmla="*/ 252919 w 873057"/>
                    <a:gd name="connsiteY44" fmla="*/ 736870 h 1804480"/>
                    <a:gd name="connsiteX45" fmla="*/ 252919 w 873057"/>
                    <a:gd name="connsiteY45" fmla="*/ 736870 h 1804480"/>
                    <a:gd name="connsiteX46" fmla="*/ 221304 w 873057"/>
                    <a:gd name="connsiteY46" fmla="*/ 770917 h 1804480"/>
                    <a:gd name="connsiteX47" fmla="*/ 196985 w 873057"/>
                    <a:gd name="connsiteY47" fmla="*/ 751461 h 1804480"/>
                    <a:gd name="connsiteX48" fmla="*/ 175098 w 873057"/>
                    <a:gd name="connsiteY48" fmla="*/ 763621 h 1804480"/>
                    <a:gd name="connsiteX49" fmla="*/ 160506 w 873057"/>
                    <a:gd name="connsiteY49" fmla="*/ 768485 h 1804480"/>
                    <a:gd name="connsiteX50" fmla="*/ 150779 w 873057"/>
                    <a:gd name="connsiteY50" fmla="*/ 795236 h 1804480"/>
                    <a:gd name="connsiteX51" fmla="*/ 133755 w 873057"/>
                    <a:gd name="connsiteY51" fmla="*/ 807395 h 1804480"/>
                    <a:gd name="connsiteX52" fmla="*/ 94844 w 873057"/>
                    <a:gd name="connsiteY52" fmla="*/ 790372 h 1804480"/>
                    <a:gd name="connsiteX53" fmla="*/ 41342 w 873057"/>
                    <a:gd name="connsiteY53" fmla="*/ 785508 h 1804480"/>
                    <a:gd name="connsiteX54" fmla="*/ 0 w 873057"/>
                    <a:gd name="connsiteY54" fmla="*/ 787940 h 1804480"/>
                    <a:gd name="connsiteX55" fmla="*/ 2432 w 873057"/>
                    <a:gd name="connsiteY55" fmla="*/ 817123 h 1804480"/>
                    <a:gd name="connsiteX56" fmla="*/ 12159 w 873057"/>
                    <a:gd name="connsiteY56" fmla="*/ 846306 h 1804480"/>
                    <a:gd name="connsiteX57" fmla="*/ 29183 w 873057"/>
                    <a:gd name="connsiteY57" fmla="*/ 873057 h 1804480"/>
                    <a:gd name="connsiteX58" fmla="*/ 38910 w 873057"/>
                    <a:gd name="connsiteY58" fmla="*/ 899808 h 1804480"/>
                    <a:gd name="connsiteX59" fmla="*/ 31615 w 873057"/>
                    <a:gd name="connsiteY59" fmla="*/ 921695 h 1804480"/>
                    <a:gd name="connsiteX60" fmla="*/ 60798 w 873057"/>
                    <a:gd name="connsiteY60" fmla="*/ 936287 h 1804480"/>
                    <a:gd name="connsiteX61" fmla="*/ 60798 w 873057"/>
                    <a:gd name="connsiteY61" fmla="*/ 936287 h 1804480"/>
                    <a:gd name="connsiteX62" fmla="*/ 38910 w 873057"/>
                    <a:gd name="connsiteY62" fmla="*/ 943583 h 1804480"/>
                    <a:gd name="connsiteX63" fmla="*/ 31615 w 873057"/>
                    <a:gd name="connsiteY63" fmla="*/ 955742 h 1804480"/>
                    <a:gd name="connsiteX64" fmla="*/ 31615 w 873057"/>
                    <a:gd name="connsiteY64" fmla="*/ 982493 h 1804480"/>
                    <a:gd name="connsiteX65" fmla="*/ 24319 w 873057"/>
                    <a:gd name="connsiteY65" fmla="*/ 992221 h 1804480"/>
                    <a:gd name="connsiteX66" fmla="*/ 38910 w 873057"/>
                    <a:gd name="connsiteY66" fmla="*/ 1016540 h 1804480"/>
                    <a:gd name="connsiteX67" fmla="*/ 51070 w 873057"/>
                    <a:gd name="connsiteY67" fmla="*/ 1033563 h 1804480"/>
                    <a:gd name="connsiteX68" fmla="*/ 51070 w 873057"/>
                    <a:gd name="connsiteY68" fmla="*/ 1033563 h 1804480"/>
                    <a:gd name="connsiteX69" fmla="*/ 58366 w 873057"/>
                    <a:gd name="connsiteY69" fmla="*/ 1077338 h 1804480"/>
                    <a:gd name="connsiteX70" fmla="*/ 65661 w 873057"/>
                    <a:gd name="connsiteY70" fmla="*/ 1104089 h 1804480"/>
                    <a:gd name="connsiteX71" fmla="*/ 72957 w 873057"/>
                    <a:gd name="connsiteY71" fmla="*/ 1113817 h 1804480"/>
                    <a:gd name="connsiteX72" fmla="*/ 116732 w 873057"/>
                    <a:gd name="connsiteY72" fmla="*/ 1116249 h 1804480"/>
                    <a:gd name="connsiteX73" fmla="*/ 155642 w 873057"/>
                    <a:gd name="connsiteY73" fmla="*/ 1157591 h 1804480"/>
                    <a:gd name="connsiteX74" fmla="*/ 179961 w 873057"/>
                    <a:gd name="connsiteY74" fmla="*/ 1140568 h 1804480"/>
                    <a:gd name="connsiteX75" fmla="*/ 187257 w 873057"/>
                    <a:gd name="connsiteY75" fmla="*/ 1155159 h 1804480"/>
                    <a:gd name="connsiteX76" fmla="*/ 170234 w 873057"/>
                    <a:gd name="connsiteY76" fmla="*/ 1164887 h 1804480"/>
                    <a:gd name="connsiteX77" fmla="*/ 184825 w 873057"/>
                    <a:gd name="connsiteY77" fmla="*/ 1177046 h 1804480"/>
                    <a:gd name="connsiteX78" fmla="*/ 155642 w 873057"/>
                    <a:gd name="connsiteY78" fmla="*/ 1191638 h 1804480"/>
                    <a:gd name="connsiteX79" fmla="*/ 172666 w 873057"/>
                    <a:gd name="connsiteY79" fmla="*/ 1213525 h 1804480"/>
                    <a:gd name="connsiteX80" fmla="*/ 201849 w 873057"/>
                    <a:gd name="connsiteY80" fmla="*/ 1223253 h 1804480"/>
                    <a:gd name="connsiteX81" fmla="*/ 223736 w 873057"/>
                    <a:gd name="connsiteY81" fmla="*/ 1232980 h 1804480"/>
                    <a:gd name="connsiteX82" fmla="*/ 235896 w 873057"/>
                    <a:gd name="connsiteY82" fmla="*/ 1262163 h 1804480"/>
                    <a:gd name="connsiteX83" fmla="*/ 228600 w 873057"/>
                    <a:gd name="connsiteY83" fmla="*/ 1284051 h 1804480"/>
                    <a:gd name="connsiteX84" fmla="*/ 235896 w 873057"/>
                    <a:gd name="connsiteY84" fmla="*/ 1301074 h 1804480"/>
                    <a:gd name="connsiteX85" fmla="*/ 245623 w 873057"/>
                    <a:gd name="connsiteY85" fmla="*/ 1318097 h 1804480"/>
                    <a:gd name="connsiteX86" fmla="*/ 248055 w 873057"/>
                    <a:gd name="connsiteY86" fmla="*/ 1339985 h 1804480"/>
                    <a:gd name="connsiteX87" fmla="*/ 269942 w 873057"/>
                    <a:gd name="connsiteY87" fmla="*/ 1349712 h 1804480"/>
                    <a:gd name="connsiteX88" fmla="*/ 282102 w 873057"/>
                    <a:gd name="connsiteY88" fmla="*/ 1335121 h 1804480"/>
                    <a:gd name="connsiteX89" fmla="*/ 282102 w 873057"/>
                    <a:gd name="connsiteY89" fmla="*/ 1335121 h 1804480"/>
                    <a:gd name="connsiteX90" fmla="*/ 340468 w 873057"/>
                    <a:gd name="connsiteY90" fmla="*/ 1330257 h 1804480"/>
                    <a:gd name="connsiteX91" fmla="*/ 338036 w 873057"/>
                    <a:gd name="connsiteY91" fmla="*/ 1310802 h 1804480"/>
                    <a:gd name="connsiteX92" fmla="*/ 376947 w 873057"/>
                    <a:gd name="connsiteY92" fmla="*/ 1298642 h 1804480"/>
                    <a:gd name="connsiteX93" fmla="*/ 386674 w 873057"/>
                    <a:gd name="connsiteY93" fmla="*/ 1337553 h 1804480"/>
                    <a:gd name="connsiteX94" fmla="*/ 364787 w 873057"/>
                    <a:gd name="connsiteY94" fmla="*/ 1344849 h 1804480"/>
                    <a:gd name="connsiteX95" fmla="*/ 372083 w 873057"/>
                    <a:gd name="connsiteY95" fmla="*/ 1391055 h 1804480"/>
                    <a:gd name="connsiteX96" fmla="*/ 393970 w 873057"/>
                    <a:gd name="connsiteY96" fmla="*/ 1393487 h 1804480"/>
                    <a:gd name="connsiteX97" fmla="*/ 396402 w 873057"/>
                    <a:gd name="connsiteY97" fmla="*/ 1422670 h 1804480"/>
                    <a:gd name="connsiteX98" fmla="*/ 396402 w 873057"/>
                    <a:gd name="connsiteY98" fmla="*/ 1422670 h 1804480"/>
                    <a:gd name="connsiteX99" fmla="*/ 415857 w 873057"/>
                    <a:gd name="connsiteY99" fmla="*/ 1391055 h 1804480"/>
                    <a:gd name="connsiteX100" fmla="*/ 428017 w 873057"/>
                    <a:gd name="connsiteY100" fmla="*/ 1393487 h 1804480"/>
                    <a:gd name="connsiteX101" fmla="*/ 428017 w 873057"/>
                    <a:gd name="connsiteY101" fmla="*/ 1393487 h 1804480"/>
                    <a:gd name="connsiteX102" fmla="*/ 474223 w 873057"/>
                    <a:gd name="connsiteY102" fmla="*/ 1386191 h 1804480"/>
                    <a:gd name="connsiteX103" fmla="*/ 474223 w 873057"/>
                    <a:gd name="connsiteY103" fmla="*/ 1386191 h 1804480"/>
                    <a:gd name="connsiteX104" fmla="*/ 474223 w 873057"/>
                    <a:gd name="connsiteY104" fmla="*/ 1429966 h 1804480"/>
                    <a:gd name="connsiteX105" fmla="*/ 471791 w 873057"/>
                    <a:gd name="connsiteY105" fmla="*/ 1454285 h 1804480"/>
                    <a:gd name="connsiteX106" fmla="*/ 471791 w 873057"/>
                    <a:gd name="connsiteY106" fmla="*/ 1454285 h 1804480"/>
                    <a:gd name="connsiteX107" fmla="*/ 471791 w 873057"/>
                    <a:gd name="connsiteY107" fmla="*/ 1485900 h 1804480"/>
                    <a:gd name="connsiteX108" fmla="*/ 476655 w 873057"/>
                    <a:gd name="connsiteY108" fmla="*/ 1505355 h 1804480"/>
                    <a:gd name="connsiteX109" fmla="*/ 476655 w 873057"/>
                    <a:gd name="connsiteY109" fmla="*/ 1505355 h 1804480"/>
                    <a:gd name="connsiteX110" fmla="*/ 457200 w 873057"/>
                    <a:gd name="connsiteY110" fmla="*/ 1536970 h 1804480"/>
                    <a:gd name="connsiteX111" fmla="*/ 466927 w 873057"/>
                    <a:gd name="connsiteY111" fmla="*/ 1553993 h 1804480"/>
                    <a:gd name="connsiteX112" fmla="*/ 481519 w 873057"/>
                    <a:gd name="connsiteY112" fmla="*/ 1561289 h 1804480"/>
                    <a:gd name="connsiteX113" fmla="*/ 483951 w 873057"/>
                    <a:gd name="connsiteY113" fmla="*/ 1573449 h 1804480"/>
                    <a:gd name="connsiteX114" fmla="*/ 498542 w 873057"/>
                    <a:gd name="connsiteY114" fmla="*/ 1592904 h 1804480"/>
                    <a:gd name="connsiteX115" fmla="*/ 520430 w 873057"/>
                    <a:gd name="connsiteY115" fmla="*/ 1605063 h 1804480"/>
                    <a:gd name="connsiteX116" fmla="*/ 515566 w 873057"/>
                    <a:gd name="connsiteY116" fmla="*/ 1624519 h 1804480"/>
                    <a:gd name="connsiteX117" fmla="*/ 513134 w 873057"/>
                    <a:gd name="connsiteY117" fmla="*/ 1641542 h 1804480"/>
                    <a:gd name="connsiteX118" fmla="*/ 513134 w 873057"/>
                    <a:gd name="connsiteY118" fmla="*/ 1641542 h 1804480"/>
                    <a:gd name="connsiteX119" fmla="*/ 532589 w 873057"/>
                    <a:gd name="connsiteY119" fmla="*/ 1663429 h 1804480"/>
                    <a:gd name="connsiteX120" fmla="*/ 532589 w 873057"/>
                    <a:gd name="connsiteY120" fmla="*/ 1668293 h 1804480"/>
                    <a:gd name="connsiteX121" fmla="*/ 532589 w 873057"/>
                    <a:gd name="connsiteY121" fmla="*/ 1692612 h 1804480"/>
                    <a:gd name="connsiteX122" fmla="*/ 542317 w 873057"/>
                    <a:gd name="connsiteY122" fmla="*/ 1702340 h 1804480"/>
                    <a:gd name="connsiteX123" fmla="*/ 552044 w 873057"/>
                    <a:gd name="connsiteY123" fmla="*/ 1716932 h 1804480"/>
                    <a:gd name="connsiteX124" fmla="*/ 578796 w 873057"/>
                    <a:gd name="connsiteY124" fmla="*/ 1729091 h 1804480"/>
                    <a:gd name="connsiteX125" fmla="*/ 600683 w 873057"/>
                    <a:gd name="connsiteY125" fmla="*/ 1729091 h 1804480"/>
                    <a:gd name="connsiteX126" fmla="*/ 620138 w 873057"/>
                    <a:gd name="connsiteY126" fmla="*/ 1724227 h 1804480"/>
                    <a:gd name="connsiteX127" fmla="*/ 629866 w 873057"/>
                    <a:gd name="connsiteY127" fmla="*/ 1724227 h 1804480"/>
                    <a:gd name="connsiteX128" fmla="*/ 629866 w 873057"/>
                    <a:gd name="connsiteY128" fmla="*/ 1724227 h 1804480"/>
                    <a:gd name="connsiteX129" fmla="*/ 649321 w 873057"/>
                    <a:gd name="connsiteY129" fmla="*/ 1729091 h 1804480"/>
                    <a:gd name="connsiteX130" fmla="*/ 671208 w 873057"/>
                    <a:gd name="connsiteY130" fmla="*/ 1738819 h 1804480"/>
                    <a:gd name="connsiteX131" fmla="*/ 700391 w 873057"/>
                    <a:gd name="connsiteY131" fmla="*/ 1748546 h 1804480"/>
                    <a:gd name="connsiteX132" fmla="*/ 732006 w 873057"/>
                    <a:gd name="connsiteY132" fmla="*/ 1736387 h 1804480"/>
                    <a:gd name="connsiteX133" fmla="*/ 732006 w 873057"/>
                    <a:gd name="connsiteY133" fmla="*/ 1736387 h 1804480"/>
                    <a:gd name="connsiteX134" fmla="*/ 766053 w 873057"/>
                    <a:gd name="connsiteY134" fmla="*/ 1736387 h 1804480"/>
                    <a:gd name="connsiteX135" fmla="*/ 778213 w 873057"/>
                    <a:gd name="connsiteY135" fmla="*/ 1758274 h 1804480"/>
                    <a:gd name="connsiteX136" fmla="*/ 795236 w 873057"/>
                    <a:gd name="connsiteY136" fmla="*/ 1768002 h 1804480"/>
                    <a:gd name="connsiteX137" fmla="*/ 795236 w 873057"/>
                    <a:gd name="connsiteY137" fmla="*/ 1768002 h 1804480"/>
                    <a:gd name="connsiteX138" fmla="*/ 812259 w 873057"/>
                    <a:gd name="connsiteY138" fmla="*/ 1775297 h 1804480"/>
                    <a:gd name="connsiteX139" fmla="*/ 812259 w 873057"/>
                    <a:gd name="connsiteY139" fmla="*/ 1794753 h 1804480"/>
                    <a:gd name="connsiteX140" fmla="*/ 812259 w 873057"/>
                    <a:gd name="connsiteY140" fmla="*/ 1794753 h 1804480"/>
                    <a:gd name="connsiteX141" fmla="*/ 826851 w 873057"/>
                    <a:gd name="connsiteY141" fmla="*/ 1794753 h 1804480"/>
                    <a:gd name="connsiteX142" fmla="*/ 839010 w 873057"/>
                    <a:gd name="connsiteY142" fmla="*/ 1785025 h 1804480"/>
                    <a:gd name="connsiteX143" fmla="*/ 839010 w 873057"/>
                    <a:gd name="connsiteY143" fmla="*/ 1785025 h 1804480"/>
                    <a:gd name="connsiteX144" fmla="*/ 863330 w 873057"/>
                    <a:gd name="connsiteY144" fmla="*/ 1802049 h 1804480"/>
                    <a:gd name="connsiteX145" fmla="*/ 873057 w 873057"/>
                    <a:gd name="connsiteY145" fmla="*/ 1804480 h 1804480"/>
                    <a:gd name="connsiteX146" fmla="*/ 873057 w 873057"/>
                    <a:gd name="connsiteY146" fmla="*/ 1804480 h 180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873057" h="1804480">
                      <a:moveTo>
                        <a:pt x="583659" y="0"/>
                      </a:moveTo>
                      <a:lnTo>
                        <a:pt x="578796" y="55934"/>
                      </a:lnTo>
                      <a:lnTo>
                        <a:pt x="569068" y="65661"/>
                      </a:lnTo>
                      <a:lnTo>
                        <a:pt x="561772" y="60797"/>
                      </a:lnTo>
                      <a:lnTo>
                        <a:pt x="532589" y="80253"/>
                      </a:lnTo>
                      <a:lnTo>
                        <a:pt x="505838" y="70525"/>
                      </a:lnTo>
                      <a:lnTo>
                        <a:pt x="488815" y="89980"/>
                      </a:lnTo>
                      <a:lnTo>
                        <a:pt x="471791" y="92412"/>
                      </a:lnTo>
                      <a:lnTo>
                        <a:pt x="469359" y="102140"/>
                      </a:lnTo>
                      <a:lnTo>
                        <a:pt x="449904" y="104572"/>
                      </a:lnTo>
                      <a:lnTo>
                        <a:pt x="449904" y="121595"/>
                      </a:lnTo>
                      <a:lnTo>
                        <a:pt x="428017" y="141051"/>
                      </a:lnTo>
                      <a:lnTo>
                        <a:pt x="435313" y="160506"/>
                      </a:lnTo>
                      <a:lnTo>
                        <a:pt x="457200" y="196985"/>
                      </a:lnTo>
                      <a:lnTo>
                        <a:pt x="483951" y="192121"/>
                      </a:lnTo>
                      <a:lnTo>
                        <a:pt x="505838" y="233463"/>
                      </a:lnTo>
                      <a:lnTo>
                        <a:pt x="496110" y="248055"/>
                      </a:lnTo>
                      <a:lnTo>
                        <a:pt x="488815" y="272374"/>
                      </a:lnTo>
                      <a:lnTo>
                        <a:pt x="505838" y="279670"/>
                      </a:lnTo>
                      <a:lnTo>
                        <a:pt x="525293" y="299125"/>
                      </a:lnTo>
                      <a:lnTo>
                        <a:pt x="539885" y="318580"/>
                      </a:lnTo>
                      <a:lnTo>
                        <a:pt x="549613" y="352627"/>
                      </a:lnTo>
                      <a:lnTo>
                        <a:pt x="586091" y="386674"/>
                      </a:lnTo>
                      <a:lnTo>
                        <a:pt x="593387" y="425585"/>
                      </a:lnTo>
                      <a:lnTo>
                        <a:pt x="588523" y="445040"/>
                      </a:lnTo>
                      <a:lnTo>
                        <a:pt x="569068" y="464495"/>
                      </a:lnTo>
                      <a:lnTo>
                        <a:pt x="564204" y="496110"/>
                      </a:lnTo>
                      <a:lnTo>
                        <a:pt x="559340" y="517997"/>
                      </a:lnTo>
                      <a:lnTo>
                        <a:pt x="559340" y="530157"/>
                      </a:lnTo>
                      <a:lnTo>
                        <a:pt x="532589" y="535021"/>
                      </a:lnTo>
                      <a:lnTo>
                        <a:pt x="520430" y="535021"/>
                      </a:lnTo>
                      <a:lnTo>
                        <a:pt x="517998" y="552044"/>
                      </a:lnTo>
                      <a:lnTo>
                        <a:pt x="513134" y="559340"/>
                      </a:lnTo>
                      <a:lnTo>
                        <a:pt x="493679" y="554476"/>
                      </a:lnTo>
                      <a:lnTo>
                        <a:pt x="459632" y="586091"/>
                      </a:lnTo>
                      <a:lnTo>
                        <a:pt x="449904" y="586091"/>
                      </a:lnTo>
                      <a:lnTo>
                        <a:pt x="447472" y="588523"/>
                      </a:lnTo>
                      <a:lnTo>
                        <a:pt x="447472" y="588523"/>
                      </a:lnTo>
                      <a:lnTo>
                        <a:pt x="445040" y="615274"/>
                      </a:lnTo>
                      <a:lnTo>
                        <a:pt x="420721" y="603115"/>
                      </a:lnTo>
                      <a:lnTo>
                        <a:pt x="384242" y="625002"/>
                      </a:lnTo>
                      <a:lnTo>
                        <a:pt x="347764" y="654185"/>
                      </a:lnTo>
                      <a:lnTo>
                        <a:pt x="321013" y="683368"/>
                      </a:lnTo>
                      <a:lnTo>
                        <a:pt x="301557" y="712551"/>
                      </a:lnTo>
                      <a:lnTo>
                        <a:pt x="252919" y="736870"/>
                      </a:lnTo>
                      <a:lnTo>
                        <a:pt x="252919" y="736870"/>
                      </a:lnTo>
                      <a:lnTo>
                        <a:pt x="221304" y="770917"/>
                      </a:lnTo>
                      <a:lnTo>
                        <a:pt x="196985" y="751461"/>
                      </a:lnTo>
                      <a:lnTo>
                        <a:pt x="175098" y="763621"/>
                      </a:lnTo>
                      <a:lnTo>
                        <a:pt x="160506" y="768485"/>
                      </a:lnTo>
                      <a:lnTo>
                        <a:pt x="150779" y="795236"/>
                      </a:lnTo>
                      <a:lnTo>
                        <a:pt x="133755" y="807395"/>
                      </a:lnTo>
                      <a:lnTo>
                        <a:pt x="94844" y="790372"/>
                      </a:lnTo>
                      <a:lnTo>
                        <a:pt x="41342" y="785508"/>
                      </a:lnTo>
                      <a:lnTo>
                        <a:pt x="0" y="787940"/>
                      </a:lnTo>
                      <a:lnTo>
                        <a:pt x="2432" y="817123"/>
                      </a:lnTo>
                      <a:lnTo>
                        <a:pt x="12159" y="846306"/>
                      </a:lnTo>
                      <a:lnTo>
                        <a:pt x="29183" y="873057"/>
                      </a:lnTo>
                      <a:lnTo>
                        <a:pt x="38910" y="899808"/>
                      </a:lnTo>
                      <a:lnTo>
                        <a:pt x="31615" y="921695"/>
                      </a:lnTo>
                      <a:lnTo>
                        <a:pt x="60798" y="936287"/>
                      </a:lnTo>
                      <a:lnTo>
                        <a:pt x="60798" y="936287"/>
                      </a:lnTo>
                      <a:lnTo>
                        <a:pt x="38910" y="943583"/>
                      </a:lnTo>
                      <a:lnTo>
                        <a:pt x="31615" y="955742"/>
                      </a:lnTo>
                      <a:lnTo>
                        <a:pt x="31615" y="982493"/>
                      </a:lnTo>
                      <a:lnTo>
                        <a:pt x="24319" y="992221"/>
                      </a:lnTo>
                      <a:lnTo>
                        <a:pt x="38910" y="1016540"/>
                      </a:lnTo>
                      <a:lnTo>
                        <a:pt x="51070" y="1033563"/>
                      </a:lnTo>
                      <a:lnTo>
                        <a:pt x="51070" y="1033563"/>
                      </a:lnTo>
                      <a:lnTo>
                        <a:pt x="58366" y="1077338"/>
                      </a:lnTo>
                      <a:lnTo>
                        <a:pt x="65661" y="1104089"/>
                      </a:lnTo>
                      <a:lnTo>
                        <a:pt x="72957" y="1113817"/>
                      </a:lnTo>
                      <a:lnTo>
                        <a:pt x="116732" y="1116249"/>
                      </a:lnTo>
                      <a:lnTo>
                        <a:pt x="155642" y="1157591"/>
                      </a:lnTo>
                      <a:lnTo>
                        <a:pt x="179961" y="1140568"/>
                      </a:lnTo>
                      <a:lnTo>
                        <a:pt x="187257" y="1155159"/>
                      </a:lnTo>
                      <a:lnTo>
                        <a:pt x="170234" y="1164887"/>
                      </a:lnTo>
                      <a:lnTo>
                        <a:pt x="184825" y="1177046"/>
                      </a:lnTo>
                      <a:lnTo>
                        <a:pt x="155642" y="1191638"/>
                      </a:lnTo>
                      <a:lnTo>
                        <a:pt x="172666" y="1213525"/>
                      </a:lnTo>
                      <a:lnTo>
                        <a:pt x="201849" y="1223253"/>
                      </a:lnTo>
                      <a:lnTo>
                        <a:pt x="223736" y="1232980"/>
                      </a:lnTo>
                      <a:lnTo>
                        <a:pt x="235896" y="1262163"/>
                      </a:lnTo>
                      <a:lnTo>
                        <a:pt x="228600" y="1284051"/>
                      </a:lnTo>
                      <a:lnTo>
                        <a:pt x="235896" y="1301074"/>
                      </a:lnTo>
                      <a:lnTo>
                        <a:pt x="245623" y="1318097"/>
                      </a:lnTo>
                      <a:lnTo>
                        <a:pt x="248055" y="1339985"/>
                      </a:lnTo>
                      <a:lnTo>
                        <a:pt x="269942" y="1349712"/>
                      </a:lnTo>
                      <a:lnTo>
                        <a:pt x="282102" y="1335121"/>
                      </a:lnTo>
                      <a:lnTo>
                        <a:pt x="282102" y="1335121"/>
                      </a:lnTo>
                      <a:lnTo>
                        <a:pt x="340468" y="1330257"/>
                      </a:lnTo>
                      <a:lnTo>
                        <a:pt x="338036" y="1310802"/>
                      </a:lnTo>
                      <a:lnTo>
                        <a:pt x="376947" y="1298642"/>
                      </a:lnTo>
                      <a:lnTo>
                        <a:pt x="386674" y="1337553"/>
                      </a:lnTo>
                      <a:lnTo>
                        <a:pt x="364787" y="1344849"/>
                      </a:lnTo>
                      <a:lnTo>
                        <a:pt x="372083" y="1391055"/>
                      </a:lnTo>
                      <a:lnTo>
                        <a:pt x="393970" y="1393487"/>
                      </a:lnTo>
                      <a:lnTo>
                        <a:pt x="396402" y="1422670"/>
                      </a:lnTo>
                      <a:lnTo>
                        <a:pt x="396402" y="1422670"/>
                      </a:lnTo>
                      <a:lnTo>
                        <a:pt x="415857" y="1391055"/>
                      </a:lnTo>
                      <a:lnTo>
                        <a:pt x="428017" y="1393487"/>
                      </a:lnTo>
                      <a:lnTo>
                        <a:pt x="428017" y="1393487"/>
                      </a:lnTo>
                      <a:lnTo>
                        <a:pt x="474223" y="1386191"/>
                      </a:lnTo>
                      <a:lnTo>
                        <a:pt x="474223" y="1386191"/>
                      </a:lnTo>
                      <a:lnTo>
                        <a:pt x="474223" y="1429966"/>
                      </a:lnTo>
                      <a:lnTo>
                        <a:pt x="471791" y="1454285"/>
                      </a:lnTo>
                      <a:lnTo>
                        <a:pt x="471791" y="1454285"/>
                      </a:lnTo>
                      <a:lnTo>
                        <a:pt x="471791" y="1485900"/>
                      </a:lnTo>
                      <a:lnTo>
                        <a:pt x="476655" y="1505355"/>
                      </a:lnTo>
                      <a:lnTo>
                        <a:pt x="476655" y="1505355"/>
                      </a:lnTo>
                      <a:lnTo>
                        <a:pt x="457200" y="1536970"/>
                      </a:lnTo>
                      <a:lnTo>
                        <a:pt x="466927" y="1553993"/>
                      </a:lnTo>
                      <a:lnTo>
                        <a:pt x="481519" y="1561289"/>
                      </a:lnTo>
                      <a:lnTo>
                        <a:pt x="483951" y="1573449"/>
                      </a:lnTo>
                      <a:lnTo>
                        <a:pt x="498542" y="1592904"/>
                      </a:lnTo>
                      <a:lnTo>
                        <a:pt x="520430" y="1605063"/>
                      </a:lnTo>
                      <a:lnTo>
                        <a:pt x="515566" y="1624519"/>
                      </a:lnTo>
                      <a:lnTo>
                        <a:pt x="513134" y="1641542"/>
                      </a:lnTo>
                      <a:lnTo>
                        <a:pt x="513134" y="1641542"/>
                      </a:lnTo>
                      <a:lnTo>
                        <a:pt x="532589" y="1663429"/>
                      </a:lnTo>
                      <a:lnTo>
                        <a:pt x="532589" y="1668293"/>
                      </a:lnTo>
                      <a:lnTo>
                        <a:pt x="532589" y="1692612"/>
                      </a:lnTo>
                      <a:lnTo>
                        <a:pt x="542317" y="1702340"/>
                      </a:lnTo>
                      <a:lnTo>
                        <a:pt x="552044" y="1716932"/>
                      </a:lnTo>
                      <a:lnTo>
                        <a:pt x="578796" y="1729091"/>
                      </a:lnTo>
                      <a:lnTo>
                        <a:pt x="600683" y="1729091"/>
                      </a:lnTo>
                      <a:lnTo>
                        <a:pt x="620138" y="1724227"/>
                      </a:lnTo>
                      <a:lnTo>
                        <a:pt x="629866" y="1724227"/>
                      </a:lnTo>
                      <a:lnTo>
                        <a:pt x="629866" y="1724227"/>
                      </a:lnTo>
                      <a:lnTo>
                        <a:pt x="649321" y="1729091"/>
                      </a:lnTo>
                      <a:lnTo>
                        <a:pt x="671208" y="1738819"/>
                      </a:lnTo>
                      <a:lnTo>
                        <a:pt x="700391" y="1748546"/>
                      </a:lnTo>
                      <a:lnTo>
                        <a:pt x="732006" y="1736387"/>
                      </a:lnTo>
                      <a:lnTo>
                        <a:pt x="732006" y="1736387"/>
                      </a:lnTo>
                      <a:lnTo>
                        <a:pt x="766053" y="1736387"/>
                      </a:lnTo>
                      <a:lnTo>
                        <a:pt x="778213" y="1758274"/>
                      </a:lnTo>
                      <a:lnTo>
                        <a:pt x="795236" y="1768002"/>
                      </a:lnTo>
                      <a:lnTo>
                        <a:pt x="795236" y="1768002"/>
                      </a:lnTo>
                      <a:lnTo>
                        <a:pt x="812259" y="1775297"/>
                      </a:lnTo>
                      <a:lnTo>
                        <a:pt x="812259" y="1794753"/>
                      </a:lnTo>
                      <a:lnTo>
                        <a:pt x="812259" y="1794753"/>
                      </a:lnTo>
                      <a:lnTo>
                        <a:pt x="826851" y="1794753"/>
                      </a:lnTo>
                      <a:lnTo>
                        <a:pt x="839010" y="1785025"/>
                      </a:lnTo>
                      <a:lnTo>
                        <a:pt x="839010" y="1785025"/>
                      </a:lnTo>
                      <a:lnTo>
                        <a:pt x="863330" y="1802049"/>
                      </a:lnTo>
                      <a:lnTo>
                        <a:pt x="873057" y="1804480"/>
                      </a:lnTo>
                      <a:lnTo>
                        <a:pt x="873057" y="180448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3" name="Dowolny kształt 92"/>
                <p:cNvSpPr/>
                <p:nvPr/>
              </p:nvSpPr>
              <p:spPr>
                <a:xfrm>
                  <a:off x="4496611" y="950879"/>
                  <a:ext cx="1276755" cy="1150295"/>
                </a:xfrm>
                <a:custGeom>
                  <a:avLst/>
                  <a:gdLst>
                    <a:gd name="connsiteX0" fmla="*/ 252919 w 1276755"/>
                    <a:gd name="connsiteY0" fmla="*/ 0 h 1150295"/>
                    <a:gd name="connsiteX1" fmla="*/ 250487 w 1276755"/>
                    <a:gd name="connsiteY1" fmla="*/ 55934 h 1150295"/>
                    <a:gd name="connsiteX2" fmla="*/ 138619 w 1276755"/>
                    <a:gd name="connsiteY2" fmla="*/ 121595 h 1150295"/>
                    <a:gd name="connsiteX3" fmla="*/ 80253 w 1276755"/>
                    <a:gd name="connsiteY3" fmla="*/ 138619 h 1150295"/>
                    <a:gd name="connsiteX4" fmla="*/ 60798 w 1276755"/>
                    <a:gd name="connsiteY4" fmla="*/ 150778 h 1150295"/>
                    <a:gd name="connsiteX5" fmla="*/ 55934 w 1276755"/>
                    <a:gd name="connsiteY5" fmla="*/ 162938 h 1150295"/>
                    <a:gd name="connsiteX6" fmla="*/ 68093 w 1276755"/>
                    <a:gd name="connsiteY6" fmla="*/ 172666 h 1150295"/>
                    <a:gd name="connsiteX7" fmla="*/ 68093 w 1276755"/>
                    <a:gd name="connsiteY7" fmla="*/ 172666 h 1150295"/>
                    <a:gd name="connsiteX8" fmla="*/ 82685 w 1276755"/>
                    <a:gd name="connsiteY8" fmla="*/ 199417 h 1150295"/>
                    <a:gd name="connsiteX9" fmla="*/ 85117 w 1276755"/>
                    <a:gd name="connsiteY9" fmla="*/ 216440 h 1150295"/>
                    <a:gd name="connsiteX10" fmla="*/ 87549 w 1276755"/>
                    <a:gd name="connsiteY10" fmla="*/ 231032 h 1150295"/>
                    <a:gd name="connsiteX11" fmla="*/ 63229 w 1276755"/>
                    <a:gd name="connsiteY11" fmla="*/ 245623 h 1150295"/>
                    <a:gd name="connsiteX12" fmla="*/ 63229 w 1276755"/>
                    <a:gd name="connsiteY12" fmla="*/ 245623 h 1150295"/>
                    <a:gd name="connsiteX13" fmla="*/ 58366 w 1276755"/>
                    <a:gd name="connsiteY13" fmla="*/ 267510 h 1150295"/>
                    <a:gd name="connsiteX14" fmla="*/ 55934 w 1276755"/>
                    <a:gd name="connsiteY14" fmla="*/ 279670 h 1150295"/>
                    <a:gd name="connsiteX15" fmla="*/ 38910 w 1276755"/>
                    <a:gd name="connsiteY15" fmla="*/ 294261 h 1150295"/>
                    <a:gd name="connsiteX16" fmla="*/ 51070 w 1276755"/>
                    <a:gd name="connsiteY16" fmla="*/ 323444 h 1150295"/>
                    <a:gd name="connsiteX17" fmla="*/ 41342 w 1276755"/>
                    <a:gd name="connsiteY17" fmla="*/ 338036 h 1150295"/>
                    <a:gd name="connsiteX18" fmla="*/ 41342 w 1276755"/>
                    <a:gd name="connsiteY18" fmla="*/ 338036 h 1150295"/>
                    <a:gd name="connsiteX19" fmla="*/ 60798 w 1276755"/>
                    <a:gd name="connsiteY19" fmla="*/ 364787 h 1150295"/>
                    <a:gd name="connsiteX20" fmla="*/ 60798 w 1276755"/>
                    <a:gd name="connsiteY20" fmla="*/ 364787 h 1150295"/>
                    <a:gd name="connsiteX21" fmla="*/ 63229 w 1276755"/>
                    <a:gd name="connsiteY21" fmla="*/ 386674 h 1150295"/>
                    <a:gd name="connsiteX22" fmla="*/ 63229 w 1276755"/>
                    <a:gd name="connsiteY22" fmla="*/ 386674 h 1150295"/>
                    <a:gd name="connsiteX23" fmla="*/ 89980 w 1276755"/>
                    <a:gd name="connsiteY23" fmla="*/ 384242 h 1150295"/>
                    <a:gd name="connsiteX24" fmla="*/ 89980 w 1276755"/>
                    <a:gd name="connsiteY24" fmla="*/ 384242 h 1150295"/>
                    <a:gd name="connsiteX25" fmla="*/ 109436 w 1276755"/>
                    <a:gd name="connsiteY25" fmla="*/ 398834 h 1150295"/>
                    <a:gd name="connsiteX26" fmla="*/ 109436 w 1276755"/>
                    <a:gd name="connsiteY26" fmla="*/ 398834 h 1150295"/>
                    <a:gd name="connsiteX27" fmla="*/ 114300 w 1276755"/>
                    <a:gd name="connsiteY27" fmla="*/ 420721 h 1150295"/>
                    <a:gd name="connsiteX28" fmla="*/ 114300 w 1276755"/>
                    <a:gd name="connsiteY28" fmla="*/ 440176 h 1150295"/>
                    <a:gd name="connsiteX29" fmla="*/ 126459 w 1276755"/>
                    <a:gd name="connsiteY29" fmla="*/ 457200 h 1150295"/>
                    <a:gd name="connsiteX30" fmla="*/ 126459 w 1276755"/>
                    <a:gd name="connsiteY30" fmla="*/ 457200 h 1150295"/>
                    <a:gd name="connsiteX31" fmla="*/ 162938 w 1276755"/>
                    <a:gd name="connsiteY31" fmla="*/ 449904 h 1150295"/>
                    <a:gd name="connsiteX32" fmla="*/ 221304 w 1276755"/>
                    <a:gd name="connsiteY32" fmla="*/ 452336 h 1150295"/>
                    <a:gd name="connsiteX33" fmla="*/ 221304 w 1276755"/>
                    <a:gd name="connsiteY33" fmla="*/ 452336 h 1150295"/>
                    <a:gd name="connsiteX34" fmla="*/ 209144 w 1276755"/>
                    <a:gd name="connsiteY34" fmla="*/ 496110 h 1150295"/>
                    <a:gd name="connsiteX35" fmla="*/ 192121 w 1276755"/>
                    <a:gd name="connsiteY35" fmla="*/ 527725 h 1150295"/>
                    <a:gd name="connsiteX36" fmla="*/ 192121 w 1276755"/>
                    <a:gd name="connsiteY36" fmla="*/ 527725 h 1150295"/>
                    <a:gd name="connsiteX37" fmla="*/ 177529 w 1276755"/>
                    <a:gd name="connsiteY37" fmla="*/ 556908 h 1150295"/>
                    <a:gd name="connsiteX38" fmla="*/ 177529 w 1276755"/>
                    <a:gd name="connsiteY38" fmla="*/ 556908 h 1150295"/>
                    <a:gd name="connsiteX39" fmla="*/ 175098 w 1276755"/>
                    <a:gd name="connsiteY39" fmla="*/ 590955 h 1150295"/>
                    <a:gd name="connsiteX40" fmla="*/ 133755 w 1276755"/>
                    <a:gd name="connsiteY40" fmla="*/ 564204 h 1150295"/>
                    <a:gd name="connsiteX41" fmla="*/ 94844 w 1276755"/>
                    <a:gd name="connsiteY41" fmla="*/ 561772 h 1150295"/>
                    <a:gd name="connsiteX42" fmla="*/ 94844 w 1276755"/>
                    <a:gd name="connsiteY42" fmla="*/ 561772 h 1150295"/>
                    <a:gd name="connsiteX43" fmla="*/ 85117 w 1276755"/>
                    <a:gd name="connsiteY43" fmla="*/ 615274 h 1150295"/>
                    <a:gd name="connsiteX44" fmla="*/ 38910 w 1276755"/>
                    <a:gd name="connsiteY44" fmla="*/ 663912 h 1150295"/>
                    <a:gd name="connsiteX45" fmla="*/ 38910 w 1276755"/>
                    <a:gd name="connsiteY45" fmla="*/ 697959 h 1150295"/>
                    <a:gd name="connsiteX46" fmla="*/ 36478 w 1276755"/>
                    <a:gd name="connsiteY46" fmla="*/ 717415 h 1150295"/>
                    <a:gd name="connsiteX47" fmla="*/ 17023 w 1276755"/>
                    <a:gd name="connsiteY47" fmla="*/ 717415 h 1150295"/>
                    <a:gd name="connsiteX48" fmla="*/ 17023 w 1276755"/>
                    <a:gd name="connsiteY48" fmla="*/ 717415 h 1150295"/>
                    <a:gd name="connsiteX49" fmla="*/ 2432 w 1276755"/>
                    <a:gd name="connsiteY49" fmla="*/ 749030 h 1150295"/>
                    <a:gd name="connsiteX50" fmla="*/ 0 w 1276755"/>
                    <a:gd name="connsiteY50" fmla="*/ 761189 h 1150295"/>
                    <a:gd name="connsiteX51" fmla="*/ 26751 w 1276755"/>
                    <a:gd name="connsiteY51" fmla="*/ 775781 h 1150295"/>
                    <a:gd name="connsiteX52" fmla="*/ 21887 w 1276755"/>
                    <a:gd name="connsiteY52" fmla="*/ 792804 h 1150295"/>
                    <a:gd name="connsiteX53" fmla="*/ 36478 w 1276755"/>
                    <a:gd name="connsiteY53" fmla="*/ 812259 h 1150295"/>
                    <a:gd name="connsiteX54" fmla="*/ 26751 w 1276755"/>
                    <a:gd name="connsiteY54" fmla="*/ 824419 h 1150295"/>
                    <a:gd name="connsiteX55" fmla="*/ 36478 w 1276755"/>
                    <a:gd name="connsiteY55" fmla="*/ 846306 h 1150295"/>
                    <a:gd name="connsiteX56" fmla="*/ 46206 w 1276755"/>
                    <a:gd name="connsiteY56" fmla="*/ 880353 h 1150295"/>
                    <a:gd name="connsiteX57" fmla="*/ 53502 w 1276755"/>
                    <a:gd name="connsiteY57" fmla="*/ 902240 h 1150295"/>
                    <a:gd name="connsiteX58" fmla="*/ 48638 w 1276755"/>
                    <a:gd name="connsiteY58" fmla="*/ 916832 h 1150295"/>
                    <a:gd name="connsiteX59" fmla="*/ 68093 w 1276755"/>
                    <a:gd name="connsiteY59" fmla="*/ 933855 h 1150295"/>
                    <a:gd name="connsiteX60" fmla="*/ 85117 w 1276755"/>
                    <a:gd name="connsiteY60" fmla="*/ 919264 h 1150295"/>
                    <a:gd name="connsiteX61" fmla="*/ 114300 w 1276755"/>
                    <a:gd name="connsiteY61" fmla="*/ 909536 h 1150295"/>
                    <a:gd name="connsiteX62" fmla="*/ 126459 w 1276755"/>
                    <a:gd name="connsiteY62" fmla="*/ 924127 h 1150295"/>
                    <a:gd name="connsiteX63" fmla="*/ 126459 w 1276755"/>
                    <a:gd name="connsiteY63" fmla="*/ 924127 h 1150295"/>
                    <a:gd name="connsiteX64" fmla="*/ 155642 w 1276755"/>
                    <a:gd name="connsiteY64" fmla="*/ 943583 h 1150295"/>
                    <a:gd name="connsiteX65" fmla="*/ 155642 w 1276755"/>
                    <a:gd name="connsiteY65" fmla="*/ 943583 h 1150295"/>
                    <a:gd name="connsiteX66" fmla="*/ 155642 w 1276755"/>
                    <a:gd name="connsiteY66" fmla="*/ 943583 h 1150295"/>
                    <a:gd name="connsiteX67" fmla="*/ 189689 w 1276755"/>
                    <a:gd name="connsiteY67" fmla="*/ 958174 h 1150295"/>
                    <a:gd name="connsiteX68" fmla="*/ 194553 w 1276755"/>
                    <a:gd name="connsiteY68" fmla="*/ 948447 h 1150295"/>
                    <a:gd name="connsiteX69" fmla="*/ 199417 w 1276755"/>
                    <a:gd name="connsiteY69" fmla="*/ 975198 h 1150295"/>
                    <a:gd name="connsiteX70" fmla="*/ 223736 w 1276755"/>
                    <a:gd name="connsiteY70" fmla="*/ 980061 h 1150295"/>
                    <a:gd name="connsiteX71" fmla="*/ 245623 w 1276755"/>
                    <a:gd name="connsiteY71" fmla="*/ 975198 h 1150295"/>
                    <a:gd name="connsiteX72" fmla="*/ 274806 w 1276755"/>
                    <a:gd name="connsiteY72" fmla="*/ 967902 h 1150295"/>
                    <a:gd name="connsiteX73" fmla="*/ 286966 w 1276755"/>
                    <a:gd name="connsiteY73" fmla="*/ 982493 h 1150295"/>
                    <a:gd name="connsiteX74" fmla="*/ 286966 w 1276755"/>
                    <a:gd name="connsiteY74" fmla="*/ 1001949 h 1150295"/>
                    <a:gd name="connsiteX75" fmla="*/ 286966 w 1276755"/>
                    <a:gd name="connsiteY75" fmla="*/ 1001949 h 1150295"/>
                    <a:gd name="connsiteX76" fmla="*/ 301557 w 1276755"/>
                    <a:gd name="connsiteY76" fmla="*/ 1035995 h 1150295"/>
                    <a:gd name="connsiteX77" fmla="*/ 301557 w 1276755"/>
                    <a:gd name="connsiteY77" fmla="*/ 1035995 h 1150295"/>
                    <a:gd name="connsiteX78" fmla="*/ 286966 w 1276755"/>
                    <a:gd name="connsiteY78" fmla="*/ 1060315 h 1150295"/>
                    <a:gd name="connsiteX79" fmla="*/ 306421 w 1276755"/>
                    <a:gd name="connsiteY79" fmla="*/ 1072474 h 1150295"/>
                    <a:gd name="connsiteX80" fmla="*/ 316149 w 1276755"/>
                    <a:gd name="connsiteY80" fmla="*/ 1084634 h 1150295"/>
                    <a:gd name="connsiteX81" fmla="*/ 313717 w 1276755"/>
                    <a:gd name="connsiteY81" fmla="*/ 1104089 h 1150295"/>
                    <a:gd name="connsiteX82" fmla="*/ 323444 w 1276755"/>
                    <a:gd name="connsiteY82" fmla="*/ 1135704 h 1150295"/>
                    <a:gd name="connsiteX83" fmla="*/ 359923 w 1276755"/>
                    <a:gd name="connsiteY83" fmla="*/ 1150295 h 1150295"/>
                    <a:gd name="connsiteX84" fmla="*/ 359923 w 1276755"/>
                    <a:gd name="connsiteY84" fmla="*/ 1113817 h 1150295"/>
                    <a:gd name="connsiteX85" fmla="*/ 367219 w 1276755"/>
                    <a:gd name="connsiteY85" fmla="*/ 1094361 h 1150295"/>
                    <a:gd name="connsiteX86" fmla="*/ 396402 w 1276755"/>
                    <a:gd name="connsiteY86" fmla="*/ 1087066 h 1150295"/>
                    <a:gd name="connsiteX87" fmla="*/ 406129 w 1276755"/>
                    <a:gd name="connsiteY87" fmla="*/ 1106521 h 1150295"/>
                    <a:gd name="connsiteX88" fmla="*/ 423153 w 1276755"/>
                    <a:gd name="connsiteY88" fmla="*/ 1135704 h 1150295"/>
                    <a:gd name="connsiteX89" fmla="*/ 447472 w 1276755"/>
                    <a:gd name="connsiteY89" fmla="*/ 1143000 h 1150295"/>
                    <a:gd name="connsiteX90" fmla="*/ 471791 w 1276755"/>
                    <a:gd name="connsiteY90" fmla="*/ 1138136 h 1150295"/>
                    <a:gd name="connsiteX91" fmla="*/ 505838 w 1276755"/>
                    <a:gd name="connsiteY91" fmla="*/ 1128408 h 1150295"/>
                    <a:gd name="connsiteX92" fmla="*/ 517998 w 1276755"/>
                    <a:gd name="connsiteY92" fmla="*/ 1145432 h 1150295"/>
                    <a:gd name="connsiteX93" fmla="*/ 542317 w 1276755"/>
                    <a:gd name="connsiteY93" fmla="*/ 1130840 h 1150295"/>
                    <a:gd name="connsiteX94" fmla="*/ 588523 w 1276755"/>
                    <a:gd name="connsiteY94" fmla="*/ 1140568 h 1150295"/>
                    <a:gd name="connsiteX95" fmla="*/ 632298 w 1276755"/>
                    <a:gd name="connsiteY95" fmla="*/ 1135704 h 1150295"/>
                    <a:gd name="connsiteX96" fmla="*/ 629866 w 1276755"/>
                    <a:gd name="connsiteY96" fmla="*/ 1125976 h 1150295"/>
                    <a:gd name="connsiteX97" fmla="*/ 688232 w 1276755"/>
                    <a:gd name="connsiteY97" fmla="*/ 1050587 h 1150295"/>
                    <a:gd name="connsiteX98" fmla="*/ 714983 w 1276755"/>
                    <a:gd name="connsiteY98" fmla="*/ 1065178 h 1150295"/>
                    <a:gd name="connsiteX99" fmla="*/ 739302 w 1276755"/>
                    <a:gd name="connsiteY99" fmla="*/ 1060315 h 1150295"/>
                    <a:gd name="connsiteX100" fmla="*/ 753893 w 1276755"/>
                    <a:gd name="connsiteY100" fmla="*/ 1050587 h 1150295"/>
                    <a:gd name="connsiteX101" fmla="*/ 778212 w 1276755"/>
                    <a:gd name="connsiteY101" fmla="*/ 1045723 h 1150295"/>
                    <a:gd name="connsiteX102" fmla="*/ 807395 w 1276755"/>
                    <a:gd name="connsiteY102" fmla="*/ 1023836 h 1150295"/>
                    <a:gd name="connsiteX103" fmla="*/ 824419 w 1276755"/>
                    <a:gd name="connsiteY103" fmla="*/ 997085 h 1150295"/>
                    <a:gd name="connsiteX104" fmla="*/ 824419 w 1276755"/>
                    <a:gd name="connsiteY104" fmla="*/ 997085 h 1150295"/>
                    <a:gd name="connsiteX105" fmla="*/ 897376 w 1276755"/>
                    <a:gd name="connsiteY105" fmla="*/ 999517 h 1150295"/>
                    <a:gd name="connsiteX106" fmla="*/ 907104 w 1276755"/>
                    <a:gd name="connsiteY106" fmla="*/ 982493 h 1150295"/>
                    <a:gd name="connsiteX107" fmla="*/ 907104 w 1276755"/>
                    <a:gd name="connsiteY107" fmla="*/ 982493 h 1150295"/>
                    <a:gd name="connsiteX108" fmla="*/ 907104 w 1276755"/>
                    <a:gd name="connsiteY108" fmla="*/ 982493 h 1150295"/>
                    <a:gd name="connsiteX109" fmla="*/ 926559 w 1276755"/>
                    <a:gd name="connsiteY109" fmla="*/ 958174 h 1150295"/>
                    <a:gd name="connsiteX110" fmla="*/ 943583 w 1276755"/>
                    <a:gd name="connsiteY110" fmla="*/ 946015 h 1150295"/>
                    <a:gd name="connsiteX111" fmla="*/ 943583 w 1276755"/>
                    <a:gd name="connsiteY111" fmla="*/ 946015 h 1150295"/>
                    <a:gd name="connsiteX112" fmla="*/ 967902 w 1276755"/>
                    <a:gd name="connsiteY112" fmla="*/ 943583 h 1150295"/>
                    <a:gd name="connsiteX113" fmla="*/ 987357 w 1276755"/>
                    <a:gd name="connsiteY113" fmla="*/ 963038 h 1150295"/>
                    <a:gd name="connsiteX114" fmla="*/ 1035995 w 1276755"/>
                    <a:gd name="connsiteY114" fmla="*/ 941151 h 1150295"/>
                    <a:gd name="connsiteX115" fmla="*/ 1035995 w 1276755"/>
                    <a:gd name="connsiteY115" fmla="*/ 921695 h 1150295"/>
                    <a:gd name="connsiteX116" fmla="*/ 1101657 w 1276755"/>
                    <a:gd name="connsiteY116" fmla="*/ 882785 h 1150295"/>
                    <a:gd name="connsiteX117" fmla="*/ 1116249 w 1276755"/>
                    <a:gd name="connsiteY117" fmla="*/ 894944 h 1150295"/>
                    <a:gd name="connsiteX118" fmla="*/ 1143000 w 1276755"/>
                    <a:gd name="connsiteY118" fmla="*/ 887649 h 1150295"/>
                    <a:gd name="connsiteX119" fmla="*/ 1189206 w 1276755"/>
                    <a:gd name="connsiteY119" fmla="*/ 873057 h 1150295"/>
                    <a:gd name="connsiteX120" fmla="*/ 1196502 w 1276755"/>
                    <a:gd name="connsiteY120" fmla="*/ 870625 h 1150295"/>
                    <a:gd name="connsiteX121" fmla="*/ 1186774 w 1276755"/>
                    <a:gd name="connsiteY121" fmla="*/ 848738 h 1150295"/>
                    <a:gd name="connsiteX122" fmla="*/ 1223253 w 1276755"/>
                    <a:gd name="connsiteY122" fmla="*/ 836578 h 1150295"/>
                    <a:gd name="connsiteX123" fmla="*/ 1276755 w 1276755"/>
                    <a:gd name="connsiteY123" fmla="*/ 824419 h 1150295"/>
                    <a:gd name="connsiteX124" fmla="*/ 1276755 w 1276755"/>
                    <a:gd name="connsiteY124" fmla="*/ 824419 h 1150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276755" h="1150295">
                      <a:moveTo>
                        <a:pt x="252919" y="0"/>
                      </a:moveTo>
                      <a:lnTo>
                        <a:pt x="250487" y="55934"/>
                      </a:lnTo>
                      <a:lnTo>
                        <a:pt x="138619" y="121595"/>
                      </a:lnTo>
                      <a:lnTo>
                        <a:pt x="80253" y="138619"/>
                      </a:lnTo>
                      <a:lnTo>
                        <a:pt x="60798" y="150778"/>
                      </a:lnTo>
                      <a:lnTo>
                        <a:pt x="55934" y="162938"/>
                      </a:lnTo>
                      <a:lnTo>
                        <a:pt x="68093" y="172666"/>
                      </a:lnTo>
                      <a:lnTo>
                        <a:pt x="68093" y="172666"/>
                      </a:lnTo>
                      <a:lnTo>
                        <a:pt x="82685" y="199417"/>
                      </a:lnTo>
                      <a:lnTo>
                        <a:pt x="85117" y="216440"/>
                      </a:lnTo>
                      <a:lnTo>
                        <a:pt x="87549" y="231032"/>
                      </a:lnTo>
                      <a:lnTo>
                        <a:pt x="63229" y="245623"/>
                      </a:lnTo>
                      <a:lnTo>
                        <a:pt x="63229" y="245623"/>
                      </a:lnTo>
                      <a:lnTo>
                        <a:pt x="58366" y="267510"/>
                      </a:lnTo>
                      <a:lnTo>
                        <a:pt x="55934" y="279670"/>
                      </a:lnTo>
                      <a:lnTo>
                        <a:pt x="38910" y="294261"/>
                      </a:lnTo>
                      <a:lnTo>
                        <a:pt x="51070" y="323444"/>
                      </a:lnTo>
                      <a:lnTo>
                        <a:pt x="41342" y="338036"/>
                      </a:lnTo>
                      <a:lnTo>
                        <a:pt x="41342" y="338036"/>
                      </a:lnTo>
                      <a:lnTo>
                        <a:pt x="60798" y="364787"/>
                      </a:lnTo>
                      <a:lnTo>
                        <a:pt x="60798" y="364787"/>
                      </a:lnTo>
                      <a:lnTo>
                        <a:pt x="63229" y="386674"/>
                      </a:lnTo>
                      <a:lnTo>
                        <a:pt x="63229" y="386674"/>
                      </a:lnTo>
                      <a:lnTo>
                        <a:pt x="89980" y="384242"/>
                      </a:lnTo>
                      <a:lnTo>
                        <a:pt x="89980" y="384242"/>
                      </a:lnTo>
                      <a:lnTo>
                        <a:pt x="109436" y="398834"/>
                      </a:lnTo>
                      <a:lnTo>
                        <a:pt x="109436" y="398834"/>
                      </a:lnTo>
                      <a:lnTo>
                        <a:pt x="114300" y="420721"/>
                      </a:lnTo>
                      <a:lnTo>
                        <a:pt x="114300" y="440176"/>
                      </a:lnTo>
                      <a:lnTo>
                        <a:pt x="126459" y="457200"/>
                      </a:lnTo>
                      <a:lnTo>
                        <a:pt x="126459" y="457200"/>
                      </a:lnTo>
                      <a:lnTo>
                        <a:pt x="162938" y="449904"/>
                      </a:lnTo>
                      <a:lnTo>
                        <a:pt x="221304" y="452336"/>
                      </a:lnTo>
                      <a:lnTo>
                        <a:pt x="221304" y="452336"/>
                      </a:lnTo>
                      <a:lnTo>
                        <a:pt x="209144" y="496110"/>
                      </a:lnTo>
                      <a:lnTo>
                        <a:pt x="192121" y="527725"/>
                      </a:lnTo>
                      <a:lnTo>
                        <a:pt x="192121" y="527725"/>
                      </a:lnTo>
                      <a:lnTo>
                        <a:pt x="177529" y="556908"/>
                      </a:lnTo>
                      <a:lnTo>
                        <a:pt x="177529" y="556908"/>
                      </a:lnTo>
                      <a:lnTo>
                        <a:pt x="175098" y="590955"/>
                      </a:lnTo>
                      <a:lnTo>
                        <a:pt x="133755" y="564204"/>
                      </a:lnTo>
                      <a:lnTo>
                        <a:pt x="94844" y="561772"/>
                      </a:lnTo>
                      <a:lnTo>
                        <a:pt x="94844" y="561772"/>
                      </a:lnTo>
                      <a:lnTo>
                        <a:pt x="85117" y="615274"/>
                      </a:lnTo>
                      <a:lnTo>
                        <a:pt x="38910" y="663912"/>
                      </a:lnTo>
                      <a:lnTo>
                        <a:pt x="38910" y="697959"/>
                      </a:lnTo>
                      <a:lnTo>
                        <a:pt x="36478" y="717415"/>
                      </a:lnTo>
                      <a:lnTo>
                        <a:pt x="17023" y="717415"/>
                      </a:lnTo>
                      <a:lnTo>
                        <a:pt x="17023" y="717415"/>
                      </a:lnTo>
                      <a:lnTo>
                        <a:pt x="2432" y="749030"/>
                      </a:lnTo>
                      <a:lnTo>
                        <a:pt x="0" y="761189"/>
                      </a:lnTo>
                      <a:lnTo>
                        <a:pt x="26751" y="775781"/>
                      </a:lnTo>
                      <a:lnTo>
                        <a:pt x="21887" y="792804"/>
                      </a:lnTo>
                      <a:lnTo>
                        <a:pt x="36478" y="812259"/>
                      </a:lnTo>
                      <a:lnTo>
                        <a:pt x="26751" y="824419"/>
                      </a:lnTo>
                      <a:lnTo>
                        <a:pt x="36478" y="846306"/>
                      </a:lnTo>
                      <a:lnTo>
                        <a:pt x="46206" y="880353"/>
                      </a:lnTo>
                      <a:lnTo>
                        <a:pt x="53502" y="902240"/>
                      </a:lnTo>
                      <a:lnTo>
                        <a:pt x="48638" y="916832"/>
                      </a:lnTo>
                      <a:lnTo>
                        <a:pt x="68093" y="933855"/>
                      </a:lnTo>
                      <a:lnTo>
                        <a:pt x="85117" y="919264"/>
                      </a:lnTo>
                      <a:lnTo>
                        <a:pt x="114300" y="909536"/>
                      </a:lnTo>
                      <a:lnTo>
                        <a:pt x="126459" y="924127"/>
                      </a:lnTo>
                      <a:lnTo>
                        <a:pt x="126459" y="924127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89689" y="958174"/>
                      </a:lnTo>
                      <a:lnTo>
                        <a:pt x="194553" y="948447"/>
                      </a:lnTo>
                      <a:lnTo>
                        <a:pt x="199417" y="975198"/>
                      </a:lnTo>
                      <a:lnTo>
                        <a:pt x="223736" y="980061"/>
                      </a:lnTo>
                      <a:lnTo>
                        <a:pt x="245623" y="975198"/>
                      </a:lnTo>
                      <a:lnTo>
                        <a:pt x="274806" y="967902"/>
                      </a:lnTo>
                      <a:lnTo>
                        <a:pt x="286966" y="982493"/>
                      </a:lnTo>
                      <a:lnTo>
                        <a:pt x="286966" y="1001949"/>
                      </a:lnTo>
                      <a:lnTo>
                        <a:pt x="286966" y="1001949"/>
                      </a:lnTo>
                      <a:lnTo>
                        <a:pt x="301557" y="1035995"/>
                      </a:lnTo>
                      <a:lnTo>
                        <a:pt x="301557" y="1035995"/>
                      </a:lnTo>
                      <a:lnTo>
                        <a:pt x="286966" y="1060315"/>
                      </a:lnTo>
                      <a:lnTo>
                        <a:pt x="306421" y="1072474"/>
                      </a:lnTo>
                      <a:lnTo>
                        <a:pt x="316149" y="1084634"/>
                      </a:lnTo>
                      <a:lnTo>
                        <a:pt x="313717" y="1104089"/>
                      </a:lnTo>
                      <a:lnTo>
                        <a:pt x="323444" y="1135704"/>
                      </a:lnTo>
                      <a:lnTo>
                        <a:pt x="359923" y="1150295"/>
                      </a:lnTo>
                      <a:lnTo>
                        <a:pt x="359923" y="1113817"/>
                      </a:lnTo>
                      <a:lnTo>
                        <a:pt x="367219" y="1094361"/>
                      </a:lnTo>
                      <a:lnTo>
                        <a:pt x="396402" y="1087066"/>
                      </a:lnTo>
                      <a:lnTo>
                        <a:pt x="406129" y="1106521"/>
                      </a:lnTo>
                      <a:lnTo>
                        <a:pt x="423153" y="1135704"/>
                      </a:lnTo>
                      <a:lnTo>
                        <a:pt x="447472" y="1143000"/>
                      </a:lnTo>
                      <a:lnTo>
                        <a:pt x="471791" y="1138136"/>
                      </a:lnTo>
                      <a:lnTo>
                        <a:pt x="505838" y="1128408"/>
                      </a:lnTo>
                      <a:lnTo>
                        <a:pt x="517998" y="1145432"/>
                      </a:lnTo>
                      <a:lnTo>
                        <a:pt x="542317" y="1130840"/>
                      </a:lnTo>
                      <a:lnTo>
                        <a:pt x="588523" y="1140568"/>
                      </a:lnTo>
                      <a:lnTo>
                        <a:pt x="632298" y="1135704"/>
                      </a:lnTo>
                      <a:lnTo>
                        <a:pt x="629866" y="1125976"/>
                      </a:lnTo>
                      <a:lnTo>
                        <a:pt x="688232" y="1050587"/>
                      </a:lnTo>
                      <a:lnTo>
                        <a:pt x="714983" y="1065178"/>
                      </a:lnTo>
                      <a:lnTo>
                        <a:pt x="739302" y="1060315"/>
                      </a:lnTo>
                      <a:lnTo>
                        <a:pt x="753893" y="1050587"/>
                      </a:lnTo>
                      <a:lnTo>
                        <a:pt x="778212" y="1045723"/>
                      </a:lnTo>
                      <a:lnTo>
                        <a:pt x="807395" y="1023836"/>
                      </a:lnTo>
                      <a:lnTo>
                        <a:pt x="824419" y="997085"/>
                      </a:lnTo>
                      <a:lnTo>
                        <a:pt x="824419" y="997085"/>
                      </a:lnTo>
                      <a:lnTo>
                        <a:pt x="897376" y="999517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26559" y="958174"/>
                      </a:lnTo>
                      <a:lnTo>
                        <a:pt x="943583" y="946015"/>
                      </a:lnTo>
                      <a:lnTo>
                        <a:pt x="943583" y="946015"/>
                      </a:lnTo>
                      <a:lnTo>
                        <a:pt x="967902" y="943583"/>
                      </a:lnTo>
                      <a:lnTo>
                        <a:pt x="987357" y="963038"/>
                      </a:lnTo>
                      <a:lnTo>
                        <a:pt x="1035995" y="941151"/>
                      </a:lnTo>
                      <a:lnTo>
                        <a:pt x="1035995" y="921695"/>
                      </a:lnTo>
                      <a:lnTo>
                        <a:pt x="1101657" y="882785"/>
                      </a:lnTo>
                      <a:lnTo>
                        <a:pt x="1116249" y="894944"/>
                      </a:lnTo>
                      <a:lnTo>
                        <a:pt x="1143000" y="887649"/>
                      </a:lnTo>
                      <a:lnTo>
                        <a:pt x="1189206" y="873057"/>
                      </a:lnTo>
                      <a:lnTo>
                        <a:pt x="1196502" y="870625"/>
                      </a:lnTo>
                      <a:lnTo>
                        <a:pt x="1186774" y="848738"/>
                      </a:lnTo>
                      <a:lnTo>
                        <a:pt x="1223253" y="836578"/>
                      </a:lnTo>
                      <a:lnTo>
                        <a:pt x="1276755" y="824419"/>
                      </a:lnTo>
                      <a:lnTo>
                        <a:pt x="1276755" y="82441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4" name="Dowolny kształt 93"/>
                <p:cNvSpPr/>
                <p:nvPr/>
              </p:nvSpPr>
              <p:spPr>
                <a:xfrm>
                  <a:off x="3511685" y="1678021"/>
                  <a:ext cx="1310802" cy="1143000"/>
                </a:xfrm>
                <a:custGeom>
                  <a:avLst/>
                  <a:gdLst>
                    <a:gd name="connsiteX0" fmla="*/ 131324 w 1310802"/>
                    <a:gd name="connsiteY0" fmla="*/ 0 h 1143000"/>
                    <a:gd name="connsiteX1" fmla="*/ 87549 w 1310802"/>
                    <a:gd name="connsiteY1" fmla="*/ 48639 h 1143000"/>
                    <a:gd name="connsiteX2" fmla="*/ 92413 w 1310802"/>
                    <a:gd name="connsiteY2" fmla="*/ 58366 h 1143000"/>
                    <a:gd name="connsiteX3" fmla="*/ 92413 w 1310802"/>
                    <a:gd name="connsiteY3" fmla="*/ 58366 h 1143000"/>
                    <a:gd name="connsiteX4" fmla="*/ 92413 w 1310802"/>
                    <a:gd name="connsiteY4" fmla="*/ 58366 h 1143000"/>
                    <a:gd name="connsiteX5" fmla="*/ 77821 w 1310802"/>
                    <a:gd name="connsiteY5" fmla="*/ 92413 h 1143000"/>
                    <a:gd name="connsiteX6" fmla="*/ 75389 w 1310802"/>
                    <a:gd name="connsiteY6" fmla="*/ 111868 h 1143000"/>
                    <a:gd name="connsiteX7" fmla="*/ 75389 w 1310802"/>
                    <a:gd name="connsiteY7" fmla="*/ 111868 h 1143000"/>
                    <a:gd name="connsiteX8" fmla="*/ 63230 w 1310802"/>
                    <a:gd name="connsiteY8" fmla="*/ 138619 h 1143000"/>
                    <a:gd name="connsiteX9" fmla="*/ 63230 w 1310802"/>
                    <a:gd name="connsiteY9" fmla="*/ 138619 h 1143000"/>
                    <a:gd name="connsiteX10" fmla="*/ 46206 w 1310802"/>
                    <a:gd name="connsiteY10" fmla="*/ 155643 h 1143000"/>
                    <a:gd name="connsiteX11" fmla="*/ 21887 w 1310802"/>
                    <a:gd name="connsiteY11" fmla="*/ 167802 h 1143000"/>
                    <a:gd name="connsiteX12" fmla="*/ 21887 w 1310802"/>
                    <a:gd name="connsiteY12" fmla="*/ 167802 h 1143000"/>
                    <a:gd name="connsiteX13" fmla="*/ 2432 w 1310802"/>
                    <a:gd name="connsiteY13" fmla="*/ 199417 h 1143000"/>
                    <a:gd name="connsiteX14" fmla="*/ 0 w 1310802"/>
                    <a:gd name="connsiteY14" fmla="*/ 216441 h 1143000"/>
                    <a:gd name="connsiteX15" fmla="*/ 38911 w 1310802"/>
                    <a:gd name="connsiteY15" fmla="*/ 233464 h 1143000"/>
                    <a:gd name="connsiteX16" fmla="*/ 51070 w 1310802"/>
                    <a:gd name="connsiteY16" fmla="*/ 255351 h 1143000"/>
                    <a:gd name="connsiteX17" fmla="*/ 58366 w 1310802"/>
                    <a:gd name="connsiteY17" fmla="*/ 262647 h 1143000"/>
                    <a:gd name="connsiteX18" fmla="*/ 68094 w 1310802"/>
                    <a:gd name="connsiteY18" fmla="*/ 282102 h 1143000"/>
                    <a:gd name="connsiteX19" fmla="*/ 89981 w 1310802"/>
                    <a:gd name="connsiteY19" fmla="*/ 299126 h 1143000"/>
                    <a:gd name="connsiteX20" fmla="*/ 92413 w 1310802"/>
                    <a:gd name="connsiteY20" fmla="*/ 311285 h 1143000"/>
                    <a:gd name="connsiteX21" fmla="*/ 82685 w 1310802"/>
                    <a:gd name="connsiteY21" fmla="*/ 323445 h 1143000"/>
                    <a:gd name="connsiteX22" fmla="*/ 82685 w 1310802"/>
                    <a:gd name="connsiteY22" fmla="*/ 330741 h 1143000"/>
                    <a:gd name="connsiteX23" fmla="*/ 63230 w 1310802"/>
                    <a:gd name="connsiteY23" fmla="*/ 335605 h 1143000"/>
                    <a:gd name="connsiteX24" fmla="*/ 36479 w 1310802"/>
                    <a:gd name="connsiteY24" fmla="*/ 347764 h 1143000"/>
                    <a:gd name="connsiteX25" fmla="*/ 36479 w 1310802"/>
                    <a:gd name="connsiteY25" fmla="*/ 347764 h 1143000"/>
                    <a:gd name="connsiteX26" fmla="*/ 48638 w 1310802"/>
                    <a:gd name="connsiteY26" fmla="*/ 362356 h 1143000"/>
                    <a:gd name="connsiteX27" fmla="*/ 41343 w 1310802"/>
                    <a:gd name="connsiteY27" fmla="*/ 376947 h 1143000"/>
                    <a:gd name="connsiteX28" fmla="*/ 41343 w 1310802"/>
                    <a:gd name="connsiteY28" fmla="*/ 389107 h 1143000"/>
                    <a:gd name="connsiteX29" fmla="*/ 41343 w 1310802"/>
                    <a:gd name="connsiteY29" fmla="*/ 398834 h 1143000"/>
                    <a:gd name="connsiteX30" fmla="*/ 63230 w 1310802"/>
                    <a:gd name="connsiteY30" fmla="*/ 410994 h 1143000"/>
                    <a:gd name="connsiteX31" fmla="*/ 53502 w 1310802"/>
                    <a:gd name="connsiteY31" fmla="*/ 420722 h 1143000"/>
                    <a:gd name="connsiteX32" fmla="*/ 48638 w 1310802"/>
                    <a:gd name="connsiteY32" fmla="*/ 462064 h 1143000"/>
                    <a:gd name="connsiteX33" fmla="*/ 48638 w 1310802"/>
                    <a:gd name="connsiteY33" fmla="*/ 462064 h 1143000"/>
                    <a:gd name="connsiteX34" fmla="*/ 36479 w 1310802"/>
                    <a:gd name="connsiteY34" fmla="*/ 510702 h 1143000"/>
                    <a:gd name="connsiteX35" fmla="*/ 24319 w 1310802"/>
                    <a:gd name="connsiteY35" fmla="*/ 522862 h 1143000"/>
                    <a:gd name="connsiteX36" fmla="*/ 14592 w 1310802"/>
                    <a:gd name="connsiteY36" fmla="*/ 532590 h 1143000"/>
                    <a:gd name="connsiteX37" fmla="*/ 14592 w 1310802"/>
                    <a:gd name="connsiteY37" fmla="*/ 532590 h 1143000"/>
                    <a:gd name="connsiteX38" fmla="*/ 21887 w 1310802"/>
                    <a:gd name="connsiteY38" fmla="*/ 554477 h 1143000"/>
                    <a:gd name="connsiteX39" fmla="*/ 46206 w 1310802"/>
                    <a:gd name="connsiteY39" fmla="*/ 561773 h 1143000"/>
                    <a:gd name="connsiteX40" fmla="*/ 63230 w 1310802"/>
                    <a:gd name="connsiteY40" fmla="*/ 552045 h 1143000"/>
                    <a:gd name="connsiteX41" fmla="*/ 77821 w 1310802"/>
                    <a:gd name="connsiteY41" fmla="*/ 569068 h 1143000"/>
                    <a:gd name="connsiteX42" fmla="*/ 89981 w 1310802"/>
                    <a:gd name="connsiteY42" fmla="*/ 581228 h 1143000"/>
                    <a:gd name="connsiteX43" fmla="*/ 107004 w 1310802"/>
                    <a:gd name="connsiteY43" fmla="*/ 583660 h 1143000"/>
                    <a:gd name="connsiteX44" fmla="*/ 107004 w 1310802"/>
                    <a:gd name="connsiteY44" fmla="*/ 583660 h 1143000"/>
                    <a:gd name="connsiteX45" fmla="*/ 128892 w 1310802"/>
                    <a:gd name="connsiteY45" fmla="*/ 603115 h 1143000"/>
                    <a:gd name="connsiteX46" fmla="*/ 128892 w 1310802"/>
                    <a:gd name="connsiteY46" fmla="*/ 627434 h 1143000"/>
                    <a:gd name="connsiteX47" fmla="*/ 131324 w 1310802"/>
                    <a:gd name="connsiteY47" fmla="*/ 642026 h 1143000"/>
                    <a:gd name="connsiteX48" fmla="*/ 136187 w 1310802"/>
                    <a:gd name="connsiteY48" fmla="*/ 656617 h 1143000"/>
                    <a:gd name="connsiteX49" fmla="*/ 131324 w 1310802"/>
                    <a:gd name="connsiteY49" fmla="*/ 663913 h 1143000"/>
                    <a:gd name="connsiteX50" fmla="*/ 131324 w 1310802"/>
                    <a:gd name="connsiteY50" fmla="*/ 680936 h 1143000"/>
                    <a:gd name="connsiteX51" fmla="*/ 126460 w 1310802"/>
                    <a:gd name="connsiteY51" fmla="*/ 700392 h 1143000"/>
                    <a:gd name="connsiteX52" fmla="*/ 126460 w 1310802"/>
                    <a:gd name="connsiteY52" fmla="*/ 700392 h 1143000"/>
                    <a:gd name="connsiteX53" fmla="*/ 104572 w 1310802"/>
                    <a:gd name="connsiteY53" fmla="*/ 717415 h 1143000"/>
                    <a:gd name="connsiteX54" fmla="*/ 92413 w 1310802"/>
                    <a:gd name="connsiteY54" fmla="*/ 719847 h 1143000"/>
                    <a:gd name="connsiteX55" fmla="*/ 89981 w 1310802"/>
                    <a:gd name="connsiteY55" fmla="*/ 714983 h 1143000"/>
                    <a:gd name="connsiteX56" fmla="*/ 80253 w 1310802"/>
                    <a:gd name="connsiteY56" fmla="*/ 724711 h 1143000"/>
                    <a:gd name="connsiteX57" fmla="*/ 80253 w 1310802"/>
                    <a:gd name="connsiteY57" fmla="*/ 724711 h 1143000"/>
                    <a:gd name="connsiteX58" fmla="*/ 87549 w 1310802"/>
                    <a:gd name="connsiteY58" fmla="*/ 761190 h 1143000"/>
                    <a:gd name="connsiteX59" fmla="*/ 102141 w 1310802"/>
                    <a:gd name="connsiteY59" fmla="*/ 775781 h 1143000"/>
                    <a:gd name="connsiteX60" fmla="*/ 111868 w 1310802"/>
                    <a:gd name="connsiteY60" fmla="*/ 785509 h 1143000"/>
                    <a:gd name="connsiteX61" fmla="*/ 109436 w 1310802"/>
                    <a:gd name="connsiteY61" fmla="*/ 795236 h 1143000"/>
                    <a:gd name="connsiteX62" fmla="*/ 109436 w 1310802"/>
                    <a:gd name="connsiteY62" fmla="*/ 795236 h 1143000"/>
                    <a:gd name="connsiteX63" fmla="*/ 111868 w 1310802"/>
                    <a:gd name="connsiteY63" fmla="*/ 819556 h 1143000"/>
                    <a:gd name="connsiteX64" fmla="*/ 121596 w 1310802"/>
                    <a:gd name="connsiteY64" fmla="*/ 821988 h 1143000"/>
                    <a:gd name="connsiteX65" fmla="*/ 138619 w 1310802"/>
                    <a:gd name="connsiteY65" fmla="*/ 817124 h 1143000"/>
                    <a:gd name="connsiteX66" fmla="*/ 138619 w 1310802"/>
                    <a:gd name="connsiteY66" fmla="*/ 817124 h 1143000"/>
                    <a:gd name="connsiteX67" fmla="*/ 158075 w 1310802"/>
                    <a:gd name="connsiteY67" fmla="*/ 795236 h 1143000"/>
                    <a:gd name="connsiteX68" fmla="*/ 182394 w 1310802"/>
                    <a:gd name="connsiteY68" fmla="*/ 797668 h 1143000"/>
                    <a:gd name="connsiteX69" fmla="*/ 187258 w 1310802"/>
                    <a:gd name="connsiteY69" fmla="*/ 797668 h 1143000"/>
                    <a:gd name="connsiteX70" fmla="*/ 192121 w 1310802"/>
                    <a:gd name="connsiteY70" fmla="*/ 817124 h 1143000"/>
                    <a:gd name="connsiteX71" fmla="*/ 192121 w 1310802"/>
                    <a:gd name="connsiteY71" fmla="*/ 817124 h 1143000"/>
                    <a:gd name="connsiteX72" fmla="*/ 184826 w 1310802"/>
                    <a:gd name="connsiteY72" fmla="*/ 839011 h 1143000"/>
                    <a:gd name="connsiteX73" fmla="*/ 184826 w 1310802"/>
                    <a:gd name="connsiteY73" fmla="*/ 839011 h 1143000"/>
                    <a:gd name="connsiteX74" fmla="*/ 209145 w 1310802"/>
                    <a:gd name="connsiteY74" fmla="*/ 851170 h 1143000"/>
                    <a:gd name="connsiteX75" fmla="*/ 209145 w 1310802"/>
                    <a:gd name="connsiteY75" fmla="*/ 851170 h 1143000"/>
                    <a:gd name="connsiteX76" fmla="*/ 211577 w 1310802"/>
                    <a:gd name="connsiteY76" fmla="*/ 877922 h 1143000"/>
                    <a:gd name="connsiteX77" fmla="*/ 211577 w 1310802"/>
                    <a:gd name="connsiteY77" fmla="*/ 877922 h 1143000"/>
                    <a:gd name="connsiteX78" fmla="*/ 231032 w 1310802"/>
                    <a:gd name="connsiteY78" fmla="*/ 873058 h 1143000"/>
                    <a:gd name="connsiteX79" fmla="*/ 233464 w 1310802"/>
                    <a:gd name="connsiteY79" fmla="*/ 863330 h 1143000"/>
                    <a:gd name="connsiteX80" fmla="*/ 233464 w 1310802"/>
                    <a:gd name="connsiteY80" fmla="*/ 846307 h 1143000"/>
                    <a:gd name="connsiteX81" fmla="*/ 233464 w 1310802"/>
                    <a:gd name="connsiteY81" fmla="*/ 846307 h 1143000"/>
                    <a:gd name="connsiteX82" fmla="*/ 272375 w 1310802"/>
                    <a:gd name="connsiteY82" fmla="*/ 853602 h 1143000"/>
                    <a:gd name="connsiteX83" fmla="*/ 294262 w 1310802"/>
                    <a:gd name="connsiteY83" fmla="*/ 863330 h 1143000"/>
                    <a:gd name="connsiteX84" fmla="*/ 294262 w 1310802"/>
                    <a:gd name="connsiteY84" fmla="*/ 863330 h 1143000"/>
                    <a:gd name="connsiteX85" fmla="*/ 330741 w 1310802"/>
                    <a:gd name="connsiteY85" fmla="*/ 882785 h 1143000"/>
                    <a:gd name="connsiteX86" fmla="*/ 330741 w 1310802"/>
                    <a:gd name="connsiteY86" fmla="*/ 882785 h 1143000"/>
                    <a:gd name="connsiteX87" fmla="*/ 325877 w 1310802"/>
                    <a:gd name="connsiteY87" fmla="*/ 907105 h 1143000"/>
                    <a:gd name="connsiteX88" fmla="*/ 347764 w 1310802"/>
                    <a:gd name="connsiteY88" fmla="*/ 911968 h 1143000"/>
                    <a:gd name="connsiteX89" fmla="*/ 347764 w 1310802"/>
                    <a:gd name="connsiteY89" fmla="*/ 911968 h 1143000"/>
                    <a:gd name="connsiteX90" fmla="*/ 372083 w 1310802"/>
                    <a:gd name="connsiteY90" fmla="*/ 933856 h 1143000"/>
                    <a:gd name="connsiteX91" fmla="*/ 386675 w 1310802"/>
                    <a:gd name="connsiteY91" fmla="*/ 941151 h 1143000"/>
                    <a:gd name="connsiteX92" fmla="*/ 393970 w 1310802"/>
                    <a:gd name="connsiteY92" fmla="*/ 938719 h 1143000"/>
                    <a:gd name="connsiteX93" fmla="*/ 408562 w 1310802"/>
                    <a:gd name="connsiteY93" fmla="*/ 943583 h 1143000"/>
                    <a:gd name="connsiteX94" fmla="*/ 408562 w 1310802"/>
                    <a:gd name="connsiteY94" fmla="*/ 943583 h 1143000"/>
                    <a:gd name="connsiteX95" fmla="*/ 435313 w 1310802"/>
                    <a:gd name="connsiteY95" fmla="*/ 946015 h 1143000"/>
                    <a:gd name="connsiteX96" fmla="*/ 435313 w 1310802"/>
                    <a:gd name="connsiteY96" fmla="*/ 946015 h 1143000"/>
                    <a:gd name="connsiteX97" fmla="*/ 435313 w 1310802"/>
                    <a:gd name="connsiteY97" fmla="*/ 946015 h 1143000"/>
                    <a:gd name="connsiteX98" fmla="*/ 445041 w 1310802"/>
                    <a:gd name="connsiteY98" fmla="*/ 967902 h 1143000"/>
                    <a:gd name="connsiteX99" fmla="*/ 454768 w 1310802"/>
                    <a:gd name="connsiteY99" fmla="*/ 977630 h 1143000"/>
                    <a:gd name="connsiteX100" fmla="*/ 469360 w 1310802"/>
                    <a:gd name="connsiteY100" fmla="*/ 970334 h 1143000"/>
                    <a:gd name="connsiteX101" fmla="*/ 469360 w 1310802"/>
                    <a:gd name="connsiteY101" fmla="*/ 970334 h 1143000"/>
                    <a:gd name="connsiteX102" fmla="*/ 483951 w 1310802"/>
                    <a:gd name="connsiteY102" fmla="*/ 994653 h 1143000"/>
                    <a:gd name="connsiteX103" fmla="*/ 498543 w 1310802"/>
                    <a:gd name="connsiteY103" fmla="*/ 992222 h 1143000"/>
                    <a:gd name="connsiteX104" fmla="*/ 513134 w 1310802"/>
                    <a:gd name="connsiteY104" fmla="*/ 997085 h 1143000"/>
                    <a:gd name="connsiteX105" fmla="*/ 554477 w 1310802"/>
                    <a:gd name="connsiteY105" fmla="*/ 965470 h 1143000"/>
                    <a:gd name="connsiteX106" fmla="*/ 559341 w 1310802"/>
                    <a:gd name="connsiteY106" fmla="*/ 958175 h 1143000"/>
                    <a:gd name="connsiteX107" fmla="*/ 559341 w 1310802"/>
                    <a:gd name="connsiteY107" fmla="*/ 958175 h 1143000"/>
                    <a:gd name="connsiteX108" fmla="*/ 559341 w 1310802"/>
                    <a:gd name="connsiteY108" fmla="*/ 958175 h 1143000"/>
                    <a:gd name="connsiteX109" fmla="*/ 576364 w 1310802"/>
                    <a:gd name="connsiteY109" fmla="*/ 950879 h 1143000"/>
                    <a:gd name="connsiteX110" fmla="*/ 583660 w 1310802"/>
                    <a:gd name="connsiteY110" fmla="*/ 963039 h 1143000"/>
                    <a:gd name="connsiteX111" fmla="*/ 583660 w 1310802"/>
                    <a:gd name="connsiteY111" fmla="*/ 963039 h 1143000"/>
                    <a:gd name="connsiteX112" fmla="*/ 581228 w 1310802"/>
                    <a:gd name="connsiteY112" fmla="*/ 987358 h 1143000"/>
                    <a:gd name="connsiteX113" fmla="*/ 583660 w 1310802"/>
                    <a:gd name="connsiteY113" fmla="*/ 1001949 h 1143000"/>
                    <a:gd name="connsiteX114" fmla="*/ 583660 w 1310802"/>
                    <a:gd name="connsiteY114" fmla="*/ 1001949 h 1143000"/>
                    <a:gd name="connsiteX115" fmla="*/ 625002 w 1310802"/>
                    <a:gd name="connsiteY115" fmla="*/ 1001949 h 1143000"/>
                    <a:gd name="connsiteX116" fmla="*/ 629866 w 1310802"/>
                    <a:gd name="connsiteY116" fmla="*/ 984926 h 1143000"/>
                    <a:gd name="connsiteX117" fmla="*/ 629866 w 1310802"/>
                    <a:gd name="connsiteY117" fmla="*/ 984926 h 1143000"/>
                    <a:gd name="connsiteX118" fmla="*/ 661481 w 1310802"/>
                    <a:gd name="connsiteY118" fmla="*/ 987358 h 1143000"/>
                    <a:gd name="connsiteX119" fmla="*/ 661481 w 1310802"/>
                    <a:gd name="connsiteY119" fmla="*/ 987358 h 1143000"/>
                    <a:gd name="connsiteX120" fmla="*/ 673641 w 1310802"/>
                    <a:gd name="connsiteY120" fmla="*/ 1011677 h 1143000"/>
                    <a:gd name="connsiteX121" fmla="*/ 693096 w 1310802"/>
                    <a:gd name="connsiteY121" fmla="*/ 1011677 h 1143000"/>
                    <a:gd name="connsiteX122" fmla="*/ 702824 w 1310802"/>
                    <a:gd name="connsiteY122" fmla="*/ 1023836 h 1143000"/>
                    <a:gd name="connsiteX123" fmla="*/ 719847 w 1310802"/>
                    <a:gd name="connsiteY123" fmla="*/ 1023836 h 1143000"/>
                    <a:gd name="connsiteX124" fmla="*/ 719847 w 1310802"/>
                    <a:gd name="connsiteY124" fmla="*/ 1023836 h 1143000"/>
                    <a:gd name="connsiteX125" fmla="*/ 727143 w 1310802"/>
                    <a:gd name="connsiteY125" fmla="*/ 1045724 h 1143000"/>
                    <a:gd name="connsiteX126" fmla="*/ 727143 w 1310802"/>
                    <a:gd name="connsiteY126" fmla="*/ 1045724 h 1143000"/>
                    <a:gd name="connsiteX127" fmla="*/ 739302 w 1310802"/>
                    <a:gd name="connsiteY127" fmla="*/ 1065179 h 1143000"/>
                    <a:gd name="connsiteX128" fmla="*/ 749030 w 1310802"/>
                    <a:gd name="connsiteY128" fmla="*/ 1065179 h 1143000"/>
                    <a:gd name="connsiteX129" fmla="*/ 780645 w 1310802"/>
                    <a:gd name="connsiteY129" fmla="*/ 1099226 h 1143000"/>
                    <a:gd name="connsiteX130" fmla="*/ 778213 w 1310802"/>
                    <a:gd name="connsiteY130" fmla="*/ 1123545 h 1143000"/>
                    <a:gd name="connsiteX131" fmla="*/ 778213 w 1310802"/>
                    <a:gd name="connsiteY131" fmla="*/ 1123545 h 1143000"/>
                    <a:gd name="connsiteX132" fmla="*/ 800100 w 1310802"/>
                    <a:gd name="connsiteY132" fmla="*/ 1113817 h 1143000"/>
                    <a:gd name="connsiteX133" fmla="*/ 800100 w 1310802"/>
                    <a:gd name="connsiteY133" fmla="*/ 1113817 h 1143000"/>
                    <a:gd name="connsiteX134" fmla="*/ 821987 w 1310802"/>
                    <a:gd name="connsiteY134" fmla="*/ 1118681 h 1143000"/>
                    <a:gd name="connsiteX135" fmla="*/ 839011 w 1310802"/>
                    <a:gd name="connsiteY135" fmla="*/ 1104090 h 1143000"/>
                    <a:gd name="connsiteX136" fmla="*/ 839011 w 1310802"/>
                    <a:gd name="connsiteY136" fmla="*/ 1104090 h 1143000"/>
                    <a:gd name="connsiteX137" fmla="*/ 860898 w 1310802"/>
                    <a:gd name="connsiteY137" fmla="*/ 1096794 h 1143000"/>
                    <a:gd name="connsiteX138" fmla="*/ 865762 w 1310802"/>
                    <a:gd name="connsiteY138" fmla="*/ 1089498 h 1143000"/>
                    <a:gd name="connsiteX139" fmla="*/ 865762 w 1310802"/>
                    <a:gd name="connsiteY139" fmla="*/ 1089498 h 1143000"/>
                    <a:gd name="connsiteX140" fmla="*/ 890081 w 1310802"/>
                    <a:gd name="connsiteY140" fmla="*/ 1091930 h 1143000"/>
                    <a:gd name="connsiteX141" fmla="*/ 890081 w 1310802"/>
                    <a:gd name="connsiteY141" fmla="*/ 1091930 h 1143000"/>
                    <a:gd name="connsiteX142" fmla="*/ 899809 w 1310802"/>
                    <a:gd name="connsiteY142" fmla="*/ 1113817 h 1143000"/>
                    <a:gd name="connsiteX143" fmla="*/ 899809 w 1310802"/>
                    <a:gd name="connsiteY143" fmla="*/ 1113817 h 1143000"/>
                    <a:gd name="connsiteX144" fmla="*/ 921696 w 1310802"/>
                    <a:gd name="connsiteY144" fmla="*/ 1121113 h 1143000"/>
                    <a:gd name="connsiteX145" fmla="*/ 921696 w 1310802"/>
                    <a:gd name="connsiteY145" fmla="*/ 1121113 h 1143000"/>
                    <a:gd name="connsiteX146" fmla="*/ 938719 w 1310802"/>
                    <a:gd name="connsiteY146" fmla="*/ 1143000 h 1143000"/>
                    <a:gd name="connsiteX147" fmla="*/ 948447 w 1310802"/>
                    <a:gd name="connsiteY147" fmla="*/ 1125977 h 1143000"/>
                    <a:gd name="connsiteX148" fmla="*/ 955743 w 1310802"/>
                    <a:gd name="connsiteY148" fmla="*/ 1116249 h 1143000"/>
                    <a:gd name="connsiteX149" fmla="*/ 975198 w 1310802"/>
                    <a:gd name="connsiteY149" fmla="*/ 1121113 h 1143000"/>
                    <a:gd name="connsiteX150" fmla="*/ 992221 w 1310802"/>
                    <a:gd name="connsiteY150" fmla="*/ 1121113 h 1143000"/>
                    <a:gd name="connsiteX151" fmla="*/ 1014109 w 1310802"/>
                    <a:gd name="connsiteY151" fmla="*/ 1116249 h 1143000"/>
                    <a:gd name="connsiteX152" fmla="*/ 1014109 w 1310802"/>
                    <a:gd name="connsiteY152" fmla="*/ 1116249 h 1143000"/>
                    <a:gd name="connsiteX153" fmla="*/ 1014109 w 1310802"/>
                    <a:gd name="connsiteY153" fmla="*/ 1116249 h 1143000"/>
                    <a:gd name="connsiteX154" fmla="*/ 1053019 w 1310802"/>
                    <a:gd name="connsiteY154" fmla="*/ 1084634 h 1143000"/>
                    <a:gd name="connsiteX155" fmla="*/ 1053019 w 1310802"/>
                    <a:gd name="connsiteY155" fmla="*/ 1084634 h 1143000"/>
                    <a:gd name="connsiteX156" fmla="*/ 1067611 w 1310802"/>
                    <a:gd name="connsiteY156" fmla="*/ 1053019 h 1143000"/>
                    <a:gd name="connsiteX157" fmla="*/ 1065179 w 1310802"/>
                    <a:gd name="connsiteY157" fmla="*/ 1045724 h 1143000"/>
                    <a:gd name="connsiteX158" fmla="*/ 1055451 w 1310802"/>
                    <a:gd name="connsiteY158" fmla="*/ 1040860 h 1143000"/>
                    <a:gd name="connsiteX159" fmla="*/ 1055451 w 1310802"/>
                    <a:gd name="connsiteY159" fmla="*/ 1040860 h 1143000"/>
                    <a:gd name="connsiteX160" fmla="*/ 1072475 w 1310802"/>
                    <a:gd name="connsiteY160" fmla="*/ 1028700 h 1143000"/>
                    <a:gd name="connsiteX161" fmla="*/ 1084634 w 1310802"/>
                    <a:gd name="connsiteY161" fmla="*/ 1014109 h 1143000"/>
                    <a:gd name="connsiteX162" fmla="*/ 1084634 w 1310802"/>
                    <a:gd name="connsiteY162" fmla="*/ 1014109 h 1143000"/>
                    <a:gd name="connsiteX163" fmla="*/ 1084634 w 1310802"/>
                    <a:gd name="connsiteY163" fmla="*/ 1014109 h 1143000"/>
                    <a:gd name="connsiteX164" fmla="*/ 1104089 w 1310802"/>
                    <a:gd name="connsiteY164" fmla="*/ 984926 h 1143000"/>
                    <a:gd name="connsiteX165" fmla="*/ 1108953 w 1310802"/>
                    <a:gd name="connsiteY165" fmla="*/ 977630 h 1143000"/>
                    <a:gd name="connsiteX166" fmla="*/ 1108953 w 1310802"/>
                    <a:gd name="connsiteY166" fmla="*/ 977630 h 1143000"/>
                    <a:gd name="connsiteX167" fmla="*/ 1108953 w 1310802"/>
                    <a:gd name="connsiteY167" fmla="*/ 977630 h 1143000"/>
                    <a:gd name="connsiteX168" fmla="*/ 1106521 w 1310802"/>
                    <a:gd name="connsiteY168" fmla="*/ 963039 h 1143000"/>
                    <a:gd name="connsiteX169" fmla="*/ 1091930 w 1310802"/>
                    <a:gd name="connsiteY169" fmla="*/ 965470 h 1143000"/>
                    <a:gd name="connsiteX170" fmla="*/ 1091930 w 1310802"/>
                    <a:gd name="connsiteY170" fmla="*/ 965470 h 1143000"/>
                    <a:gd name="connsiteX171" fmla="*/ 1101658 w 1310802"/>
                    <a:gd name="connsiteY171" fmla="*/ 950879 h 1143000"/>
                    <a:gd name="connsiteX172" fmla="*/ 1094362 w 1310802"/>
                    <a:gd name="connsiteY172" fmla="*/ 924128 h 1143000"/>
                    <a:gd name="connsiteX173" fmla="*/ 1113817 w 1310802"/>
                    <a:gd name="connsiteY173" fmla="*/ 916832 h 1143000"/>
                    <a:gd name="connsiteX174" fmla="*/ 1121113 w 1310802"/>
                    <a:gd name="connsiteY174" fmla="*/ 899809 h 1143000"/>
                    <a:gd name="connsiteX175" fmla="*/ 1133272 w 1310802"/>
                    <a:gd name="connsiteY175" fmla="*/ 892513 h 1143000"/>
                    <a:gd name="connsiteX176" fmla="*/ 1133272 w 1310802"/>
                    <a:gd name="connsiteY176" fmla="*/ 892513 h 1143000"/>
                    <a:gd name="connsiteX177" fmla="*/ 1118681 w 1310802"/>
                    <a:gd name="connsiteY177" fmla="*/ 875490 h 1143000"/>
                    <a:gd name="connsiteX178" fmla="*/ 1111385 w 1310802"/>
                    <a:gd name="connsiteY178" fmla="*/ 873058 h 1143000"/>
                    <a:gd name="connsiteX179" fmla="*/ 1111385 w 1310802"/>
                    <a:gd name="connsiteY179" fmla="*/ 860898 h 1143000"/>
                    <a:gd name="connsiteX180" fmla="*/ 1118681 w 1310802"/>
                    <a:gd name="connsiteY180" fmla="*/ 858466 h 1143000"/>
                    <a:gd name="connsiteX181" fmla="*/ 1118681 w 1310802"/>
                    <a:gd name="connsiteY181" fmla="*/ 858466 h 1143000"/>
                    <a:gd name="connsiteX182" fmla="*/ 1128409 w 1310802"/>
                    <a:gd name="connsiteY182" fmla="*/ 834147 h 1143000"/>
                    <a:gd name="connsiteX183" fmla="*/ 1140568 w 1310802"/>
                    <a:gd name="connsiteY183" fmla="*/ 831715 h 1143000"/>
                    <a:gd name="connsiteX184" fmla="*/ 1140568 w 1310802"/>
                    <a:gd name="connsiteY184" fmla="*/ 814692 h 1143000"/>
                    <a:gd name="connsiteX185" fmla="*/ 1140568 w 1310802"/>
                    <a:gd name="connsiteY185" fmla="*/ 785509 h 1143000"/>
                    <a:gd name="connsiteX186" fmla="*/ 1155160 w 1310802"/>
                    <a:gd name="connsiteY186" fmla="*/ 790373 h 1143000"/>
                    <a:gd name="connsiteX187" fmla="*/ 1169751 w 1310802"/>
                    <a:gd name="connsiteY187" fmla="*/ 800100 h 1143000"/>
                    <a:gd name="connsiteX188" fmla="*/ 1169751 w 1310802"/>
                    <a:gd name="connsiteY188" fmla="*/ 800100 h 1143000"/>
                    <a:gd name="connsiteX189" fmla="*/ 1169751 w 1310802"/>
                    <a:gd name="connsiteY189" fmla="*/ 800100 h 1143000"/>
                    <a:gd name="connsiteX190" fmla="*/ 1184343 w 1310802"/>
                    <a:gd name="connsiteY190" fmla="*/ 763622 h 1143000"/>
                    <a:gd name="connsiteX191" fmla="*/ 1177047 w 1310802"/>
                    <a:gd name="connsiteY191" fmla="*/ 741734 h 1143000"/>
                    <a:gd name="connsiteX192" fmla="*/ 1167319 w 1310802"/>
                    <a:gd name="connsiteY192" fmla="*/ 736870 h 1143000"/>
                    <a:gd name="connsiteX193" fmla="*/ 1157592 w 1310802"/>
                    <a:gd name="connsiteY193" fmla="*/ 719847 h 1143000"/>
                    <a:gd name="connsiteX194" fmla="*/ 1145432 w 1310802"/>
                    <a:gd name="connsiteY194" fmla="*/ 707688 h 1143000"/>
                    <a:gd name="connsiteX195" fmla="*/ 1135704 w 1310802"/>
                    <a:gd name="connsiteY195" fmla="*/ 705256 h 1143000"/>
                    <a:gd name="connsiteX196" fmla="*/ 1138136 w 1310802"/>
                    <a:gd name="connsiteY196" fmla="*/ 683368 h 1143000"/>
                    <a:gd name="connsiteX197" fmla="*/ 1138136 w 1310802"/>
                    <a:gd name="connsiteY197" fmla="*/ 683368 h 1143000"/>
                    <a:gd name="connsiteX198" fmla="*/ 1152728 w 1310802"/>
                    <a:gd name="connsiteY198" fmla="*/ 666345 h 1143000"/>
                    <a:gd name="connsiteX199" fmla="*/ 1152728 w 1310802"/>
                    <a:gd name="connsiteY199" fmla="*/ 666345 h 1143000"/>
                    <a:gd name="connsiteX200" fmla="*/ 1179479 w 1310802"/>
                    <a:gd name="connsiteY200" fmla="*/ 663913 h 1143000"/>
                    <a:gd name="connsiteX201" fmla="*/ 1164887 w 1310802"/>
                    <a:gd name="connsiteY201" fmla="*/ 642026 h 1143000"/>
                    <a:gd name="connsiteX202" fmla="*/ 1155160 w 1310802"/>
                    <a:gd name="connsiteY202" fmla="*/ 629866 h 1143000"/>
                    <a:gd name="connsiteX203" fmla="*/ 1160024 w 1310802"/>
                    <a:gd name="connsiteY203" fmla="*/ 615275 h 1143000"/>
                    <a:gd name="connsiteX204" fmla="*/ 1140568 w 1310802"/>
                    <a:gd name="connsiteY204" fmla="*/ 600683 h 1143000"/>
                    <a:gd name="connsiteX205" fmla="*/ 1147864 w 1310802"/>
                    <a:gd name="connsiteY205" fmla="*/ 595819 h 1143000"/>
                    <a:gd name="connsiteX206" fmla="*/ 1186775 w 1310802"/>
                    <a:gd name="connsiteY206" fmla="*/ 605547 h 1143000"/>
                    <a:gd name="connsiteX207" fmla="*/ 1186775 w 1310802"/>
                    <a:gd name="connsiteY207" fmla="*/ 605547 h 1143000"/>
                    <a:gd name="connsiteX208" fmla="*/ 1213526 w 1310802"/>
                    <a:gd name="connsiteY208" fmla="*/ 581228 h 1143000"/>
                    <a:gd name="connsiteX209" fmla="*/ 1203798 w 1310802"/>
                    <a:gd name="connsiteY209" fmla="*/ 552045 h 1143000"/>
                    <a:gd name="connsiteX210" fmla="*/ 1225685 w 1310802"/>
                    <a:gd name="connsiteY210" fmla="*/ 556909 h 1143000"/>
                    <a:gd name="connsiteX211" fmla="*/ 1245141 w 1310802"/>
                    <a:gd name="connsiteY211" fmla="*/ 569068 h 1143000"/>
                    <a:gd name="connsiteX212" fmla="*/ 1262164 w 1310802"/>
                    <a:gd name="connsiteY212" fmla="*/ 578796 h 1143000"/>
                    <a:gd name="connsiteX213" fmla="*/ 1262164 w 1310802"/>
                    <a:gd name="connsiteY213" fmla="*/ 578796 h 1143000"/>
                    <a:gd name="connsiteX214" fmla="*/ 1262164 w 1310802"/>
                    <a:gd name="connsiteY214" fmla="*/ 554477 h 1143000"/>
                    <a:gd name="connsiteX215" fmla="*/ 1269460 w 1310802"/>
                    <a:gd name="connsiteY215" fmla="*/ 522862 h 1143000"/>
                    <a:gd name="connsiteX216" fmla="*/ 1262164 w 1310802"/>
                    <a:gd name="connsiteY216" fmla="*/ 510702 h 1143000"/>
                    <a:gd name="connsiteX217" fmla="*/ 1262164 w 1310802"/>
                    <a:gd name="connsiteY217" fmla="*/ 510702 h 1143000"/>
                    <a:gd name="connsiteX218" fmla="*/ 1254868 w 1310802"/>
                    <a:gd name="connsiteY218" fmla="*/ 471792 h 1143000"/>
                    <a:gd name="connsiteX219" fmla="*/ 1242709 w 1310802"/>
                    <a:gd name="connsiteY219" fmla="*/ 447473 h 1143000"/>
                    <a:gd name="connsiteX220" fmla="*/ 1262164 w 1310802"/>
                    <a:gd name="connsiteY220" fmla="*/ 447473 h 1143000"/>
                    <a:gd name="connsiteX221" fmla="*/ 1269460 w 1310802"/>
                    <a:gd name="connsiteY221" fmla="*/ 432881 h 1143000"/>
                    <a:gd name="connsiteX222" fmla="*/ 1281619 w 1310802"/>
                    <a:gd name="connsiteY222" fmla="*/ 430449 h 1143000"/>
                    <a:gd name="connsiteX223" fmla="*/ 1284051 w 1310802"/>
                    <a:gd name="connsiteY223" fmla="*/ 420722 h 1143000"/>
                    <a:gd name="connsiteX224" fmla="*/ 1310802 w 1310802"/>
                    <a:gd name="connsiteY224" fmla="*/ 408562 h 1143000"/>
                    <a:gd name="connsiteX225" fmla="*/ 1310802 w 1310802"/>
                    <a:gd name="connsiteY225" fmla="*/ 408562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</a:cxnLst>
                  <a:rect l="l" t="t" r="r" b="b"/>
                  <a:pathLst>
                    <a:path w="1310802" h="1143000">
                      <a:moveTo>
                        <a:pt x="131324" y="0"/>
                      </a:moveTo>
                      <a:lnTo>
                        <a:pt x="87549" y="48639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77821" y="92413"/>
                      </a:lnTo>
                      <a:lnTo>
                        <a:pt x="75389" y="111868"/>
                      </a:lnTo>
                      <a:lnTo>
                        <a:pt x="75389" y="111868"/>
                      </a:lnTo>
                      <a:lnTo>
                        <a:pt x="63230" y="138619"/>
                      </a:lnTo>
                      <a:lnTo>
                        <a:pt x="63230" y="138619"/>
                      </a:lnTo>
                      <a:lnTo>
                        <a:pt x="46206" y="155643"/>
                      </a:lnTo>
                      <a:lnTo>
                        <a:pt x="21887" y="167802"/>
                      </a:lnTo>
                      <a:lnTo>
                        <a:pt x="21887" y="167802"/>
                      </a:lnTo>
                      <a:lnTo>
                        <a:pt x="2432" y="199417"/>
                      </a:lnTo>
                      <a:lnTo>
                        <a:pt x="0" y="216441"/>
                      </a:lnTo>
                      <a:lnTo>
                        <a:pt x="38911" y="233464"/>
                      </a:lnTo>
                      <a:lnTo>
                        <a:pt x="51070" y="255351"/>
                      </a:lnTo>
                      <a:lnTo>
                        <a:pt x="58366" y="262647"/>
                      </a:lnTo>
                      <a:lnTo>
                        <a:pt x="68094" y="282102"/>
                      </a:lnTo>
                      <a:lnTo>
                        <a:pt x="89981" y="299126"/>
                      </a:lnTo>
                      <a:lnTo>
                        <a:pt x="92413" y="311285"/>
                      </a:lnTo>
                      <a:lnTo>
                        <a:pt x="82685" y="323445"/>
                      </a:lnTo>
                      <a:lnTo>
                        <a:pt x="82685" y="330741"/>
                      </a:lnTo>
                      <a:lnTo>
                        <a:pt x="63230" y="335605"/>
                      </a:lnTo>
                      <a:lnTo>
                        <a:pt x="36479" y="347764"/>
                      </a:lnTo>
                      <a:lnTo>
                        <a:pt x="36479" y="347764"/>
                      </a:lnTo>
                      <a:lnTo>
                        <a:pt x="48638" y="362356"/>
                      </a:lnTo>
                      <a:lnTo>
                        <a:pt x="41343" y="376947"/>
                      </a:lnTo>
                      <a:lnTo>
                        <a:pt x="41343" y="389107"/>
                      </a:lnTo>
                      <a:lnTo>
                        <a:pt x="41343" y="398834"/>
                      </a:lnTo>
                      <a:lnTo>
                        <a:pt x="63230" y="410994"/>
                      </a:lnTo>
                      <a:lnTo>
                        <a:pt x="53502" y="420722"/>
                      </a:lnTo>
                      <a:lnTo>
                        <a:pt x="48638" y="462064"/>
                      </a:lnTo>
                      <a:lnTo>
                        <a:pt x="48638" y="462064"/>
                      </a:lnTo>
                      <a:lnTo>
                        <a:pt x="36479" y="510702"/>
                      </a:lnTo>
                      <a:lnTo>
                        <a:pt x="24319" y="522862"/>
                      </a:lnTo>
                      <a:lnTo>
                        <a:pt x="14592" y="532590"/>
                      </a:lnTo>
                      <a:lnTo>
                        <a:pt x="14592" y="532590"/>
                      </a:lnTo>
                      <a:lnTo>
                        <a:pt x="21887" y="554477"/>
                      </a:lnTo>
                      <a:lnTo>
                        <a:pt x="46206" y="561773"/>
                      </a:lnTo>
                      <a:lnTo>
                        <a:pt x="63230" y="552045"/>
                      </a:lnTo>
                      <a:lnTo>
                        <a:pt x="77821" y="569068"/>
                      </a:lnTo>
                      <a:lnTo>
                        <a:pt x="89981" y="581228"/>
                      </a:lnTo>
                      <a:lnTo>
                        <a:pt x="107004" y="583660"/>
                      </a:lnTo>
                      <a:lnTo>
                        <a:pt x="107004" y="583660"/>
                      </a:lnTo>
                      <a:lnTo>
                        <a:pt x="128892" y="603115"/>
                      </a:lnTo>
                      <a:lnTo>
                        <a:pt x="128892" y="627434"/>
                      </a:lnTo>
                      <a:lnTo>
                        <a:pt x="131324" y="642026"/>
                      </a:lnTo>
                      <a:lnTo>
                        <a:pt x="136187" y="656617"/>
                      </a:lnTo>
                      <a:lnTo>
                        <a:pt x="131324" y="663913"/>
                      </a:lnTo>
                      <a:lnTo>
                        <a:pt x="131324" y="680936"/>
                      </a:lnTo>
                      <a:lnTo>
                        <a:pt x="126460" y="700392"/>
                      </a:lnTo>
                      <a:lnTo>
                        <a:pt x="126460" y="700392"/>
                      </a:lnTo>
                      <a:lnTo>
                        <a:pt x="104572" y="717415"/>
                      </a:lnTo>
                      <a:lnTo>
                        <a:pt x="92413" y="719847"/>
                      </a:lnTo>
                      <a:lnTo>
                        <a:pt x="89981" y="714983"/>
                      </a:lnTo>
                      <a:lnTo>
                        <a:pt x="80253" y="724711"/>
                      </a:lnTo>
                      <a:lnTo>
                        <a:pt x="80253" y="724711"/>
                      </a:lnTo>
                      <a:lnTo>
                        <a:pt x="87549" y="761190"/>
                      </a:lnTo>
                      <a:lnTo>
                        <a:pt x="102141" y="775781"/>
                      </a:lnTo>
                      <a:lnTo>
                        <a:pt x="111868" y="785509"/>
                      </a:lnTo>
                      <a:lnTo>
                        <a:pt x="109436" y="795236"/>
                      </a:lnTo>
                      <a:lnTo>
                        <a:pt x="109436" y="795236"/>
                      </a:lnTo>
                      <a:lnTo>
                        <a:pt x="111868" y="819556"/>
                      </a:lnTo>
                      <a:lnTo>
                        <a:pt x="121596" y="821988"/>
                      </a:lnTo>
                      <a:lnTo>
                        <a:pt x="138619" y="817124"/>
                      </a:lnTo>
                      <a:lnTo>
                        <a:pt x="138619" y="817124"/>
                      </a:lnTo>
                      <a:lnTo>
                        <a:pt x="158075" y="795236"/>
                      </a:lnTo>
                      <a:lnTo>
                        <a:pt x="182394" y="797668"/>
                      </a:lnTo>
                      <a:lnTo>
                        <a:pt x="187258" y="797668"/>
                      </a:lnTo>
                      <a:lnTo>
                        <a:pt x="192121" y="817124"/>
                      </a:lnTo>
                      <a:lnTo>
                        <a:pt x="192121" y="817124"/>
                      </a:lnTo>
                      <a:lnTo>
                        <a:pt x="184826" y="839011"/>
                      </a:lnTo>
                      <a:lnTo>
                        <a:pt x="184826" y="839011"/>
                      </a:lnTo>
                      <a:lnTo>
                        <a:pt x="209145" y="851170"/>
                      </a:lnTo>
                      <a:lnTo>
                        <a:pt x="209145" y="851170"/>
                      </a:lnTo>
                      <a:lnTo>
                        <a:pt x="211577" y="877922"/>
                      </a:lnTo>
                      <a:lnTo>
                        <a:pt x="211577" y="877922"/>
                      </a:lnTo>
                      <a:lnTo>
                        <a:pt x="231032" y="873058"/>
                      </a:lnTo>
                      <a:lnTo>
                        <a:pt x="233464" y="863330"/>
                      </a:lnTo>
                      <a:lnTo>
                        <a:pt x="233464" y="846307"/>
                      </a:lnTo>
                      <a:lnTo>
                        <a:pt x="233464" y="846307"/>
                      </a:lnTo>
                      <a:lnTo>
                        <a:pt x="272375" y="853602"/>
                      </a:lnTo>
                      <a:lnTo>
                        <a:pt x="294262" y="863330"/>
                      </a:lnTo>
                      <a:lnTo>
                        <a:pt x="294262" y="863330"/>
                      </a:lnTo>
                      <a:lnTo>
                        <a:pt x="330741" y="882785"/>
                      </a:lnTo>
                      <a:lnTo>
                        <a:pt x="330741" y="882785"/>
                      </a:lnTo>
                      <a:lnTo>
                        <a:pt x="325877" y="907105"/>
                      </a:lnTo>
                      <a:lnTo>
                        <a:pt x="347764" y="911968"/>
                      </a:lnTo>
                      <a:lnTo>
                        <a:pt x="347764" y="911968"/>
                      </a:lnTo>
                      <a:lnTo>
                        <a:pt x="372083" y="933856"/>
                      </a:lnTo>
                      <a:lnTo>
                        <a:pt x="386675" y="941151"/>
                      </a:lnTo>
                      <a:lnTo>
                        <a:pt x="393970" y="938719"/>
                      </a:lnTo>
                      <a:lnTo>
                        <a:pt x="408562" y="943583"/>
                      </a:lnTo>
                      <a:lnTo>
                        <a:pt x="408562" y="943583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45041" y="967902"/>
                      </a:lnTo>
                      <a:lnTo>
                        <a:pt x="454768" y="977630"/>
                      </a:lnTo>
                      <a:lnTo>
                        <a:pt x="469360" y="970334"/>
                      </a:lnTo>
                      <a:lnTo>
                        <a:pt x="469360" y="970334"/>
                      </a:lnTo>
                      <a:lnTo>
                        <a:pt x="483951" y="994653"/>
                      </a:lnTo>
                      <a:lnTo>
                        <a:pt x="498543" y="992222"/>
                      </a:lnTo>
                      <a:lnTo>
                        <a:pt x="513134" y="997085"/>
                      </a:lnTo>
                      <a:lnTo>
                        <a:pt x="554477" y="965470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76364" y="950879"/>
                      </a:lnTo>
                      <a:lnTo>
                        <a:pt x="583660" y="963039"/>
                      </a:lnTo>
                      <a:lnTo>
                        <a:pt x="583660" y="963039"/>
                      </a:lnTo>
                      <a:lnTo>
                        <a:pt x="581228" y="987358"/>
                      </a:lnTo>
                      <a:lnTo>
                        <a:pt x="583660" y="1001949"/>
                      </a:lnTo>
                      <a:lnTo>
                        <a:pt x="583660" y="1001949"/>
                      </a:lnTo>
                      <a:lnTo>
                        <a:pt x="625002" y="1001949"/>
                      </a:lnTo>
                      <a:lnTo>
                        <a:pt x="629866" y="984926"/>
                      </a:lnTo>
                      <a:lnTo>
                        <a:pt x="629866" y="984926"/>
                      </a:lnTo>
                      <a:lnTo>
                        <a:pt x="661481" y="987358"/>
                      </a:lnTo>
                      <a:lnTo>
                        <a:pt x="661481" y="987358"/>
                      </a:lnTo>
                      <a:lnTo>
                        <a:pt x="673641" y="1011677"/>
                      </a:lnTo>
                      <a:lnTo>
                        <a:pt x="693096" y="1011677"/>
                      </a:lnTo>
                      <a:lnTo>
                        <a:pt x="702824" y="1023836"/>
                      </a:lnTo>
                      <a:lnTo>
                        <a:pt x="719847" y="1023836"/>
                      </a:lnTo>
                      <a:lnTo>
                        <a:pt x="719847" y="1023836"/>
                      </a:lnTo>
                      <a:lnTo>
                        <a:pt x="727143" y="1045724"/>
                      </a:lnTo>
                      <a:lnTo>
                        <a:pt x="727143" y="1045724"/>
                      </a:lnTo>
                      <a:lnTo>
                        <a:pt x="739302" y="1065179"/>
                      </a:lnTo>
                      <a:lnTo>
                        <a:pt x="749030" y="1065179"/>
                      </a:lnTo>
                      <a:lnTo>
                        <a:pt x="780645" y="1099226"/>
                      </a:lnTo>
                      <a:lnTo>
                        <a:pt x="778213" y="1123545"/>
                      </a:lnTo>
                      <a:lnTo>
                        <a:pt x="778213" y="1123545"/>
                      </a:lnTo>
                      <a:lnTo>
                        <a:pt x="800100" y="1113817"/>
                      </a:lnTo>
                      <a:lnTo>
                        <a:pt x="800100" y="1113817"/>
                      </a:lnTo>
                      <a:lnTo>
                        <a:pt x="821987" y="1118681"/>
                      </a:lnTo>
                      <a:lnTo>
                        <a:pt x="839011" y="1104090"/>
                      </a:lnTo>
                      <a:lnTo>
                        <a:pt x="839011" y="1104090"/>
                      </a:lnTo>
                      <a:lnTo>
                        <a:pt x="860898" y="1096794"/>
                      </a:lnTo>
                      <a:lnTo>
                        <a:pt x="865762" y="1089498"/>
                      </a:lnTo>
                      <a:lnTo>
                        <a:pt x="865762" y="1089498"/>
                      </a:lnTo>
                      <a:lnTo>
                        <a:pt x="890081" y="1091930"/>
                      </a:lnTo>
                      <a:lnTo>
                        <a:pt x="890081" y="1091930"/>
                      </a:lnTo>
                      <a:lnTo>
                        <a:pt x="899809" y="1113817"/>
                      </a:lnTo>
                      <a:lnTo>
                        <a:pt x="899809" y="1113817"/>
                      </a:lnTo>
                      <a:lnTo>
                        <a:pt x="921696" y="1121113"/>
                      </a:lnTo>
                      <a:lnTo>
                        <a:pt x="921696" y="1121113"/>
                      </a:lnTo>
                      <a:lnTo>
                        <a:pt x="938719" y="1143000"/>
                      </a:lnTo>
                      <a:lnTo>
                        <a:pt x="948447" y="1125977"/>
                      </a:lnTo>
                      <a:lnTo>
                        <a:pt x="955743" y="1116249"/>
                      </a:lnTo>
                      <a:lnTo>
                        <a:pt x="975198" y="1121113"/>
                      </a:lnTo>
                      <a:lnTo>
                        <a:pt x="992221" y="1121113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53019" y="1084634"/>
                      </a:lnTo>
                      <a:lnTo>
                        <a:pt x="1053019" y="1084634"/>
                      </a:lnTo>
                      <a:lnTo>
                        <a:pt x="1067611" y="1053019"/>
                      </a:lnTo>
                      <a:lnTo>
                        <a:pt x="1065179" y="1045724"/>
                      </a:lnTo>
                      <a:lnTo>
                        <a:pt x="1055451" y="1040860"/>
                      </a:lnTo>
                      <a:lnTo>
                        <a:pt x="1055451" y="1040860"/>
                      </a:lnTo>
                      <a:lnTo>
                        <a:pt x="1072475" y="1028700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104089" y="984926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6521" y="963039"/>
                      </a:lnTo>
                      <a:lnTo>
                        <a:pt x="1091930" y="965470"/>
                      </a:lnTo>
                      <a:lnTo>
                        <a:pt x="1091930" y="965470"/>
                      </a:lnTo>
                      <a:lnTo>
                        <a:pt x="1101658" y="950879"/>
                      </a:lnTo>
                      <a:lnTo>
                        <a:pt x="1094362" y="924128"/>
                      </a:lnTo>
                      <a:lnTo>
                        <a:pt x="1113817" y="916832"/>
                      </a:lnTo>
                      <a:lnTo>
                        <a:pt x="1121113" y="899809"/>
                      </a:lnTo>
                      <a:lnTo>
                        <a:pt x="1133272" y="892513"/>
                      </a:lnTo>
                      <a:lnTo>
                        <a:pt x="1133272" y="892513"/>
                      </a:lnTo>
                      <a:lnTo>
                        <a:pt x="1118681" y="875490"/>
                      </a:lnTo>
                      <a:lnTo>
                        <a:pt x="1111385" y="873058"/>
                      </a:lnTo>
                      <a:lnTo>
                        <a:pt x="1111385" y="860898"/>
                      </a:lnTo>
                      <a:lnTo>
                        <a:pt x="1118681" y="858466"/>
                      </a:lnTo>
                      <a:lnTo>
                        <a:pt x="1118681" y="858466"/>
                      </a:lnTo>
                      <a:lnTo>
                        <a:pt x="1128409" y="834147"/>
                      </a:lnTo>
                      <a:lnTo>
                        <a:pt x="1140568" y="831715"/>
                      </a:lnTo>
                      <a:lnTo>
                        <a:pt x="1140568" y="814692"/>
                      </a:lnTo>
                      <a:lnTo>
                        <a:pt x="1140568" y="785509"/>
                      </a:lnTo>
                      <a:lnTo>
                        <a:pt x="1155160" y="790373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84343" y="763622"/>
                      </a:lnTo>
                      <a:lnTo>
                        <a:pt x="1177047" y="741734"/>
                      </a:lnTo>
                      <a:lnTo>
                        <a:pt x="1167319" y="736870"/>
                      </a:lnTo>
                      <a:lnTo>
                        <a:pt x="1157592" y="719847"/>
                      </a:lnTo>
                      <a:lnTo>
                        <a:pt x="1145432" y="707688"/>
                      </a:lnTo>
                      <a:lnTo>
                        <a:pt x="1135704" y="705256"/>
                      </a:lnTo>
                      <a:lnTo>
                        <a:pt x="1138136" y="683368"/>
                      </a:lnTo>
                      <a:lnTo>
                        <a:pt x="1138136" y="683368"/>
                      </a:lnTo>
                      <a:lnTo>
                        <a:pt x="1152728" y="666345"/>
                      </a:lnTo>
                      <a:lnTo>
                        <a:pt x="1152728" y="666345"/>
                      </a:lnTo>
                      <a:lnTo>
                        <a:pt x="1179479" y="663913"/>
                      </a:lnTo>
                      <a:lnTo>
                        <a:pt x="1164887" y="642026"/>
                      </a:lnTo>
                      <a:lnTo>
                        <a:pt x="1155160" y="629866"/>
                      </a:lnTo>
                      <a:lnTo>
                        <a:pt x="1160024" y="615275"/>
                      </a:lnTo>
                      <a:lnTo>
                        <a:pt x="1140568" y="600683"/>
                      </a:lnTo>
                      <a:lnTo>
                        <a:pt x="1147864" y="595819"/>
                      </a:lnTo>
                      <a:lnTo>
                        <a:pt x="1186775" y="605547"/>
                      </a:lnTo>
                      <a:lnTo>
                        <a:pt x="1186775" y="605547"/>
                      </a:lnTo>
                      <a:lnTo>
                        <a:pt x="1213526" y="581228"/>
                      </a:lnTo>
                      <a:lnTo>
                        <a:pt x="1203798" y="552045"/>
                      </a:lnTo>
                      <a:lnTo>
                        <a:pt x="1225685" y="556909"/>
                      </a:lnTo>
                      <a:lnTo>
                        <a:pt x="1245141" y="569068"/>
                      </a:lnTo>
                      <a:lnTo>
                        <a:pt x="1262164" y="578796"/>
                      </a:lnTo>
                      <a:lnTo>
                        <a:pt x="1262164" y="578796"/>
                      </a:lnTo>
                      <a:lnTo>
                        <a:pt x="1262164" y="554477"/>
                      </a:lnTo>
                      <a:lnTo>
                        <a:pt x="1269460" y="522862"/>
                      </a:lnTo>
                      <a:lnTo>
                        <a:pt x="1262164" y="510702"/>
                      </a:lnTo>
                      <a:lnTo>
                        <a:pt x="1262164" y="510702"/>
                      </a:lnTo>
                      <a:lnTo>
                        <a:pt x="1254868" y="471792"/>
                      </a:lnTo>
                      <a:lnTo>
                        <a:pt x="1242709" y="447473"/>
                      </a:lnTo>
                      <a:lnTo>
                        <a:pt x="1262164" y="447473"/>
                      </a:lnTo>
                      <a:lnTo>
                        <a:pt x="1269460" y="432881"/>
                      </a:lnTo>
                      <a:lnTo>
                        <a:pt x="1281619" y="430449"/>
                      </a:lnTo>
                      <a:lnTo>
                        <a:pt x="1284051" y="420722"/>
                      </a:lnTo>
                      <a:lnTo>
                        <a:pt x="1310802" y="408562"/>
                      </a:lnTo>
                      <a:lnTo>
                        <a:pt x="1310802" y="40856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5" name="Dowolny kształt 94"/>
                <p:cNvSpPr/>
                <p:nvPr/>
              </p:nvSpPr>
              <p:spPr>
                <a:xfrm>
                  <a:off x="2067128" y="2126231"/>
                  <a:ext cx="766053" cy="389106"/>
                </a:xfrm>
                <a:custGeom>
                  <a:avLst/>
                  <a:gdLst>
                    <a:gd name="connsiteX0" fmla="*/ 766053 w 766053"/>
                    <a:gd name="connsiteY0" fmla="*/ 4864 h 389106"/>
                    <a:gd name="connsiteX1" fmla="*/ 734438 w 766053"/>
                    <a:gd name="connsiteY1" fmla="*/ 0 h 389106"/>
                    <a:gd name="connsiteX2" fmla="*/ 705255 w 766053"/>
                    <a:gd name="connsiteY2" fmla="*/ 0 h 389106"/>
                    <a:gd name="connsiteX3" fmla="*/ 705255 w 766053"/>
                    <a:gd name="connsiteY3" fmla="*/ 24319 h 389106"/>
                    <a:gd name="connsiteX4" fmla="*/ 683368 w 766053"/>
                    <a:gd name="connsiteY4" fmla="*/ 24319 h 389106"/>
                    <a:gd name="connsiteX5" fmla="*/ 693095 w 766053"/>
                    <a:gd name="connsiteY5" fmla="*/ 43775 h 389106"/>
                    <a:gd name="connsiteX6" fmla="*/ 666344 w 766053"/>
                    <a:gd name="connsiteY6" fmla="*/ 43775 h 389106"/>
                    <a:gd name="connsiteX7" fmla="*/ 676072 w 766053"/>
                    <a:gd name="connsiteY7" fmla="*/ 65662 h 389106"/>
                    <a:gd name="connsiteX8" fmla="*/ 656617 w 766053"/>
                    <a:gd name="connsiteY8" fmla="*/ 75389 h 389106"/>
                    <a:gd name="connsiteX9" fmla="*/ 663912 w 766053"/>
                    <a:gd name="connsiteY9" fmla="*/ 92413 h 389106"/>
                    <a:gd name="connsiteX10" fmla="*/ 634729 w 766053"/>
                    <a:gd name="connsiteY10" fmla="*/ 107004 h 389106"/>
                    <a:gd name="connsiteX11" fmla="*/ 615274 w 766053"/>
                    <a:gd name="connsiteY11" fmla="*/ 99709 h 389106"/>
                    <a:gd name="connsiteX12" fmla="*/ 588523 w 766053"/>
                    <a:gd name="connsiteY12" fmla="*/ 119164 h 389106"/>
                    <a:gd name="connsiteX13" fmla="*/ 576363 w 766053"/>
                    <a:gd name="connsiteY13" fmla="*/ 111868 h 389106"/>
                    <a:gd name="connsiteX14" fmla="*/ 554476 w 766053"/>
                    <a:gd name="connsiteY14" fmla="*/ 109436 h 389106"/>
                    <a:gd name="connsiteX15" fmla="*/ 544749 w 766053"/>
                    <a:gd name="connsiteY15" fmla="*/ 82685 h 389106"/>
                    <a:gd name="connsiteX16" fmla="*/ 500974 w 766053"/>
                    <a:gd name="connsiteY16" fmla="*/ 104572 h 389106"/>
                    <a:gd name="connsiteX17" fmla="*/ 488815 w 766053"/>
                    <a:gd name="connsiteY17" fmla="*/ 99709 h 389106"/>
                    <a:gd name="connsiteX18" fmla="*/ 459632 w 766053"/>
                    <a:gd name="connsiteY18" fmla="*/ 116732 h 389106"/>
                    <a:gd name="connsiteX19" fmla="*/ 437744 w 766053"/>
                    <a:gd name="connsiteY19" fmla="*/ 138619 h 389106"/>
                    <a:gd name="connsiteX20" fmla="*/ 408561 w 766053"/>
                    <a:gd name="connsiteY20" fmla="*/ 126460 h 389106"/>
                    <a:gd name="connsiteX21" fmla="*/ 403698 w 766053"/>
                    <a:gd name="connsiteY21" fmla="*/ 128892 h 389106"/>
                    <a:gd name="connsiteX22" fmla="*/ 408561 w 766053"/>
                    <a:gd name="connsiteY22" fmla="*/ 153211 h 389106"/>
                    <a:gd name="connsiteX23" fmla="*/ 415857 w 766053"/>
                    <a:gd name="connsiteY23" fmla="*/ 177530 h 389106"/>
                    <a:gd name="connsiteX24" fmla="*/ 289398 w 766053"/>
                    <a:gd name="connsiteY24" fmla="*/ 228600 h 389106"/>
                    <a:gd name="connsiteX25" fmla="*/ 274806 w 766053"/>
                    <a:gd name="connsiteY25" fmla="*/ 218872 h 389106"/>
                    <a:gd name="connsiteX26" fmla="*/ 262646 w 766053"/>
                    <a:gd name="connsiteY26" fmla="*/ 201849 h 389106"/>
                    <a:gd name="connsiteX27" fmla="*/ 243191 w 766053"/>
                    <a:gd name="connsiteY27" fmla="*/ 209145 h 389106"/>
                    <a:gd name="connsiteX28" fmla="*/ 228600 w 766053"/>
                    <a:gd name="connsiteY28" fmla="*/ 196985 h 389106"/>
                    <a:gd name="connsiteX29" fmla="*/ 204281 w 766053"/>
                    <a:gd name="connsiteY29" fmla="*/ 177530 h 389106"/>
                    <a:gd name="connsiteX30" fmla="*/ 189689 w 766053"/>
                    <a:gd name="connsiteY30" fmla="*/ 189689 h 389106"/>
                    <a:gd name="connsiteX31" fmla="*/ 189689 w 766053"/>
                    <a:gd name="connsiteY31" fmla="*/ 196985 h 389106"/>
                    <a:gd name="connsiteX32" fmla="*/ 194553 w 766053"/>
                    <a:gd name="connsiteY32" fmla="*/ 211577 h 389106"/>
                    <a:gd name="connsiteX33" fmla="*/ 167802 w 766053"/>
                    <a:gd name="connsiteY33" fmla="*/ 216440 h 389106"/>
                    <a:gd name="connsiteX34" fmla="*/ 165370 w 766053"/>
                    <a:gd name="connsiteY34" fmla="*/ 233464 h 389106"/>
                    <a:gd name="connsiteX35" fmla="*/ 167802 w 766053"/>
                    <a:gd name="connsiteY35" fmla="*/ 248055 h 389106"/>
                    <a:gd name="connsiteX36" fmla="*/ 160506 w 766053"/>
                    <a:gd name="connsiteY36" fmla="*/ 260215 h 389106"/>
                    <a:gd name="connsiteX37" fmla="*/ 145915 w 766053"/>
                    <a:gd name="connsiteY37" fmla="*/ 274806 h 389106"/>
                    <a:gd name="connsiteX38" fmla="*/ 131323 w 766053"/>
                    <a:gd name="connsiteY38" fmla="*/ 282102 h 389106"/>
                    <a:gd name="connsiteX39" fmla="*/ 126459 w 766053"/>
                    <a:gd name="connsiteY39" fmla="*/ 311285 h 389106"/>
                    <a:gd name="connsiteX40" fmla="*/ 121595 w 766053"/>
                    <a:gd name="connsiteY40" fmla="*/ 340468 h 389106"/>
                    <a:gd name="connsiteX41" fmla="*/ 99708 w 766053"/>
                    <a:gd name="connsiteY41" fmla="*/ 362355 h 389106"/>
                    <a:gd name="connsiteX42" fmla="*/ 97276 w 766053"/>
                    <a:gd name="connsiteY42" fmla="*/ 389106 h 389106"/>
                    <a:gd name="connsiteX43" fmla="*/ 80253 w 766053"/>
                    <a:gd name="connsiteY43" fmla="*/ 389106 h 389106"/>
                    <a:gd name="connsiteX44" fmla="*/ 60798 w 766053"/>
                    <a:gd name="connsiteY44" fmla="*/ 384243 h 389106"/>
                    <a:gd name="connsiteX45" fmla="*/ 41342 w 766053"/>
                    <a:gd name="connsiteY45" fmla="*/ 367219 h 389106"/>
                    <a:gd name="connsiteX46" fmla="*/ 0 w 766053"/>
                    <a:gd name="connsiteY46" fmla="*/ 386675 h 389106"/>
                    <a:gd name="connsiteX47" fmla="*/ 7295 w 766053"/>
                    <a:gd name="connsiteY47" fmla="*/ 389106 h 389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766053" h="389106">
                      <a:moveTo>
                        <a:pt x="766053" y="4864"/>
                      </a:moveTo>
                      <a:lnTo>
                        <a:pt x="734438" y="0"/>
                      </a:lnTo>
                      <a:lnTo>
                        <a:pt x="705255" y="0"/>
                      </a:lnTo>
                      <a:lnTo>
                        <a:pt x="705255" y="24319"/>
                      </a:lnTo>
                      <a:lnTo>
                        <a:pt x="683368" y="24319"/>
                      </a:lnTo>
                      <a:lnTo>
                        <a:pt x="693095" y="43775"/>
                      </a:lnTo>
                      <a:lnTo>
                        <a:pt x="666344" y="43775"/>
                      </a:lnTo>
                      <a:lnTo>
                        <a:pt x="676072" y="65662"/>
                      </a:lnTo>
                      <a:lnTo>
                        <a:pt x="656617" y="75389"/>
                      </a:lnTo>
                      <a:lnTo>
                        <a:pt x="663912" y="92413"/>
                      </a:lnTo>
                      <a:lnTo>
                        <a:pt x="634729" y="107004"/>
                      </a:lnTo>
                      <a:lnTo>
                        <a:pt x="615274" y="99709"/>
                      </a:lnTo>
                      <a:lnTo>
                        <a:pt x="588523" y="119164"/>
                      </a:lnTo>
                      <a:lnTo>
                        <a:pt x="576363" y="111868"/>
                      </a:lnTo>
                      <a:lnTo>
                        <a:pt x="554476" y="109436"/>
                      </a:lnTo>
                      <a:lnTo>
                        <a:pt x="544749" y="82685"/>
                      </a:lnTo>
                      <a:lnTo>
                        <a:pt x="500974" y="104572"/>
                      </a:lnTo>
                      <a:lnTo>
                        <a:pt x="488815" y="99709"/>
                      </a:lnTo>
                      <a:lnTo>
                        <a:pt x="459632" y="116732"/>
                      </a:lnTo>
                      <a:lnTo>
                        <a:pt x="437744" y="138619"/>
                      </a:lnTo>
                      <a:lnTo>
                        <a:pt x="408561" y="126460"/>
                      </a:lnTo>
                      <a:lnTo>
                        <a:pt x="403698" y="128892"/>
                      </a:lnTo>
                      <a:lnTo>
                        <a:pt x="408561" y="153211"/>
                      </a:lnTo>
                      <a:lnTo>
                        <a:pt x="415857" y="177530"/>
                      </a:lnTo>
                      <a:lnTo>
                        <a:pt x="289398" y="228600"/>
                      </a:lnTo>
                      <a:lnTo>
                        <a:pt x="274806" y="218872"/>
                      </a:lnTo>
                      <a:lnTo>
                        <a:pt x="262646" y="201849"/>
                      </a:lnTo>
                      <a:lnTo>
                        <a:pt x="243191" y="209145"/>
                      </a:lnTo>
                      <a:lnTo>
                        <a:pt x="228600" y="196985"/>
                      </a:lnTo>
                      <a:lnTo>
                        <a:pt x="204281" y="177530"/>
                      </a:lnTo>
                      <a:lnTo>
                        <a:pt x="189689" y="189689"/>
                      </a:lnTo>
                      <a:lnTo>
                        <a:pt x="189689" y="196985"/>
                      </a:lnTo>
                      <a:lnTo>
                        <a:pt x="194553" y="211577"/>
                      </a:lnTo>
                      <a:lnTo>
                        <a:pt x="167802" y="216440"/>
                      </a:lnTo>
                      <a:lnTo>
                        <a:pt x="165370" y="233464"/>
                      </a:lnTo>
                      <a:lnTo>
                        <a:pt x="167802" y="248055"/>
                      </a:lnTo>
                      <a:lnTo>
                        <a:pt x="160506" y="260215"/>
                      </a:lnTo>
                      <a:lnTo>
                        <a:pt x="145915" y="274806"/>
                      </a:lnTo>
                      <a:lnTo>
                        <a:pt x="131323" y="282102"/>
                      </a:lnTo>
                      <a:lnTo>
                        <a:pt x="126459" y="311285"/>
                      </a:lnTo>
                      <a:lnTo>
                        <a:pt x="121595" y="340468"/>
                      </a:lnTo>
                      <a:lnTo>
                        <a:pt x="99708" y="362355"/>
                      </a:lnTo>
                      <a:lnTo>
                        <a:pt x="97276" y="389106"/>
                      </a:lnTo>
                      <a:lnTo>
                        <a:pt x="80253" y="389106"/>
                      </a:lnTo>
                      <a:lnTo>
                        <a:pt x="60798" y="384243"/>
                      </a:lnTo>
                      <a:lnTo>
                        <a:pt x="41342" y="367219"/>
                      </a:lnTo>
                      <a:lnTo>
                        <a:pt x="0" y="386675"/>
                      </a:lnTo>
                      <a:lnTo>
                        <a:pt x="7295" y="3891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6" name="Dowolny kształt 95"/>
                <p:cNvSpPr/>
                <p:nvPr/>
              </p:nvSpPr>
              <p:spPr>
                <a:xfrm>
                  <a:off x="2222770" y="2149813"/>
                  <a:ext cx="792804" cy="1439693"/>
                </a:xfrm>
                <a:custGeom>
                  <a:avLst/>
                  <a:gdLst>
                    <a:gd name="connsiteX0" fmla="*/ 598251 w 792804"/>
                    <a:gd name="connsiteY0" fmla="*/ 0 h 1439693"/>
                    <a:gd name="connsiteX1" fmla="*/ 590956 w 792804"/>
                    <a:gd name="connsiteY1" fmla="*/ 68093 h 1439693"/>
                    <a:gd name="connsiteX2" fmla="*/ 595819 w 792804"/>
                    <a:gd name="connsiteY2" fmla="*/ 87549 h 1439693"/>
                    <a:gd name="connsiteX3" fmla="*/ 605547 w 792804"/>
                    <a:gd name="connsiteY3" fmla="*/ 102140 h 1439693"/>
                    <a:gd name="connsiteX4" fmla="*/ 603115 w 792804"/>
                    <a:gd name="connsiteY4" fmla="*/ 128891 h 1439693"/>
                    <a:gd name="connsiteX5" fmla="*/ 598251 w 792804"/>
                    <a:gd name="connsiteY5" fmla="*/ 138619 h 1439693"/>
                    <a:gd name="connsiteX6" fmla="*/ 603115 w 792804"/>
                    <a:gd name="connsiteY6" fmla="*/ 150778 h 1439693"/>
                    <a:gd name="connsiteX7" fmla="*/ 598251 w 792804"/>
                    <a:gd name="connsiteY7" fmla="*/ 167802 h 1439693"/>
                    <a:gd name="connsiteX8" fmla="*/ 588524 w 792804"/>
                    <a:gd name="connsiteY8" fmla="*/ 175098 h 1439693"/>
                    <a:gd name="connsiteX9" fmla="*/ 566636 w 792804"/>
                    <a:gd name="connsiteY9" fmla="*/ 194553 h 1439693"/>
                    <a:gd name="connsiteX10" fmla="*/ 566636 w 792804"/>
                    <a:gd name="connsiteY10" fmla="*/ 194553 h 1439693"/>
                    <a:gd name="connsiteX11" fmla="*/ 578796 w 792804"/>
                    <a:gd name="connsiteY11" fmla="*/ 218872 h 1439693"/>
                    <a:gd name="connsiteX12" fmla="*/ 573932 w 792804"/>
                    <a:gd name="connsiteY12" fmla="*/ 231032 h 1439693"/>
                    <a:gd name="connsiteX13" fmla="*/ 583660 w 792804"/>
                    <a:gd name="connsiteY13" fmla="*/ 245623 h 1439693"/>
                    <a:gd name="connsiteX14" fmla="*/ 586092 w 792804"/>
                    <a:gd name="connsiteY14" fmla="*/ 260215 h 1439693"/>
                    <a:gd name="connsiteX15" fmla="*/ 581228 w 792804"/>
                    <a:gd name="connsiteY15" fmla="*/ 277238 h 1439693"/>
                    <a:gd name="connsiteX16" fmla="*/ 566636 w 792804"/>
                    <a:gd name="connsiteY16" fmla="*/ 284534 h 1439693"/>
                    <a:gd name="connsiteX17" fmla="*/ 549613 w 792804"/>
                    <a:gd name="connsiteY17" fmla="*/ 286966 h 1439693"/>
                    <a:gd name="connsiteX18" fmla="*/ 525294 w 792804"/>
                    <a:gd name="connsiteY18" fmla="*/ 289398 h 1439693"/>
                    <a:gd name="connsiteX19" fmla="*/ 500975 w 792804"/>
                    <a:gd name="connsiteY19" fmla="*/ 289398 h 1439693"/>
                    <a:gd name="connsiteX20" fmla="*/ 500975 w 792804"/>
                    <a:gd name="connsiteY20" fmla="*/ 289398 h 1439693"/>
                    <a:gd name="connsiteX21" fmla="*/ 510702 w 792804"/>
                    <a:gd name="connsiteY21" fmla="*/ 325876 h 1439693"/>
                    <a:gd name="connsiteX22" fmla="*/ 510702 w 792804"/>
                    <a:gd name="connsiteY22" fmla="*/ 325876 h 1439693"/>
                    <a:gd name="connsiteX23" fmla="*/ 498543 w 792804"/>
                    <a:gd name="connsiteY23" fmla="*/ 345332 h 1439693"/>
                    <a:gd name="connsiteX24" fmla="*/ 500975 w 792804"/>
                    <a:gd name="connsiteY24" fmla="*/ 362355 h 1439693"/>
                    <a:gd name="connsiteX25" fmla="*/ 500975 w 792804"/>
                    <a:gd name="connsiteY25" fmla="*/ 362355 h 1439693"/>
                    <a:gd name="connsiteX26" fmla="*/ 513134 w 792804"/>
                    <a:gd name="connsiteY26" fmla="*/ 398834 h 1439693"/>
                    <a:gd name="connsiteX27" fmla="*/ 525294 w 792804"/>
                    <a:gd name="connsiteY27" fmla="*/ 403698 h 1439693"/>
                    <a:gd name="connsiteX28" fmla="*/ 525294 w 792804"/>
                    <a:gd name="connsiteY28" fmla="*/ 403698 h 1439693"/>
                    <a:gd name="connsiteX29" fmla="*/ 532590 w 792804"/>
                    <a:gd name="connsiteY29" fmla="*/ 435313 h 1439693"/>
                    <a:gd name="connsiteX30" fmla="*/ 520430 w 792804"/>
                    <a:gd name="connsiteY30" fmla="*/ 449904 h 1439693"/>
                    <a:gd name="connsiteX31" fmla="*/ 539885 w 792804"/>
                    <a:gd name="connsiteY31" fmla="*/ 466927 h 1439693"/>
                    <a:gd name="connsiteX32" fmla="*/ 537453 w 792804"/>
                    <a:gd name="connsiteY32" fmla="*/ 479087 h 1439693"/>
                    <a:gd name="connsiteX33" fmla="*/ 547181 w 792804"/>
                    <a:gd name="connsiteY33" fmla="*/ 491247 h 1439693"/>
                    <a:gd name="connsiteX34" fmla="*/ 542317 w 792804"/>
                    <a:gd name="connsiteY34" fmla="*/ 500974 h 1439693"/>
                    <a:gd name="connsiteX35" fmla="*/ 547181 w 792804"/>
                    <a:gd name="connsiteY35" fmla="*/ 517998 h 1439693"/>
                    <a:gd name="connsiteX36" fmla="*/ 532590 w 792804"/>
                    <a:gd name="connsiteY36" fmla="*/ 527725 h 1439693"/>
                    <a:gd name="connsiteX37" fmla="*/ 532590 w 792804"/>
                    <a:gd name="connsiteY37" fmla="*/ 527725 h 1439693"/>
                    <a:gd name="connsiteX38" fmla="*/ 510702 w 792804"/>
                    <a:gd name="connsiteY38" fmla="*/ 513134 h 1439693"/>
                    <a:gd name="connsiteX39" fmla="*/ 496111 w 792804"/>
                    <a:gd name="connsiteY39" fmla="*/ 522861 h 1439693"/>
                    <a:gd name="connsiteX40" fmla="*/ 515566 w 792804"/>
                    <a:gd name="connsiteY40" fmla="*/ 552044 h 1439693"/>
                    <a:gd name="connsiteX41" fmla="*/ 527726 w 792804"/>
                    <a:gd name="connsiteY41" fmla="*/ 564204 h 1439693"/>
                    <a:gd name="connsiteX42" fmla="*/ 539885 w 792804"/>
                    <a:gd name="connsiteY42" fmla="*/ 569068 h 1439693"/>
                    <a:gd name="connsiteX43" fmla="*/ 537453 w 792804"/>
                    <a:gd name="connsiteY43" fmla="*/ 617706 h 1439693"/>
                    <a:gd name="connsiteX44" fmla="*/ 537453 w 792804"/>
                    <a:gd name="connsiteY44" fmla="*/ 649321 h 1439693"/>
                    <a:gd name="connsiteX45" fmla="*/ 530158 w 792804"/>
                    <a:gd name="connsiteY45" fmla="*/ 661481 h 1439693"/>
                    <a:gd name="connsiteX46" fmla="*/ 520430 w 792804"/>
                    <a:gd name="connsiteY46" fmla="*/ 676072 h 1439693"/>
                    <a:gd name="connsiteX47" fmla="*/ 517998 w 792804"/>
                    <a:gd name="connsiteY47" fmla="*/ 685800 h 1439693"/>
                    <a:gd name="connsiteX48" fmla="*/ 517998 w 792804"/>
                    <a:gd name="connsiteY48" fmla="*/ 712551 h 1439693"/>
                    <a:gd name="connsiteX49" fmla="*/ 508270 w 792804"/>
                    <a:gd name="connsiteY49" fmla="*/ 727142 h 1439693"/>
                    <a:gd name="connsiteX50" fmla="*/ 515566 w 792804"/>
                    <a:gd name="connsiteY50" fmla="*/ 741734 h 1439693"/>
                    <a:gd name="connsiteX51" fmla="*/ 515566 w 792804"/>
                    <a:gd name="connsiteY51" fmla="*/ 741734 h 1439693"/>
                    <a:gd name="connsiteX52" fmla="*/ 513134 w 792804"/>
                    <a:gd name="connsiteY52" fmla="*/ 766053 h 1439693"/>
                    <a:gd name="connsiteX53" fmla="*/ 530158 w 792804"/>
                    <a:gd name="connsiteY53" fmla="*/ 773349 h 1439693"/>
                    <a:gd name="connsiteX54" fmla="*/ 517998 w 792804"/>
                    <a:gd name="connsiteY54" fmla="*/ 792804 h 1439693"/>
                    <a:gd name="connsiteX55" fmla="*/ 517998 w 792804"/>
                    <a:gd name="connsiteY55" fmla="*/ 792804 h 1439693"/>
                    <a:gd name="connsiteX56" fmla="*/ 503407 w 792804"/>
                    <a:gd name="connsiteY56" fmla="*/ 814691 h 1439693"/>
                    <a:gd name="connsiteX57" fmla="*/ 515566 w 792804"/>
                    <a:gd name="connsiteY57" fmla="*/ 836578 h 1439693"/>
                    <a:gd name="connsiteX58" fmla="*/ 515566 w 792804"/>
                    <a:gd name="connsiteY58" fmla="*/ 836578 h 1439693"/>
                    <a:gd name="connsiteX59" fmla="*/ 547181 w 792804"/>
                    <a:gd name="connsiteY59" fmla="*/ 853602 h 1439693"/>
                    <a:gd name="connsiteX60" fmla="*/ 554477 w 792804"/>
                    <a:gd name="connsiteY60" fmla="*/ 829283 h 1439693"/>
                    <a:gd name="connsiteX61" fmla="*/ 571500 w 792804"/>
                    <a:gd name="connsiteY61" fmla="*/ 848738 h 1439693"/>
                    <a:gd name="connsiteX62" fmla="*/ 586092 w 792804"/>
                    <a:gd name="connsiteY62" fmla="*/ 863330 h 1439693"/>
                    <a:gd name="connsiteX63" fmla="*/ 586092 w 792804"/>
                    <a:gd name="connsiteY63" fmla="*/ 870625 h 1439693"/>
                    <a:gd name="connsiteX64" fmla="*/ 578796 w 792804"/>
                    <a:gd name="connsiteY64" fmla="*/ 882785 h 1439693"/>
                    <a:gd name="connsiteX65" fmla="*/ 569068 w 792804"/>
                    <a:gd name="connsiteY65" fmla="*/ 890081 h 1439693"/>
                    <a:gd name="connsiteX66" fmla="*/ 566636 w 792804"/>
                    <a:gd name="connsiteY66" fmla="*/ 909536 h 1439693"/>
                    <a:gd name="connsiteX67" fmla="*/ 566636 w 792804"/>
                    <a:gd name="connsiteY67" fmla="*/ 909536 h 1439693"/>
                    <a:gd name="connsiteX68" fmla="*/ 590956 w 792804"/>
                    <a:gd name="connsiteY68" fmla="*/ 931423 h 1439693"/>
                    <a:gd name="connsiteX69" fmla="*/ 610411 w 792804"/>
                    <a:gd name="connsiteY69" fmla="*/ 936287 h 1439693"/>
                    <a:gd name="connsiteX70" fmla="*/ 620139 w 792804"/>
                    <a:gd name="connsiteY70" fmla="*/ 931423 h 1439693"/>
                    <a:gd name="connsiteX71" fmla="*/ 642026 w 792804"/>
                    <a:gd name="connsiteY71" fmla="*/ 916832 h 1439693"/>
                    <a:gd name="connsiteX72" fmla="*/ 651753 w 792804"/>
                    <a:gd name="connsiteY72" fmla="*/ 931423 h 1439693"/>
                    <a:gd name="connsiteX73" fmla="*/ 656617 w 792804"/>
                    <a:gd name="connsiteY73" fmla="*/ 950878 h 1439693"/>
                    <a:gd name="connsiteX74" fmla="*/ 656617 w 792804"/>
                    <a:gd name="connsiteY74" fmla="*/ 950878 h 1439693"/>
                    <a:gd name="connsiteX75" fmla="*/ 649321 w 792804"/>
                    <a:gd name="connsiteY75" fmla="*/ 972766 h 1439693"/>
                    <a:gd name="connsiteX76" fmla="*/ 646890 w 792804"/>
                    <a:gd name="connsiteY76" fmla="*/ 997085 h 1439693"/>
                    <a:gd name="connsiteX77" fmla="*/ 637162 w 792804"/>
                    <a:gd name="connsiteY77" fmla="*/ 1011676 h 1439693"/>
                    <a:gd name="connsiteX78" fmla="*/ 651753 w 792804"/>
                    <a:gd name="connsiteY78" fmla="*/ 1011676 h 1439693"/>
                    <a:gd name="connsiteX79" fmla="*/ 673641 w 792804"/>
                    <a:gd name="connsiteY79" fmla="*/ 1016540 h 1439693"/>
                    <a:gd name="connsiteX80" fmla="*/ 673641 w 792804"/>
                    <a:gd name="connsiteY80" fmla="*/ 1016540 h 1439693"/>
                    <a:gd name="connsiteX81" fmla="*/ 695528 w 792804"/>
                    <a:gd name="connsiteY81" fmla="*/ 1033564 h 1439693"/>
                    <a:gd name="connsiteX82" fmla="*/ 695528 w 792804"/>
                    <a:gd name="connsiteY82" fmla="*/ 1033564 h 1439693"/>
                    <a:gd name="connsiteX83" fmla="*/ 717415 w 792804"/>
                    <a:gd name="connsiteY83" fmla="*/ 1011676 h 1439693"/>
                    <a:gd name="connsiteX84" fmla="*/ 736870 w 792804"/>
                    <a:gd name="connsiteY84" fmla="*/ 1006813 h 1439693"/>
                    <a:gd name="connsiteX85" fmla="*/ 770917 w 792804"/>
                    <a:gd name="connsiteY85" fmla="*/ 1031132 h 1439693"/>
                    <a:gd name="connsiteX86" fmla="*/ 766053 w 792804"/>
                    <a:gd name="connsiteY86" fmla="*/ 1035996 h 1439693"/>
                    <a:gd name="connsiteX87" fmla="*/ 766053 w 792804"/>
                    <a:gd name="connsiteY87" fmla="*/ 1035996 h 1439693"/>
                    <a:gd name="connsiteX88" fmla="*/ 785509 w 792804"/>
                    <a:gd name="connsiteY88" fmla="*/ 1057883 h 1439693"/>
                    <a:gd name="connsiteX89" fmla="*/ 785509 w 792804"/>
                    <a:gd name="connsiteY89" fmla="*/ 1057883 h 1439693"/>
                    <a:gd name="connsiteX90" fmla="*/ 792804 w 792804"/>
                    <a:gd name="connsiteY90" fmla="*/ 1087066 h 1439693"/>
                    <a:gd name="connsiteX91" fmla="*/ 792804 w 792804"/>
                    <a:gd name="connsiteY91" fmla="*/ 1087066 h 1439693"/>
                    <a:gd name="connsiteX92" fmla="*/ 787941 w 792804"/>
                    <a:gd name="connsiteY92" fmla="*/ 1113817 h 1439693"/>
                    <a:gd name="connsiteX93" fmla="*/ 785509 w 792804"/>
                    <a:gd name="connsiteY93" fmla="*/ 1125976 h 1439693"/>
                    <a:gd name="connsiteX94" fmla="*/ 778213 w 792804"/>
                    <a:gd name="connsiteY94" fmla="*/ 1130840 h 1439693"/>
                    <a:gd name="connsiteX95" fmla="*/ 775781 w 792804"/>
                    <a:gd name="connsiteY95" fmla="*/ 1143000 h 1439693"/>
                    <a:gd name="connsiteX96" fmla="*/ 773349 w 792804"/>
                    <a:gd name="connsiteY96" fmla="*/ 1155159 h 1439693"/>
                    <a:gd name="connsiteX97" fmla="*/ 763621 w 792804"/>
                    <a:gd name="connsiteY97" fmla="*/ 1172183 h 1439693"/>
                    <a:gd name="connsiteX98" fmla="*/ 763621 w 792804"/>
                    <a:gd name="connsiteY98" fmla="*/ 1172183 h 1439693"/>
                    <a:gd name="connsiteX99" fmla="*/ 734439 w 792804"/>
                    <a:gd name="connsiteY99" fmla="*/ 1191638 h 1439693"/>
                    <a:gd name="connsiteX100" fmla="*/ 722279 w 792804"/>
                    <a:gd name="connsiteY100" fmla="*/ 1198934 h 1439693"/>
                    <a:gd name="connsiteX101" fmla="*/ 722279 w 792804"/>
                    <a:gd name="connsiteY101" fmla="*/ 1198934 h 1439693"/>
                    <a:gd name="connsiteX102" fmla="*/ 712551 w 792804"/>
                    <a:gd name="connsiteY102" fmla="*/ 1196502 h 1439693"/>
                    <a:gd name="connsiteX103" fmla="*/ 697960 w 792804"/>
                    <a:gd name="connsiteY103" fmla="*/ 1189206 h 1439693"/>
                    <a:gd name="connsiteX104" fmla="*/ 695528 w 792804"/>
                    <a:gd name="connsiteY104" fmla="*/ 1172183 h 1439693"/>
                    <a:gd name="connsiteX105" fmla="*/ 690664 w 792804"/>
                    <a:gd name="connsiteY105" fmla="*/ 1164887 h 1439693"/>
                    <a:gd name="connsiteX106" fmla="*/ 666345 w 792804"/>
                    <a:gd name="connsiteY106" fmla="*/ 1172183 h 1439693"/>
                    <a:gd name="connsiteX107" fmla="*/ 671209 w 792804"/>
                    <a:gd name="connsiteY107" fmla="*/ 1125976 h 1439693"/>
                    <a:gd name="connsiteX108" fmla="*/ 654185 w 792804"/>
                    <a:gd name="connsiteY108" fmla="*/ 1125976 h 1439693"/>
                    <a:gd name="connsiteX109" fmla="*/ 629866 w 792804"/>
                    <a:gd name="connsiteY109" fmla="*/ 1118681 h 1439693"/>
                    <a:gd name="connsiteX110" fmla="*/ 610411 w 792804"/>
                    <a:gd name="connsiteY110" fmla="*/ 1108953 h 1439693"/>
                    <a:gd name="connsiteX111" fmla="*/ 610411 w 792804"/>
                    <a:gd name="connsiteY111" fmla="*/ 1108953 h 1439693"/>
                    <a:gd name="connsiteX112" fmla="*/ 603115 w 792804"/>
                    <a:gd name="connsiteY112" fmla="*/ 1089498 h 1439693"/>
                    <a:gd name="connsiteX113" fmla="*/ 573932 w 792804"/>
                    <a:gd name="connsiteY113" fmla="*/ 1087066 h 1439693"/>
                    <a:gd name="connsiteX114" fmla="*/ 573932 w 792804"/>
                    <a:gd name="connsiteY114" fmla="*/ 1087066 h 1439693"/>
                    <a:gd name="connsiteX115" fmla="*/ 571500 w 792804"/>
                    <a:gd name="connsiteY115" fmla="*/ 1108953 h 1439693"/>
                    <a:gd name="connsiteX116" fmla="*/ 578796 w 792804"/>
                    <a:gd name="connsiteY116" fmla="*/ 1116249 h 1439693"/>
                    <a:gd name="connsiteX117" fmla="*/ 561773 w 792804"/>
                    <a:gd name="connsiteY117" fmla="*/ 1121113 h 1439693"/>
                    <a:gd name="connsiteX118" fmla="*/ 561773 w 792804"/>
                    <a:gd name="connsiteY118" fmla="*/ 1135704 h 1439693"/>
                    <a:gd name="connsiteX119" fmla="*/ 561773 w 792804"/>
                    <a:gd name="connsiteY119" fmla="*/ 1135704 h 1439693"/>
                    <a:gd name="connsiteX120" fmla="*/ 535021 w 792804"/>
                    <a:gd name="connsiteY120" fmla="*/ 1143000 h 1439693"/>
                    <a:gd name="connsiteX121" fmla="*/ 535021 w 792804"/>
                    <a:gd name="connsiteY121" fmla="*/ 1143000 h 1439693"/>
                    <a:gd name="connsiteX122" fmla="*/ 510702 w 792804"/>
                    <a:gd name="connsiteY122" fmla="*/ 1155159 h 1439693"/>
                    <a:gd name="connsiteX123" fmla="*/ 510702 w 792804"/>
                    <a:gd name="connsiteY123" fmla="*/ 1155159 h 1439693"/>
                    <a:gd name="connsiteX124" fmla="*/ 503407 w 792804"/>
                    <a:gd name="connsiteY124" fmla="*/ 1172183 h 1439693"/>
                    <a:gd name="connsiteX125" fmla="*/ 486383 w 792804"/>
                    <a:gd name="connsiteY125" fmla="*/ 1184342 h 1439693"/>
                    <a:gd name="connsiteX126" fmla="*/ 486383 w 792804"/>
                    <a:gd name="connsiteY126" fmla="*/ 1184342 h 1439693"/>
                    <a:gd name="connsiteX127" fmla="*/ 498543 w 792804"/>
                    <a:gd name="connsiteY127" fmla="*/ 1211093 h 1439693"/>
                    <a:gd name="connsiteX128" fmla="*/ 498543 w 792804"/>
                    <a:gd name="connsiteY128" fmla="*/ 1211093 h 1439693"/>
                    <a:gd name="connsiteX129" fmla="*/ 476656 w 792804"/>
                    <a:gd name="connsiteY129" fmla="*/ 1237844 h 1439693"/>
                    <a:gd name="connsiteX130" fmla="*/ 476656 w 792804"/>
                    <a:gd name="connsiteY130" fmla="*/ 1237844 h 1439693"/>
                    <a:gd name="connsiteX131" fmla="*/ 479087 w 792804"/>
                    <a:gd name="connsiteY131" fmla="*/ 1274323 h 1439693"/>
                    <a:gd name="connsiteX132" fmla="*/ 452336 w 792804"/>
                    <a:gd name="connsiteY132" fmla="*/ 1281619 h 1439693"/>
                    <a:gd name="connsiteX133" fmla="*/ 437745 w 792804"/>
                    <a:gd name="connsiteY133" fmla="*/ 1291347 h 1439693"/>
                    <a:gd name="connsiteX134" fmla="*/ 437745 w 792804"/>
                    <a:gd name="connsiteY134" fmla="*/ 1291347 h 1439693"/>
                    <a:gd name="connsiteX135" fmla="*/ 415858 w 792804"/>
                    <a:gd name="connsiteY135" fmla="*/ 1293778 h 1439693"/>
                    <a:gd name="connsiteX136" fmla="*/ 415858 w 792804"/>
                    <a:gd name="connsiteY136" fmla="*/ 1293778 h 1439693"/>
                    <a:gd name="connsiteX137" fmla="*/ 413426 w 792804"/>
                    <a:gd name="connsiteY137" fmla="*/ 1327825 h 1439693"/>
                    <a:gd name="connsiteX138" fmla="*/ 413426 w 792804"/>
                    <a:gd name="connsiteY138" fmla="*/ 1327825 h 1439693"/>
                    <a:gd name="connsiteX139" fmla="*/ 391539 w 792804"/>
                    <a:gd name="connsiteY139" fmla="*/ 1342417 h 1439693"/>
                    <a:gd name="connsiteX140" fmla="*/ 391539 w 792804"/>
                    <a:gd name="connsiteY140" fmla="*/ 1342417 h 1439693"/>
                    <a:gd name="connsiteX141" fmla="*/ 381811 w 792804"/>
                    <a:gd name="connsiteY141" fmla="*/ 1364304 h 1439693"/>
                    <a:gd name="connsiteX142" fmla="*/ 369651 w 792804"/>
                    <a:gd name="connsiteY142" fmla="*/ 1364304 h 1439693"/>
                    <a:gd name="connsiteX143" fmla="*/ 352628 w 792804"/>
                    <a:gd name="connsiteY143" fmla="*/ 1374032 h 1439693"/>
                    <a:gd name="connsiteX144" fmla="*/ 335604 w 792804"/>
                    <a:gd name="connsiteY144" fmla="*/ 1376464 h 1439693"/>
                    <a:gd name="connsiteX145" fmla="*/ 294262 w 792804"/>
                    <a:gd name="connsiteY145" fmla="*/ 1318098 h 1439693"/>
                    <a:gd name="connsiteX146" fmla="*/ 286966 w 792804"/>
                    <a:gd name="connsiteY146" fmla="*/ 1322961 h 1439693"/>
                    <a:gd name="connsiteX147" fmla="*/ 269943 w 792804"/>
                    <a:gd name="connsiteY147" fmla="*/ 1310802 h 1439693"/>
                    <a:gd name="connsiteX148" fmla="*/ 260215 w 792804"/>
                    <a:gd name="connsiteY148" fmla="*/ 1320530 h 1439693"/>
                    <a:gd name="connsiteX149" fmla="*/ 252919 w 792804"/>
                    <a:gd name="connsiteY149" fmla="*/ 1320530 h 1439693"/>
                    <a:gd name="connsiteX150" fmla="*/ 252919 w 792804"/>
                    <a:gd name="connsiteY150" fmla="*/ 1320530 h 1439693"/>
                    <a:gd name="connsiteX151" fmla="*/ 233464 w 792804"/>
                    <a:gd name="connsiteY151" fmla="*/ 1320530 h 1439693"/>
                    <a:gd name="connsiteX152" fmla="*/ 223736 w 792804"/>
                    <a:gd name="connsiteY152" fmla="*/ 1330257 h 1439693"/>
                    <a:gd name="connsiteX153" fmla="*/ 221304 w 792804"/>
                    <a:gd name="connsiteY153" fmla="*/ 1337553 h 1439693"/>
                    <a:gd name="connsiteX154" fmla="*/ 231032 w 792804"/>
                    <a:gd name="connsiteY154" fmla="*/ 1354576 h 1439693"/>
                    <a:gd name="connsiteX155" fmla="*/ 231032 w 792804"/>
                    <a:gd name="connsiteY155" fmla="*/ 1361872 h 1439693"/>
                    <a:gd name="connsiteX156" fmla="*/ 216441 w 792804"/>
                    <a:gd name="connsiteY156" fmla="*/ 1359440 h 1439693"/>
                    <a:gd name="connsiteX157" fmla="*/ 211577 w 792804"/>
                    <a:gd name="connsiteY157" fmla="*/ 1357008 h 1439693"/>
                    <a:gd name="connsiteX158" fmla="*/ 211577 w 792804"/>
                    <a:gd name="connsiteY158" fmla="*/ 1357008 h 1439693"/>
                    <a:gd name="connsiteX159" fmla="*/ 206713 w 792804"/>
                    <a:gd name="connsiteY159" fmla="*/ 1381327 h 1439693"/>
                    <a:gd name="connsiteX160" fmla="*/ 206713 w 792804"/>
                    <a:gd name="connsiteY160" fmla="*/ 1381327 h 1439693"/>
                    <a:gd name="connsiteX161" fmla="*/ 199417 w 792804"/>
                    <a:gd name="connsiteY161" fmla="*/ 1398351 h 1439693"/>
                    <a:gd name="connsiteX162" fmla="*/ 196985 w 792804"/>
                    <a:gd name="connsiteY162" fmla="*/ 1410510 h 1439693"/>
                    <a:gd name="connsiteX163" fmla="*/ 189690 w 792804"/>
                    <a:gd name="connsiteY163" fmla="*/ 1400783 h 1439693"/>
                    <a:gd name="connsiteX164" fmla="*/ 182394 w 792804"/>
                    <a:gd name="connsiteY164" fmla="*/ 1393487 h 1439693"/>
                    <a:gd name="connsiteX165" fmla="*/ 162939 w 792804"/>
                    <a:gd name="connsiteY165" fmla="*/ 1374032 h 1439693"/>
                    <a:gd name="connsiteX166" fmla="*/ 136187 w 792804"/>
                    <a:gd name="connsiteY166" fmla="*/ 1378896 h 1439693"/>
                    <a:gd name="connsiteX167" fmla="*/ 126460 w 792804"/>
                    <a:gd name="connsiteY167" fmla="*/ 1366736 h 1439693"/>
                    <a:gd name="connsiteX168" fmla="*/ 126460 w 792804"/>
                    <a:gd name="connsiteY168" fmla="*/ 1366736 h 1439693"/>
                    <a:gd name="connsiteX169" fmla="*/ 109436 w 792804"/>
                    <a:gd name="connsiteY169" fmla="*/ 1376464 h 1439693"/>
                    <a:gd name="connsiteX170" fmla="*/ 92413 w 792804"/>
                    <a:gd name="connsiteY170" fmla="*/ 1386191 h 1439693"/>
                    <a:gd name="connsiteX171" fmla="*/ 92413 w 792804"/>
                    <a:gd name="connsiteY171" fmla="*/ 1386191 h 1439693"/>
                    <a:gd name="connsiteX172" fmla="*/ 65662 w 792804"/>
                    <a:gd name="connsiteY172" fmla="*/ 1391055 h 1439693"/>
                    <a:gd name="connsiteX173" fmla="*/ 60798 w 792804"/>
                    <a:gd name="connsiteY173" fmla="*/ 1415374 h 1439693"/>
                    <a:gd name="connsiteX174" fmla="*/ 31615 w 792804"/>
                    <a:gd name="connsiteY174" fmla="*/ 1417806 h 1439693"/>
                    <a:gd name="connsiteX175" fmla="*/ 24319 w 792804"/>
                    <a:gd name="connsiteY175" fmla="*/ 1439693 h 1439693"/>
                    <a:gd name="connsiteX176" fmla="*/ 0 w 792804"/>
                    <a:gd name="connsiteY176" fmla="*/ 1437261 h 1439693"/>
                    <a:gd name="connsiteX177" fmla="*/ 0 w 792804"/>
                    <a:gd name="connsiteY177" fmla="*/ 1437261 h 1439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792804" h="1439693">
                      <a:moveTo>
                        <a:pt x="598251" y="0"/>
                      </a:moveTo>
                      <a:lnTo>
                        <a:pt x="590956" y="68093"/>
                      </a:lnTo>
                      <a:lnTo>
                        <a:pt x="595819" y="87549"/>
                      </a:lnTo>
                      <a:lnTo>
                        <a:pt x="605547" y="102140"/>
                      </a:lnTo>
                      <a:lnTo>
                        <a:pt x="603115" y="128891"/>
                      </a:lnTo>
                      <a:lnTo>
                        <a:pt x="598251" y="138619"/>
                      </a:lnTo>
                      <a:lnTo>
                        <a:pt x="603115" y="150778"/>
                      </a:lnTo>
                      <a:lnTo>
                        <a:pt x="598251" y="167802"/>
                      </a:lnTo>
                      <a:lnTo>
                        <a:pt x="588524" y="175098"/>
                      </a:lnTo>
                      <a:lnTo>
                        <a:pt x="566636" y="194553"/>
                      </a:lnTo>
                      <a:lnTo>
                        <a:pt x="566636" y="194553"/>
                      </a:lnTo>
                      <a:lnTo>
                        <a:pt x="578796" y="218872"/>
                      </a:lnTo>
                      <a:lnTo>
                        <a:pt x="573932" y="231032"/>
                      </a:lnTo>
                      <a:lnTo>
                        <a:pt x="583660" y="245623"/>
                      </a:lnTo>
                      <a:lnTo>
                        <a:pt x="586092" y="260215"/>
                      </a:lnTo>
                      <a:lnTo>
                        <a:pt x="581228" y="277238"/>
                      </a:lnTo>
                      <a:lnTo>
                        <a:pt x="566636" y="284534"/>
                      </a:lnTo>
                      <a:lnTo>
                        <a:pt x="549613" y="286966"/>
                      </a:lnTo>
                      <a:lnTo>
                        <a:pt x="525294" y="289398"/>
                      </a:lnTo>
                      <a:lnTo>
                        <a:pt x="500975" y="289398"/>
                      </a:lnTo>
                      <a:lnTo>
                        <a:pt x="500975" y="289398"/>
                      </a:lnTo>
                      <a:lnTo>
                        <a:pt x="510702" y="325876"/>
                      </a:lnTo>
                      <a:lnTo>
                        <a:pt x="510702" y="325876"/>
                      </a:lnTo>
                      <a:lnTo>
                        <a:pt x="498543" y="345332"/>
                      </a:lnTo>
                      <a:lnTo>
                        <a:pt x="500975" y="362355"/>
                      </a:lnTo>
                      <a:lnTo>
                        <a:pt x="500975" y="362355"/>
                      </a:lnTo>
                      <a:lnTo>
                        <a:pt x="513134" y="398834"/>
                      </a:lnTo>
                      <a:lnTo>
                        <a:pt x="525294" y="403698"/>
                      </a:lnTo>
                      <a:lnTo>
                        <a:pt x="525294" y="403698"/>
                      </a:lnTo>
                      <a:lnTo>
                        <a:pt x="532590" y="435313"/>
                      </a:lnTo>
                      <a:lnTo>
                        <a:pt x="520430" y="449904"/>
                      </a:lnTo>
                      <a:lnTo>
                        <a:pt x="539885" y="466927"/>
                      </a:lnTo>
                      <a:lnTo>
                        <a:pt x="537453" y="479087"/>
                      </a:lnTo>
                      <a:lnTo>
                        <a:pt x="547181" y="491247"/>
                      </a:lnTo>
                      <a:lnTo>
                        <a:pt x="542317" y="500974"/>
                      </a:lnTo>
                      <a:lnTo>
                        <a:pt x="547181" y="517998"/>
                      </a:lnTo>
                      <a:lnTo>
                        <a:pt x="532590" y="527725"/>
                      </a:lnTo>
                      <a:lnTo>
                        <a:pt x="532590" y="527725"/>
                      </a:lnTo>
                      <a:lnTo>
                        <a:pt x="510702" y="513134"/>
                      </a:lnTo>
                      <a:lnTo>
                        <a:pt x="496111" y="522861"/>
                      </a:lnTo>
                      <a:lnTo>
                        <a:pt x="515566" y="552044"/>
                      </a:lnTo>
                      <a:lnTo>
                        <a:pt x="527726" y="564204"/>
                      </a:lnTo>
                      <a:lnTo>
                        <a:pt x="539885" y="569068"/>
                      </a:lnTo>
                      <a:lnTo>
                        <a:pt x="537453" y="617706"/>
                      </a:lnTo>
                      <a:lnTo>
                        <a:pt x="537453" y="649321"/>
                      </a:lnTo>
                      <a:lnTo>
                        <a:pt x="530158" y="661481"/>
                      </a:lnTo>
                      <a:lnTo>
                        <a:pt x="520430" y="676072"/>
                      </a:lnTo>
                      <a:lnTo>
                        <a:pt x="517998" y="685800"/>
                      </a:lnTo>
                      <a:lnTo>
                        <a:pt x="517998" y="712551"/>
                      </a:lnTo>
                      <a:lnTo>
                        <a:pt x="508270" y="727142"/>
                      </a:lnTo>
                      <a:lnTo>
                        <a:pt x="515566" y="741734"/>
                      </a:lnTo>
                      <a:lnTo>
                        <a:pt x="515566" y="741734"/>
                      </a:lnTo>
                      <a:lnTo>
                        <a:pt x="513134" y="766053"/>
                      </a:lnTo>
                      <a:lnTo>
                        <a:pt x="530158" y="773349"/>
                      </a:lnTo>
                      <a:lnTo>
                        <a:pt x="517998" y="792804"/>
                      </a:lnTo>
                      <a:lnTo>
                        <a:pt x="517998" y="792804"/>
                      </a:lnTo>
                      <a:lnTo>
                        <a:pt x="503407" y="814691"/>
                      </a:lnTo>
                      <a:lnTo>
                        <a:pt x="515566" y="836578"/>
                      </a:lnTo>
                      <a:lnTo>
                        <a:pt x="515566" y="836578"/>
                      </a:lnTo>
                      <a:lnTo>
                        <a:pt x="547181" y="853602"/>
                      </a:lnTo>
                      <a:lnTo>
                        <a:pt x="554477" y="829283"/>
                      </a:lnTo>
                      <a:lnTo>
                        <a:pt x="571500" y="848738"/>
                      </a:lnTo>
                      <a:lnTo>
                        <a:pt x="586092" y="863330"/>
                      </a:lnTo>
                      <a:lnTo>
                        <a:pt x="586092" y="870625"/>
                      </a:lnTo>
                      <a:lnTo>
                        <a:pt x="578796" y="882785"/>
                      </a:lnTo>
                      <a:lnTo>
                        <a:pt x="569068" y="890081"/>
                      </a:lnTo>
                      <a:lnTo>
                        <a:pt x="566636" y="909536"/>
                      </a:lnTo>
                      <a:lnTo>
                        <a:pt x="566636" y="909536"/>
                      </a:lnTo>
                      <a:lnTo>
                        <a:pt x="590956" y="931423"/>
                      </a:lnTo>
                      <a:lnTo>
                        <a:pt x="610411" y="936287"/>
                      </a:lnTo>
                      <a:lnTo>
                        <a:pt x="620139" y="931423"/>
                      </a:lnTo>
                      <a:lnTo>
                        <a:pt x="642026" y="916832"/>
                      </a:lnTo>
                      <a:lnTo>
                        <a:pt x="651753" y="931423"/>
                      </a:lnTo>
                      <a:lnTo>
                        <a:pt x="656617" y="950878"/>
                      </a:lnTo>
                      <a:lnTo>
                        <a:pt x="656617" y="950878"/>
                      </a:lnTo>
                      <a:lnTo>
                        <a:pt x="649321" y="972766"/>
                      </a:lnTo>
                      <a:lnTo>
                        <a:pt x="646890" y="997085"/>
                      </a:lnTo>
                      <a:lnTo>
                        <a:pt x="637162" y="1011676"/>
                      </a:lnTo>
                      <a:lnTo>
                        <a:pt x="651753" y="1011676"/>
                      </a:lnTo>
                      <a:lnTo>
                        <a:pt x="673641" y="1016540"/>
                      </a:lnTo>
                      <a:lnTo>
                        <a:pt x="673641" y="1016540"/>
                      </a:lnTo>
                      <a:lnTo>
                        <a:pt x="695528" y="1033564"/>
                      </a:lnTo>
                      <a:lnTo>
                        <a:pt x="695528" y="1033564"/>
                      </a:lnTo>
                      <a:lnTo>
                        <a:pt x="717415" y="1011676"/>
                      </a:lnTo>
                      <a:lnTo>
                        <a:pt x="736870" y="1006813"/>
                      </a:lnTo>
                      <a:lnTo>
                        <a:pt x="770917" y="1031132"/>
                      </a:lnTo>
                      <a:lnTo>
                        <a:pt x="766053" y="1035996"/>
                      </a:lnTo>
                      <a:lnTo>
                        <a:pt x="766053" y="1035996"/>
                      </a:lnTo>
                      <a:lnTo>
                        <a:pt x="785509" y="1057883"/>
                      </a:lnTo>
                      <a:lnTo>
                        <a:pt x="785509" y="1057883"/>
                      </a:lnTo>
                      <a:lnTo>
                        <a:pt x="792804" y="1087066"/>
                      </a:lnTo>
                      <a:lnTo>
                        <a:pt x="792804" y="1087066"/>
                      </a:lnTo>
                      <a:lnTo>
                        <a:pt x="787941" y="1113817"/>
                      </a:lnTo>
                      <a:lnTo>
                        <a:pt x="785509" y="1125976"/>
                      </a:lnTo>
                      <a:lnTo>
                        <a:pt x="778213" y="1130840"/>
                      </a:lnTo>
                      <a:lnTo>
                        <a:pt x="775781" y="1143000"/>
                      </a:lnTo>
                      <a:lnTo>
                        <a:pt x="773349" y="1155159"/>
                      </a:lnTo>
                      <a:lnTo>
                        <a:pt x="763621" y="1172183"/>
                      </a:lnTo>
                      <a:lnTo>
                        <a:pt x="763621" y="1172183"/>
                      </a:lnTo>
                      <a:lnTo>
                        <a:pt x="734439" y="1191638"/>
                      </a:lnTo>
                      <a:lnTo>
                        <a:pt x="722279" y="1198934"/>
                      </a:lnTo>
                      <a:lnTo>
                        <a:pt x="722279" y="1198934"/>
                      </a:lnTo>
                      <a:lnTo>
                        <a:pt x="712551" y="1196502"/>
                      </a:lnTo>
                      <a:lnTo>
                        <a:pt x="697960" y="1189206"/>
                      </a:lnTo>
                      <a:lnTo>
                        <a:pt x="695528" y="1172183"/>
                      </a:lnTo>
                      <a:lnTo>
                        <a:pt x="690664" y="1164887"/>
                      </a:lnTo>
                      <a:lnTo>
                        <a:pt x="666345" y="1172183"/>
                      </a:lnTo>
                      <a:lnTo>
                        <a:pt x="671209" y="1125976"/>
                      </a:lnTo>
                      <a:lnTo>
                        <a:pt x="654185" y="1125976"/>
                      </a:lnTo>
                      <a:lnTo>
                        <a:pt x="629866" y="1118681"/>
                      </a:lnTo>
                      <a:lnTo>
                        <a:pt x="610411" y="1108953"/>
                      </a:lnTo>
                      <a:lnTo>
                        <a:pt x="610411" y="1108953"/>
                      </a:lnTo>
                      <a:lnTo>
                        <a:pt x="603115" y="1089498"/>
                      </a:lnTo>
                      <a:lnTo>
                        <a:pt x="573932" y="1087066"/>
                      </a:lnTo>
                      <a:lnTo>
                        <a:pt x="573932" y="1087066"/>
                      </a:lnTo>
                      <a:lnTo>
                        <a:pt x="571500" y="1108953"/>
                      </a:lnTo>
                      <a:lnTo>
                        <a:pt x="578796" y="1116249"/>
                      </a:lnTo>
                      <a:lnTo>
                        <a:pt x="561773" y="1121113"/>
                      </a:lnTo>
                      <a:lnTo>
                        <a:pt x="561773" y="1135704"/>
                      </a:lnTo>
                      <a:lnTo>
                        <a:pt x="561773" y="1135704"/>
                      </a:lnTo>
                      <a:lnTo>
                        <a:pt x="535021" y="1143000"/>
                      </a:lnTo>
                      <a:lnTo>
                        <a:pt x="535021" y="1143000"/>
                      </a:lnTo>
                      <a:lnTo>
                        <a:pt x="510702" y="1155159"/>
                      </a:lnTo>
                      <a:lnTo>
                        <a:pt x="510702" y="1155159"/>
                      </a:lnTo>
                      <a:lnTo>
                        <a:pt x="503407" y="1172183"/>
                      </a:lnTo>
                      <a:lnTo>
                        <a:pt x="486383" y="1184342"/>
                      </a:lnTo>
                      <a:lnTo>
                        <a:pt x="486383" y="1184342"/>
                      </a:lnTo>
                      <a:lnTo>
                        <a:pt x="498543" y="1211093"/>
                      </a:lnTo>
                      <a:lnTo>
                        <a:pt x="498543" y="1211093"/>
                      </a:lnTo>
                      <a:lnTo>
                        <a:pt x="476656" y="1237844"/>
                      </a:lnTo>
                      <a:lnTo>
                        <a:pt x="476656" y="1237844"/>
                      </a:lnTo>
                      <a:lnTo>
                        <a:pt x="479087" y="1274323"/>
                      </a:lnTo>
                      <a:lnTo>
                        <a:pt x="452336" y="1281619"/>
                      </a:lnTo>
                      <a:lnTo>
                        <a:pt x="437745" y="1291347"/>
                      </a:lnTo>
                      <a:lnTo>
                        <a:pt x="437745" y="1291347"/>
                      </a:lnTo>
                      <a:lnTo>
                        <a:pt x="415858" y="1293778"/>
                      </a:lnTo>
                      <a:lnTo>
                        <a:pt x="415858" y="1293778"/>
                      </a:lnTo>
                      <a:lnTo>
                        <a:pt x="413426" y="1327825"/>
                      </a:lnTo>
                      <a:lnTo>
                        <a:pt x="413426" y="1327825"/>
                      </a:lnTo>
                      <a:lnTo>
                        <a:pt x="391539" y="1342417"/>
                      </a:lnTo>
                      <a:lnTo>
                        <a:pt x="391539" y="1342417"/>
                      </a:lnTo>
                      <a:lnTo>
                        <a:pt x="381811" y="1364304"/>
                      </a:lnTo>
                      <a:lnTo>
                        <a:pt x="369651" y="1364304"/>
                      </a:lnTo>
                      <a:lnTo>
                        <a:pt x="352628" y="1374032"/>
                      </a:lnTo>
                      <a:lnTo>
                        <a:pt x="335604" y="1376464"/>
                      </a:lnTo>
                      <a:lnTo>
                        <a:pt x="294262" y="1318098"/>
                      </a:lnTo>
                      <a:lnTo>
                        <a:pt x="286966" y="1322961"/>
                      </a:lnTo>
                      <a:lnTo>
                        <a:pt x="269943" y="1310802"/>
                      </a:lnTo>
                      <a:lnTo>
                        <a:pt x="260215" y="1320530"/>
                      </a:lnTo>
                      <a:lnTo>
                        <a:pt x="252919" y="1320530"/>
                      </a:lnTo>
                      <a:lnTo>
                        <a:pt x="252919" y="1320530"/>
                      </a:lnTo>
                      <a:lnTo>
                        <a:pt x="233464" y="1320530"/>
                      </a:lnTo>
                      <a:lnTo>
                        <a:pt x="223736" y="1330257"/>
                      </a:lnTo>
                      <a:lnTo>
                        <a:pt x="221304" y="1337553"/>
                      </a:lnTo>
                      <a:lnTo>
                        <a:pt x="231032" y="1354576"/>
                      </a:lnTo>
                      <a:lnTo>
                        <a:pt x="231032" y="1361872"/>
                      </a:lnTo>
                      <a:lnTo>
                        <a:pt x="216441" y="1359440"/>
                      </a:lnTo>
                      <a:lnTo>
                        <a:pt x="211577" y="1357008"/>
                      </a:lnTo>
                      <a:lnTo>
                        <a:pt x="211577" y="1357008"/>
                      </a:lnTo>
                      <a:lnTo>
                        <a:pt x="206713" y="1381327"/>
                      </a:lnTo>
                      <a:lnTo>
                        <a:pt x="206713" y="1381327"/>
                      </a:lnTo>
                      <a:lnTo>
                        <a:pt x="199417" y="1398351"/>
                      </a:lnTo>
                      <a:lnTo>
                        <a:pt x="196985" y="1410510"/>
                      </a:lnTo>
                      <a:lnTo>
                        <a:pt x="189690" y="1400783"/>
                      </a:lnTo>
                      <a:lnTo>
                        <a:pt x="182394" y="1393487"/>
                      </a:lnTo>
                      <a:lnTo>
                        <a:pt x="162939" y="1374032"/>
                      </a:lnTo>
                      <a:lnTo>
                        <a:pt x="136187" y="1378896"/>
                      </a:lnTo>
                      <a:lnTo>
                        <a:pt x="126460" y="1366736"/>
                      </a:lnTo>
                      <a:lnTo>
                        <a:pt x="126460" y="1366736"/>
                      </a:lnTo>
                      <a:lnTo>
                        <a:pt x="109436" y="1376464"/>
                      </a:lnTo>
                      <a:lnTo>
                        <a:pt x="92413" y="1386191"/>
                      </a:lnTo>
                      <a:lnTo>
                        <a:pt x="92413" y="1386191"/>
                      </a:lnTo>
                      <a:lnTo>
                        <a:pt x="65662" y="1391055"/>
                      </a:lnTo>
                      <a:lnTo>
                        <a:pt x="60798" y="1415374"/>
                      </a:lnTo>
                      <a:lnTo>
                        <a:pt x="31615" y="1417806"/>
                      </a:lnTo>
                      <a:lnTo>
                        <a:pt x="24319" y="1439693"/>
                      </a:lnTo>
                      <a:lnTo>
                        <a:pt x="0" y="1437261"/>
                      </a:lnTo>
                      <a:lnTo>
                        <a:pt x="0" y="1437261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7" name="Dowolny kształt 96"/>
                <p:cNvSpPr/>
                <p:nvPr/>
              </p:nvSpPr>
              <p:spPr>
                <a:xfrm>
                  <a:off x="3015574" y="2813726"/>
                  <a:ext cx="1466445" cy="1060314"/>
                </a:xfrm>
                <a:custGeom>
                  <a:avLst/>
                  <a:gdLst>
                    <a:gd name="connsiteX0" fmla="*/ 1434830 w 1466445"/>
                    <a:gd name="connsiteY0" fmla="*/ 0 h 1060314"/>
                    <a:gd name="connsiteX1" fmla="*/ 1449422 w 1466445"/>
                    <a:gd name="connsiteY1" fmla="*/ 48638 h 1060314"/>
                    <a:gd name="connsiteX2" fmla="*/ 1461581 w 1466445"/>
                    <a:gd name="connsiteY2" fmla="*/ 53502 h 1060314"/>
                    <a:gd name="connsiteX3" fmla="*/ 1466445 w 1466445"/>
                    <a:gd name="connsiteY3" fmla="*/ 70525 h 1060314"/>
                    <a:gd name="connsiteX4" fmla="*/ 1456717 w 1466445"/>
                    <a:gd name="connsiteY4" fmla="*/ 72957 h 1060314"/>
                    <a:gd name="connsiteX5" fmla="*/ 1454286 w 1466445"/>
                    <a:gd name="connsiteY5" fmla="*/ 89980 h 1060314"/>
                    <a:gd name="connsiteX6" fmla="*/ 1456717 w 1466445"/>
                    <a:gd name="connsiteY6" fmla="*/ 107004 h 1060314"/>
                    <a:gd name="connsiteX7" fmla="*/ 1444558 w 1466445"/>
                    <a:gd name="connsiteY7" fmla="*/ 97276 h 1060314"/>
                    <a:gd name="connsiteX8" fmla="*/ 1415375 w 1466445"/>
                    <a:gd name="connsiteY8" fmla="*/ 97276 h 1060314"/>
                    <a:gd name="connsiteX9" fmla="*/ 1393488 w 1466445"/>
                    <a:gd name="connsiteY9" fmla="*/ 104572 h 1060314"/>
                    <a:gd name="connsiteX10" fmla="*/ 1376464 w 1466445"/>
                    <a:gd name="connsiteY10" fmla="*/ 107004 h 1060314"/>
                    <a:gd name="connsiteX11" fmla="*/ 1369169 w 1466445"/>
                    <a:gd name="connsiteY11" fmla="*/ 109436 h 1060314"/>
                    <a:gd name="connsiteX12" fmla="*/ 1364305 w 1466445"/>
                    <a:gd name="connsiteY12" fmla="*/ 136187 h 1060314"/>
                    <a:gd name="connsiteX13" fmla="*/ 1359441 w 1466445"/>
                    <a:gd name="connsiteY13" fmla="*/ 153210 h 1060314"/>
                    <a:gd name="connsiteX14" fmla="*/ 1359441 w 1466445"/>
                    <a:gd name="connsiteY14" fmla="*/ 165370 h 1060314"/>
                    <a:gd name="connsiteX15" fmla="*/ 1381328 w 1466445"/>
                    <a:gd name="connsiteY15" fmla="*/ 179961 h 1060314"/>
                    <a:gd name="connsiteX16" fmla="*/ 1374032 w 1466445"/>
                    <a:gd name="connsiteY16" fmla="*/ 204280 h 1060314"/>
                    <a:gd name="connsiteX17" fmla="*/ 1357009 w 1466445"/>
                    <a:gd name="connsiteY17" fmla="*/ 209144 h 1060314"/>
                    <a:gd name="connsiteX18" fmla="*/ 1357009 w 1466445"/>
                    <a:gd name="connsiteY18" fmla="*/ 209144 h 1060314"/>
                    <a:gd name="connsiteX19" fmla="*/ 1330258 w 1466445"/>
                    <a:gd name="connsiteY19" fmla="*/ 218872 h 1060314"/>
                    <a:gd name="connsiteX20" fmla="*/ 1313235 w 1466445"/>
                    <a:gd name="connsiteY20" fmla="*/ 223736 h 1060314"/>
                    <a:gd name="connsiteX21" fmla="*/ 1301075 w 1466445"/>
                    <a:gd name="connsiteY21" fmla="*/ 228600 h 1060314"/>
                    <a:gd name="connsiteX22" fmla="*/ 1274324 w 1466445"/>
                    <a:gd name="connsiteY22" fmla="*/ 216440 h 1060314"/>
                    <a:gd name="connsiteX23" fmla="*/ 1259732 w 1466445"/>
                    <a:gd name="connsiteY23" fmla="*/ 228600 h 1060314"/>
                    <a:gd name="connsiteX24" fmla="*/ 1259732 w 1466445"/>
                    <a:gd name="connsiteY24" fmla="*/ 252919 h 1060314"/>
                    <a:gd name="connsiteX25" fmla="*/ 1259732 w 1466445"/>
                    <a:gd name="connsiteY25" fmla="*/ 272374 h 1060314"/>
                    <a:gd name="connsiteX26" fmla="*/ 1264596 w 1466445"/>
                    <a:gd name="connsiteY26" fmla="*/ 291829 h 1060314"/>
                    <a:gd name="connsiteX27" fmla="*/ 1264596 w 1466445"/>
                    <a:gd name="connsiteY27" fmla="*/ 291829 h 1060314"/>
                    <a:gd name="connsiteX28" fmla="*/ 1267028 w 1466445"/>
                    <a:gd name="connsiteY28" fmla="*/ 330740 h 1060314"/>
                    <a:gd name="connsiteX29" fmla="*/ 1276756 w 1466445"/>
                    <a:gd name="connsiteY29" fmla="*/ 347763 h 1060314"/>
                    <a:gd name="connsiteX30" fmla="*/ 1269460 w 1466445"/>
                    <a:gd name="connsiteY30" fmla="*/ 369651 h 1060314"/>
                    <a:gd name="connsiteX31" fmla="*/ 1257300 w 1466445"/>
                    <a:gd name="connsiteY31" fmla="*/ 389106 h 1060314"/>
                    <a:gd name="connsiteX32" fmla="*/ 1257300 w 1466445"/>
                    <a:gd name="connsiteY32" fmla="*/ 389106 h 1060314"/>
                    <a:gd name="connsiteX33" fmla="*/ 1237845 w 1466445"/>
                    <a:gd name="connsiteY33" fmla="*/ 435312 h 1060314"/>
                    <a:gd name="connsiteX34" fmla="*/ 1201366 w 1466445"/>
                    <a:gd name="connsiteY34" fmla="*/ 430448 h 1060314"/>
                    <a:gd name="connsiteX35" fmla="*/ 1201366 w 1466445"/>
                    <a:gd name="connsiteY35" fmla="*/ 430448 h 1060314"/>
                    <a:gd name="connsiteX36" fmla="*/ 1145432 w 1466445"/>
                    <a:gd name="connsiteY36" fmla="*/ 423153 h 1060314"/>
                    <a:gd name="connsiteX37" fmla="*/ 1135705 w 1466445"/>
                    <a:gd name="connsiteY37" fmla="*/ 408561 h 1060314"/>
                    <a:gd name="connsiteX38" fmla="*/ 1135705 w 1466445"/>
                    <a:gd name="connsiteY38" fmla="*/ 408561 h 1060314"/>
                    <a:gd name="connsiteX39" fmla="*/ 1116249 w 1466445"/>
                    <a:gd name="connsiteY39" fmla="*/ 428017 h 1060314"/>
                    <a:gd name="connsiteX40" fmla="*/ 1104090 w 1466445"/>
                    <a:gd name="connsiteY40" fmla="*/ 432880 h 1060314"/>
                    <a:gd name="connsiteX41" fmla="*/ 1108954 w 1466445"/>
                    <a:gd name="connsiteY41" fmla="*/ 452336 h 1060314"/>
                    <a:gd name="connsiteX42" fmla="*/ 1108954 w 1466445"/>
                    <a:gd name="connsiteY42" fmla="*/ 452336 h 1060314"/>
                    <a:gd name="connsiteX43" fmla="*/ 1094362 w 1466445"/>
                    <a:gd name="connsiteY43" fmla="*/ 474223 h 1060314"/>
                    <a:gd name="connsiteX44" fmla="*/ 1094362 w 1466445"/>
                    <a:gd name="connsiteY44" fmla="*/ 474223 h 1060314"/>
                    <a:gd name="connsiteX45" fmla="*/ 1087066 w 1466445"/>
                    <a:gd name="connsiteY45" fmla="*/ 498542 h 1060314"/>
                    <a:gd name="connsiteX46" fmla="*/ 1091930 w 1466445"/>
                    <a:gd name="connsiteY46" fmla="*/ 513134 h 1060314"/>
                    <a:gd name="connsiteX47" fmla="*/ 1091930 w 1466445"/>
                    <a:gd name="connsiteY47" fmla="*/ 513134 h 1060314"/>
                    <a:gd name="connsiteX48" fmla="*/ 1082203 w 1466445"/>
                    <a:gd name="connsiteY48" fmla="*/ 530157 h 1060314"/>
                    <a:gd name="connsiteX49" fmla="*/ 1082203 w 1466445"/>
                    <a:gd name="connsiteY49" fmla="*/ 542317 h 1060314"/>
                    <a:gd name="connsiteX50" fmla="*/ 1082203 w 1466445"/>
                    <a:gd name="connsiteY50" fmla="*/ 542317 h 1060314"/>
                    <a:gd name="connsiteX51" fmla="*/ 1065179 w 1466445"/>
                    <a:gd name="connsiteY51" fmla="*/ 556908 h 1060314"/>
                    <a:gd name="connsiteX52" fmla="*/ 1065179 w 1466445"/>
                    <a:gd name="connsiteY52" fmla="*/ 556908 h 1060314"/>
                    <a:gd name="connsiteX53" fmla="*/ 1070043 w 1466445"/>
                    <a:gd name="connsiteY53" fmla="*/ 586091 h 1060314"/>
                    <a:gd name="connsiteX54" fmla="*/ 1070043 w 1466445"/>
                    <a:gd name="connsiteY54" fmla="*/ 586091 h 1060314"/>
                    <a:gd name="connsiteX55" fmla="*/ 1053020 w 1466445"/>
                    <a:gd name="connsiteY55" fmla="*/ 605546 h 1060314"/>
                    <a:gd name="connsiteX56" fmla="*/ 1060315 w 1466445"/>
                    <a:gd name="connsiteY56" fmla="*/ 615274 h 1060314"/>
                    <a:gd name="connsiteX57" fmla="*/ 1057883 w 1466445"/>
                    <a:gd name="connsiteY57" fmla="*/ 625002 h 1060314"/>
                    <a:gd name="connsiteX58" fmla="*/ 1057883 w 1466445"/>
                    <a:gd name="connsiteY58" fmla="*/ 625002 h 1060314"/>
                    <a:gd name="connsiteX59" fmla="*/ 1067611 w 1466445"/>
                    <a:gd name="connsiteY59" fmla="*/ 656617 h 1060314"/>
                    <a:gd name="connsiteX60" fmla="*/ 1065179 w 1466445"/>
                    <a:gd name="connsiteY60" fmla="*/ 683368 h 1060314"/>
                    <a:gd name="connsiteX61" fmla="*/ 1067611 w 1466445"/>
                    <a:gd name="connsiteY61" fmla="*/ 702823 h 1060314"/>
                    <a:gd name="connsiteX62" fmla="*/ 1074907 w 1466445"/>
                    <a:gd name="connsiteY62" fmla="*/ 732006 h 1060314"/>
                    <a:gd name="connsiteX63" fmla="*/ 1057883 w 1466445"/>
                    <a:gd name="connsiteY63" fmla="*/ 744165 h 1060314"/>
                    <a:gd name="connsiteX64" fmla="*/ 1043292 w 1466445"/>
                    <a:gd name="connsiteY64" fmla="*/ 785508 h 1060314"/>
                    <a:gd name="connsiteX65" fmla="*/ 984926 w 1466445"/>
                    <a:gd name="connsiteY65" fmla="*/ 758757 h 1060314"/>
                    <a:gd name="connsiteX66" fmla="*/ 972766 w 1466445"/>
                    <a:gd name="connsiteY66" fmla="*/ 768485 h 1060314"/>
                    <a:gd name="connsiteX67" fmla="*/ 975198 w 1466445"/>
                    <a:gd name="connsiteY67" fmla="*/ 785508 h 1060314"/>
                    <a:gd name="connsiteX68" fmla="*/ 972766 w 1466445"/>
                    <a:gd name="connsiteY68" fmla="*/ 804963 h 1060314"/>
                    <a:gd name="connsiteX69" fmla="*/ 967903 w 1466445"/>
                    <a:gd name="connsiteY69" fmla="*/ 814691 h 1060314"/>
                    <a:gd name="connsiteX70" fmla="*/ 955743 w 1466445"/>
                    <a:gd name="connsiteY70" fmla="*/ 809827 h 1060314"/>
                    <a:gd name="connsiteX71" fmla="*/ 955743 w 1466445"/>
                    <a:gd name="connsiteY71" fmla="*/ 809827 h 1060314"/>
                    <a:gd name="connsiteX72" fmla="*/ 938720 w 1466445"/>
                    <a:gd name="connsiteY72" fmla="*/ 836578 h 1060314"/>
                    <a:gd name="connsiteX73" fmla="*/ 921696 w 1466445"/>
                    <a:gd name="connsiteY73" fmla="*/ 836578 h 1060314"/>
                    <a:gd name="connsiteX74" fmla="*/ 921696 w 1466445"/>
                    <a:gd name="connsiteY74" fmla="*/ 836578 h 1060314"/>
                    <a:gd name="connsiteX75" fmla="*/ 904673 w 1466445"/>
                    <a:gd name="connsiteY75" fmla="*/ 846306 h 1060314"/>
                    <a:gd name="connsiteX76" fmla="*/ 904673 w 1466445"/>
                    <a:gd name="connsiteY76" fmla="*/ 846306 h 1060314"/>
                    <a:gd name="connsiteX77" fmla="*/ 919264 w 1466445"/>
                    <a:gd name="connsiteY77" fmla="*/ 890080 h 1060314"/>
                    <a:gd name="connsiteX78" fmla="*/ 921696 w 1466445"/>
                    <a:gd name="connsiteY78" fmla="*/ 924127 h 1060314"/>
                    <a:gd name="connsiteX79" fmla="*/ 953311 w 1466445"/>
                    <a:gd name="connsiteY79" fmla="*/ 916831 h 1060314"/>
                    <a:gd name="connsiteX80" fmla="*/ 948447 w 1466445"/>
                    <a:gd name="connsiteY80" fmla="*/ 938719 h 1060314"/>
                    <a:gd name="connsiteX81" fmla="*/ 958175 w 1466445"/>
                    <a:gd name="connsiteY81" fmla="*/ 958174 h 1060314"/>
                    <a:gd name="connsiteX82" fmla="*/ 953311 w 1466445"/>
                    <a:gd name="connsiteY82" fmla="*/ 970334 h 1060314"/>
                    <a:gd name="connsiteX83" fmla="*/ 953311 w 1466445"/>
                    <a:gd name="connsiteY83" fmla="*/ 970334 h 1060314"/>
                    <a:gd name="connsiteX84" fmla="*/ 948447 w 1466445"/>
                    <a:gd name="connsiteY84" fmla="*/ 994653 h 1060314"/>
                    <a:gd name="connsiteX85" fmla="*/ 948447 w 1466445"/>
                    <a:gd name="connsiteY85" fmla="*/ 1009244 h 1060314"/>
                    <a:gd name="connsiteX86" fmla="*/ 948447 w 1466445"/>
                    <a:gd name="connsiteY86" fmla="*/ 1009244 h 1060314"/>
                    <a:gd name="connsiteX87" fmla="*/ 919264 w 1466445"/>
                    <a:gd name="connsiteY87" fmla="*/ 1011676 h 1060314"/>
                    <a:gd name="connsiteX88" fmla="*/ 909537 w 1466445"/>
                    <a:gd name="connsiteY88" fmla="*/ 1009244 h 1060314"/>
                    <a:gd name="connsiteX89" fmla="*/ 897377 w 1466445"/>
                    <a:gd name="connsiteY89" fmla="*/ 1021404 h 1060314"/>
                    <a:gd name="connsiteX90" fmla="*/ 831715 w 1466445"/>
                    <a:gd name="connsiteY90" fmla="*/ 1045723 h 1060314"/>
                    <a:gd name="connsiteX91" fmla="*/ 821988 w 1466445"/>
                    <a:gd name="connsiteY91" fmla="*/ 1050587 h 1060314"/>
                    <a:gd name="connsiteX92" fmla="*/ 809828 w 1466445"/>
                    <a:gd name="connsiteY92" fmla="*/ 1050587 h 1060314"/>
                    <a:gd name="connsiteX93" fmla="*/ 792805 w 1466445"/>
                    <a:gd name="connsiteY93" fmla="*/ 1060314 h 1060314"/>
                    <a:gd name="connsiteX94" fmla="*/ 766054 w 1466445"/>
                    <a:gd name="connsiteY94" fmla="*/ 1048155 h 1060314"/>
                    <a:gd name="connsiteX95" fmla="*/ 761190 w 1466445"/>
                    <a:gd name="connsiteY95" fmla="*/ 1031131 h 1060314"/>
                    <a:gd name="connsiteX96" fmla="*/ 778213 w 1466445"/>
                    <a:gd name="connsiteY96" fmla="*/ 997085 h 1060314"/>
                    <a:gd name="connsiteX97" fmla="*/ 763622 w 1466445"/>
                    <a:gd name="connsiteY97" fmla="*/ 980061 h 1060314"/>
                    <a:gd name="connsiteX98" fmla="*/ 744166 w 1466445"/>
                    <a:gd name="connsiteY98" fmla="*/ 982493 h 1060314"/>
                    <a:gd name="connsiteX99" fmla="*/ 734439 w 1466445"/>
                    <a:gd name="connsiteY99" fmla="*/ 982493 h 1060314"/>
                    <a:gd name="connsiteX100" fmla="*/ 724711 w 1466445"/>
                    <a:gd name="connsiteY100" fmla="*/ 950878 h 1060314"/>
                    <a:gd name="connsiteX101" fmla="*/ 719847 w 1466445"/>
                    <a:gd name="connsiteY101" fmla="*/ 931423 h 1060314"/>
                    <a:gd name="connsiteX102" fmla="*/ 722279 w 1466445"/>
                    <a:gd name="connsiteY102" fmla="*/ 897376 h 1060314"/>
                    <a:gd name="connsiteX103" fmla="*/ 734439 w 1466445"/>
                    <a:gd name="connsiteY103" fmla="*/ 882785 h 1060314"/>
                    <a:gd name="connsiteX104" fmla="*/ 736871 w 1466445"/>
                    <a:gd name="connsiteY104" fmla="*/ 865761 h 1060314"/>
                    <a:gd name="connsiteX105" fmla="*/ 724711 w 1466445"/>
                    <a:gd name="connsiteY105" fmla="*/ 846306 h 1060314"/>
                    <a:gd name="connsiteX106" fmla="*/ 714983 w 1466445"/>
                    <a:gd name="connsiteY106" fmla="*/ 834146 h 1060314"/>
                    <a:gd name="connsiteX107" fmla="*/ 714983 w 1466445"/>
                    <a:gd name="connsiteY107" fmla="*/ 834146 h 1060314"/>
                    <a:gd name="connsiteX108" fmla="*/ 719847 w 1466445"/>
                    <a:gd name="connsiteY108" fmla="*/ 795236 h 1060314"/>
                    <a:gd name="connsiteX109" fmla="*/ 714983 w 1466445"/>
                    <a:gd name="connsiteY109" fmla="*/ 785508 h 1060314"/>
                    <a:gd name="connsiteX110" fmla="*/ 700392 w 1466445"/>
                    <a:gd name="connsiteY110" fmla="*/ 792804 h 1060314"/>
                    <a:gd name="connsiteX111" fmla="*/ 673641 w 1466445"/>
                    <a:gd name="connsiteY111" fmla="*/ 783076 h 1060314"/>
                    <a:gd name="connsiteX112" fmla="*/ 659049 w 1466445"/>
                    <a:gd name="connsiteY112" fmla="*/ 783076 h 1060314"/>
                    <a:gd name="connsiteX113" fmla="*/ 651754 w 1466445"/>
                    <a:gd name="connsiteY113" fmla="*/ 783076 h 1060314"/>
                    <a:gd name="connsiteX114" fmla="*/ 651754 w 1466445"/>
                    <a:gd name="connsiteY114" fmla="*/ 783076 h 1060314"/>
                    <a:gd name="connsiteX115" fmla="*/ 625003 w 1466445"/>
                    <a:gd name="connsiteY115" fmla="*/ 790372 h 1060314"/>
                    <a:gd name="connsiteX116" fmla="*/ 617707 w 1466445"/>
                    <a:gd name="connsiteY116" fmla="*/ 778212 h 1060314"/>
                    <a:gd name="connsiteX117" fmla="*/ 617707 w 1466445"/>
                    <a:gd name="connsiteY117" fmla="*/ 761189 h 1060314"/>
                    <a:gd name="connsiteX118" fmla="*/ 603115 w 1466445"/>
                    <a:gd name="connsiteY118" fmla="*/ 746597 h 1060314"/>
                    <a:gd name="connsiteX119" fmla="*/ 600683 w 1466445"/>
                    <a:gd name="connsiteY119" fmla="*/ 697959 h 1060314"/>
                    <a:gd name="connsiteX120" fmla="*/ 622571 w 1466445"/>
                    <a:gd name="connsiteY120" fmla="*/ 693095 h 1060314"/>
                    <a:gd name="connsiteX121" fmla="*/ 632298 w 1466445"/>
                    <a:gd name="connsiteY121" fmla="*/ 673640 h 1060314"/>
                    <a:gd name="connsiteX122" fmla="*/ 632298 w 1466445"/>
                    <a:gd name="connsiteY122" fmla="*/ 649321 h 1060314"/>
                    <a:gd name="connsiteX123" fmla="*/ 632298 w 1466445"/>
                    <a:gd name="connsiteY123" fmla="*/ 649321 h 1060314"/>
                    <a:gd name="connsiteX124" fmla="*/ 607979 w 1466445"/>
                    <a:gd name="connsiteY124" fmla="*/ 632297 h 1060314"/>
                    <a:gd name="connsiteX125" fmla="*/ 598252 w 1466445"/>
                    <a:gd name="connsiteY125" fmla="*/ 605546 h 1060314"/>
                    <a:gd name="connsiteX126" fmla="*/ 573932 w 1466445"/>
                    <a:gd name="connsiteY126" fmla="*/ 598251 h 1060314"/>
                    <a:gd name="connsiteX127" fmla="*/ 537454 w 1466445"/>
                    <a:gd name="connsiteY127" fmla="*/ 593387 h 1060314"/>
                    <a:gd name="connsiteX128" fmla="*/ 517998 w 1466445"/>
                    <a:gd name="connsiteY128" fmla="*/ 583659 h 1060314"/>
                    <a:gd name="connsiteX129" fmla="*/ 493679 w 1466445"/>
                    <a:gd name="connsiteY129" fmla="*/ 581227 h 1060314"/>
                    <a:gd name="connsiteX130" fmla="*/ 464496 w 1466445"/>
                    <a:gd name="connsiteY130" fmla="*/ 583659 h 1060314"/>
                    <a:gd name="connsiteX131" fmla="*/ 445041 w 1466445"/>
                    <a:gd name="connsiteY131" fmla="*/ 590955 h 1060314"/>
                    <a:gd name="connsiteX132" fmla="*/ 440177 w 1466445"/>
                    <a:gd name="connsiteY132" fmla="*/ 600683 h 1060314"/>
                    <a:gd name="connsiteX133" fmla="*/ 440177 w 1466445"/>
                    <a:gd name="connsiteY133" fmla="*/ 615274 h 1060314"/>
                    <a:gd name="connsiteX134" fmla="*/ 432881 w 1466445"/>
                    <a:gd name="connsiteY134" fmla="*/ 639593 h 1060314"/>
                    <a:gd name="connsiteX135" fmla="*/ 432881 w 1466445"/>
                    <a:gd name="connsiteY135" fmla="*/ 639593 h 1060314"/>
                    <a:gd name="connsiteX136" fmla="*/ 423154 w 1466445"/>
                    <a:gd name="connsiteY136" fmla="*/ 642025 h 1060314"/>
                    <a:gd name="connsiteX137" fmla="*/ 408562 w 1466445"/>
                    <a:gd name="connsiteY137" fmla="*/ 642025 h 1060314"/>
                    <a:gd name="connsiteX138" fmla="*/ 408562 w 1466445"/>
                    <a:gd name="connsiteY138" fmla="*/ 642025 h 1060314"/>
                    <a:gd name="connsiteX139" fmla="*/ 381811 w 1466445"/>
                    <a:gd name="connsiteY139" fmla="*/ 642025 h 1060314"/>
                    <a:gd name="connsiteX140" fmla="*/ 381811 w 1466445"/>
                    <a:gd name="connsiteY140" fmla="*/ 642025 h 1060314"/>
                    <a:gd name="connsiteX141" fmla="*/ 364788 w 1466445"/>
                    <a:gd name="connsiteY141" fmla="*/ 639593 h 1060314"/>
                    <a:gd name="connsiteX142" fmla="*/ 364788 w 1466445"/>
                    <a:gd name="connsiteY142" fmla="*/ 639593 h 1060314"/>
                    <a:gd name="connsiteX143" fmla="*/ 355060 w 1466445"/>
                    <a:gd name="connsiteY143" fmla="*/ 659048 h 1060314"/>
                    <a:gd name="connsiteX144" fmla="*/ 328309 w 1466445"/>
                    <a:gd name="connsiteY144" fmla="*/ 656617 h 1060314"/>
                    <a:gd name="connsiteX145" fmla="*/ 328309 w 1466445"/>
                    <a:gd name="connsiteY145" fmla="*/ 656617 h 1060314"/>
                    <a:gd name="connsiteX146" fmla="*/ 299126 w 1466445"/>
                    <a:gd name="connsiteY146" fmla="*/ 659048 h 1060314"/>
                    <a:gd name="connsiteX147" fmla="*/ 277239 w 1466445"/>
                    <a:gd name="connsiteY147" fmla="*/ 654185 h 1060314"/>
                    <a:gd name="connsiteX148" fmla="*/ 260215 w 1466445"/>
                    <a:gd name="connsiteY148" fmla="*/ 629865 h 1060314"/>
                    <a:gd name="connsiteX149" fmla="*/ 240760 w 1466445"/>
                    <a:gd name="connsiteY149" fmla="*/ 629865 h 1060314"/>
                    <a:gd name="connsiteX150" fmla="*/ 240760 w 1466445"/>
                    <a:gd name="connsiteY150" fmla="*/ 629865 h 1060314"/>
                    <a:gd name="connsiteX151" fmla="*/ 216441 w 1466445"/>
                    <a:gd name="connsiteY151" fmla="*/ 625002 h 1060314"/>
                    <a:gd name="connsiteX152" fmla="*/ 214009 w 1466445"/>
                    <a:gd name="connsiteY152" fmla="*/ 607978 h 1060314"/>
                    <a:gd name="connsiteX153" fmla="*/ 214009 w 1466445"/>
                    <a:gd name="connsiteY153" fmla="*/ 607978 h 1060314"/>
                    <a:gd name="connsiteX154" fmla="*/ 199417 w 1466445"/>
                    <a:gd name="connsiteY154" fmla="*/ 590955 h 1060314"/>
                    <a:gd name="connsiteX155" fmla="*/ 206713 w 1466445"/>
                    <a:gd name="connsiteY155" fmla="*/ 573931 h 1060314"/>
                    <a:gd name="connsiteX156" fmla="*/ 177530 w 1466445"/>
                    <a:gd name="connsiteY156" fmla="*/ 573931 h 1060314"/>
                    <a:gd name="connsiteX157" fmla="*/ 160507 w 1466445"/>
                    <a:gd name="connsiteY157" fmla="*/ 569068 h 1060314"/>
                    <a:gd name="connsiteX158" fmla="*/ 160507 w 1466445"/>
                    <a:gd name="connsiteY158" fmla="*/ 569068 h 1060314"/>
                    <a:gd name="connsiteX159" fmla="*/ 160507 w 1466445"/>
                    <a:gd name="connsiteY159" fmla="*/ 569068 h 1060314"/>
                    <a:gd name="connsiteX160" fmla="*/ 133756 w 1466445"/>
                    <a:gd name="connsiteY160" fmla="*/ 556908 h 1060314"/>
                    <a:gd name="connsiteX161" fmla="*/ 133756 w 1466445"/>
                    <a:gd name="connsiteY161" fmla="*/ 556908 h 1060314"/>
                    <a:gd name="connsiteX162" fmla="*/ 148347 w 1466445"/>
                    <a:gd name="connsiteY162" fmla="*/ 520429 h 1060314"/>
                    <a:gd name="connsiteX163" fmla="*/ 150779 w 1466445"/>
                    <a:gd name="connsiteY163" fmla="*/ 513134 h 1060314"/>
                    <a:gd name="connsiteX164" fmla="*/ 136188 w 1466445"/>
                    <a:gd name="connsiteY164" fmla="*/ 503406 h 1060314"/>
                    <a:gd name="connsiteX165" fmla="*/ 136188 w 1466445"/>
                    <a:gd name="connsiteY165" fmla="*/ 481519 h 1060314"/>
                    <a:gd name="connsiteX166" fmla="*/ 111869 w 1466445"/>
                    <a:gd name="connsiteY166" fmla="*/ 483951 h 1060314"/>
                    <a:gd name="connsiteX167" fmla="*/ 99709 w 1466445"/>
                    <a:gd name="connsiteY167" fmla="*/ 466927 h 1060314"/>
                    <a:gd name="connsiteX168" fmla="*/ 99709 w 1466445"/>
                    <a:gd name="connsiteY168" fmla="*/ 466927 h 1060314"/>
                    <a:gd name="connsiteX169" fmla="*/ 82686 w 1466445"/>
                    <a:gd name="connsiteY169" fmla="*/ 454768 h 1060314"/>
                    <a:gd name="connsiteX170" fmla="*/ 55935 w 1466445"/>
                    <a:gd name="connsiteY170" fmla="*/ 445040 h 1060314"/>
                    <a:gd name="connsiteX171" fmla="*/ 41343 w 1466445"/>
                    <a:gd name="connsiteY171" fmla="*/ 445040 h 1060314"/>
                    <a:gd name="connsiteX172" fmla="*/ 19456 w 1466445"/>
                    <a:gd name="connsiteY172" fmla="*/ 445040 h 1060314"/>
                    <a:gd name="connsiteX173" fmla="*/ 0 w 1466445"/>
                    <a:gd name="connsiteY173" fmla="*/ 445040 h 1060314"/>
                    <a:gd name="connsiteX174" fmla="*/ 0 w 1466445"/>
                    <a:gd name="connsiteY174" fmla="*/ 445040 h 106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466445" h="1060314">
                      <a:moveTo>
                        <a:pt x="1434830" y="0"/>
                      </a:moveTo>
                      <a:lnTo>
                        <a:pt x="1449422" y="48638"/>
                      </a:lnTo>
                      <a:lnTo>
                        <a:pt x="1461581" y="53502"/>
                      </a:lnTo>
                      <a:lnTo>
                        <a:pt x="1466445" y="70525"/>
                      </a:lnTo>
                      <a:lnTo>
                        <a:pt x="1456717" y="72957"/>
                      </a:lnTo>
                      <a:lnTo>
                        <a:pt x="1454286" y="89980"/>
                      </a:lnTo>
                      <a:lnTo>
                        <a:pt x="1456717" y="107004"/>
                      </a:lnTo>
                      <a:lnTo>
                        <a:pt x="1444558" y="97276"/>
                      </a:lnTo>
                      <a:lnTo>
                        <a:pt x="1415375" y="97276"/>
                      </a:lnTo>
                      <a:lnTo>
                        <a:pt x="1393488" y="104572"/>
                      </a:lnTo>
                      <a:lnTo>
                        <a:pt x="1376464" y="107004"/>
                      </a:lnTo>
                      <a:lnTo>
                        <a:pt x="1369169" y="109436"/>
                      </a:lnTo>
                      <a:lnTo>
                        <a:pt x="1364305" y="136187"/>
                      </a:lnTo>
                      <a:lnTo>
                        <a:pt x="1359441" y="153210"/>
                      </a:lnTo>
                      <a:lnTo>
                        <a:pt x="1359441" y="165370"/>
                      </a:lnTo>
                      <a:lnTo>
                        <a:pt x="1381328" y="179961"/>
                      </a:lnTo>
                      <a:lnTo>
                        <a:pt x="1374032" y="204280"/>
                      </a:lnTo>
                      <a:lnTo>
                        <a:pt x="1357009" y="209144"/>
                      </a:lnTo>
                      <a:lnTo>
                        <a:pt x="1357009" y="209144"/>
                      </a:lnTo>
                      <a:lnTo>
                        <a:pt x="1330258" y="218872"/>
                      </a:lnTo>
                      <a:lnTo>
                        <a:pt x="1313235" y="223736"/>
                      </a:lnTo>
                      <a:lnTo>
                        <a:pt x="1301075" y="228600"/>
                      </a:lnTo>
                      <a:lnTo>
                        <a:pt x="1274324" y="216440"/>
                      </a:lnTo>
                      <a:lnTo>
                        <a:pt x="1259732" y="228600"/>
                      </a:lnTo>
                      <a:lnTo>
                        <a:pt x="1259732" y="252919"/>
                      </a:lnTo>
                      <a:lnTo>
                        <a:pt x="1259732" y="272374"/>
                      </a:lnTo>
                      <a:lnTo>
                        <a:pt x="1264596" y="291829"/>
                      </a:lnTo>
                      <a:lnTo>
                        <a:pt x="1264596" y="291829"/>
                      </a:lnTo>
                      <a:lnTo>
                        <a:pt x="1267028" y="330740"/>
                      </a:lnTo>
                      <a:lnTo>
                        <a:pt x="1276756" y="347763"/>
                      </a:lnTo>
                      <a:lnTo>
                        <a:pt x="1269460" y="369651"/>
                      </a:lnTo>
                      <a:lnTo>
                        <a:pt x="1257300" y="389106"/>
                      </a:lnTo>
                      <a:lnTo>
                        <a:pt x="1257300" y="389106"/>
                      </a:lnTo>
                      <a:lnTo>
                        <a:pt x="1237845" y="435312"/>
                      </a:lnTo>
                      <a:lnTo>
                        <a:pt x="1201366" y="430448"/>
                      </a:lnTo>
                      <a:lnTo>
                        <a:pt x="1201366" y="430448"/>
                      </a:lnTo>
                      <a:lnTo>
                        <a:pt x="1145432" y="423153"/>
                      </a:lnTo>
                      <a:lnTo>
                        <a:pt x="1135705" y="408561"/>
                      </a:lnTo>
                      <a:lnTo>
                        <a:pt x="1135705" y="408561"/>
                      </a:lnTo>
                      <a:lnTo>
                        <a:pt x="1116249" y="428017"/>
                      </a:lnTo>
                      <a:lnTo>
                        <a:pt x="1104090" y="432880"/>
                      </a:lnTo>
                      <a:lnTo>
                        <a:pt x="1108954" y="452336"/>
                      </a:lnTo>
                      <a:lnTo>
                        <a:pt x="1108954" y="452336"/>
                      </a:lnTo>
                      <a:lnTo>
                        <a:pt x="1094362" y="474223"/>
                      </a:lnTo>
                      <a:lnTo>
                        <a:pt x="1094362" y="474223"/>
                      </a:lnTo>
                      <a:lnTo>
                        <a:pt x="1087066" y="498542"/>
                      </a:lnTo>
                      <a:lnTo>
                        <a:pt x="1091930" y="513134"/>
                      </a:lnTo>
                      <a:lnTo>
                        <a:pt x="1091930" y="513134"/>
                      </a:lnTo>
                      <a:lnTo>
                        <a:pt x="1082203" y="530157"/>
                      </a:lnTo>
                      <a:lnTo>
                        <a:pt x="1082203" y="542317"/>
                      </a:lnTo>
                      <a:lnTo>
                        <a:pt x="1082203" y="542317"/>
                      </a:lnTo>
                      <a:lnTo>
                        <a:pt x="1065179" y="556908"/>
                      </a:lnTo>
                      <a:lnTo>
                        <a:pt x="1065179" y="556908"/>
                      </a:lnTo>
                      <a:lnTo>
                        <a:pt x="1070043" y="586091"/>
                      </a:lnTo>
                      <a:lnTo>
                        <a:pt x="1070043" y="586091"/>
                      </a:lnTo>
                      <a:lnTo>
                        <a:pt x="1053020" y="605546"/>
                      </a:lnTo>
                      <a:lnTo>
                        <a:pt x="1060315" y="615274"/>
                      </a:lnTo>
                      <a:lnTo>
                        <a:pt x="1057883" y="625002"/>
                      </a:lnTo>
                      <a:lnTo>
                        <a:pt x="1057883" y="625002"/>
                      </a:lnTo>
                      <a:lnTo>
                        <a:pt x="1067611" y="656617"/>
                      </a:lnTo>
                      <a:lnTo>
                        <a:pt x="1065179" y="683368"/>
                      </a:lnTo>
                      <a:lnTo>
                        <a:pt x="1067611" y="702823"/>
                      </a:lnTo>
                      <a:lnTo>
                        <a:pt x="1074907" y="732006"/>
                      </a:lnTo>
                      <a:lnTo>
                        <a:pt x="1057883" y="744165"/>
                      </a:lnTo>
                      <a:lnTo>
                        <a:pt x="1043292" y="785508"/>
                      </a:lnTo>
                      <a:lnTo>
                        <a:pt x="984926" y="758757"/>
                      </a:lnTo>
                      <a:lnTo>
                        <a:pt x="972766" y="768485"/>
                      </a:lnTo>
                      <a:lnTo>
                        <a:pt x="975198" y="785508"/>
                      </a:lnTo>
                      <a:lnTo>
                        <a:pt x="972766" y="804963"/>
                      </a:lnTo>
                      <a:lnTo>
                        <a:pt x="967903" y="814691"/>
                      </a:lnTo>
                      <a:lnTo>
                        <a:pt x="955743" y="809827"/>
                      </a:lnTo>
                      <a:lnTo>
                        <a:pt x="955743" y="809827"/>
                      </a:lnTo>
                      <a:lnTo>
                        <a:pt x="938720" y="836578"/>
                      </a:lnTo>
                      <a:lnTo>
                        <a:pt x="921696" y="836578"/>
                      </a:lnTo>
                      <a:lnTo>
                        <a:pt x="921696" y="836578"/>
                      </a:lnTo>
                      <a:lnTo>
                        <a:pt x="904673" y="846306"/>
                      </a:lnTo>
                      <a:lnTo>
                        <a:pt x="904673" y="846306"/>
                      </a:lnTo>
                      <a:lnTo>
                        <a:pt x="919264" y="890080"/>
                      </a:lnTo>
                      <a:lnTo>
                        <a:pt x="921696" y="924127"/>
                      </a:lnTo>
                      <a:lnTo>
                        <a:pt x="953311" y="916831"/>
                      </a:lnTo>
                      <a:lnTo>
                        <a:pt x="948447" y="938719"/>
                      </a:lnTo>
                      <a:lnTo>
                        <a:pt x="958175" y="958174"/>
                      </a:lnTo>
                      <a:lnTo>
                        <a:pt x="953311" y="970334"/>
                      </a:lnTo>
                      <a:lnTo>
                        <a:pt x="953311" y="970334"/>
                      </a:lnTo>
                      <a:lnTo>
                        <a:pt x="948447" y="994653"/>
                      </a:lnTo>
                      <a:lnTo>
                        <a:pt x="948447" y="1009244"/>
                      </a:lnTo>
                      <a:lnTo>
                        <a:pt x="948447" y="1009244"/>
                      </a:lnTo>
                      <a:lnTo>
                        <a:pt x="919264" y="1011676"/>
                      </a:lnTo>
                      <a:lnTo>
                        <a:pt x="909537" y="1009244"/>
                      </a:lnTo>
                      <a:lnTo>
                        <a:pt x="897377" y="1021404"/>
                      </a:lnTo>
                      <a:lnTo>
                        <a:pt x="831715" y="1045723"/>
                      </a:lnTo>
                      <a:lnTo>
                        <a:pt x="821988" y="1050587"/>
                      </a:lnTo>
                      <a:lnTo>
                        <a:pt x="809828" y="1050587"/>
                      </a:lnTo>
                      <a:lnTo>
                        <a:pt x="792805" y="1060314"/>
                      </a:lnTo>
                      <a:lnTo>
                        <a:pt x="766054" y="1048155"/>
                      </a:lnTo>
                      <a:lnTo>
                        <a:pt x="761190" y="1031131"/>
                      </a:lnTo>
                      <a:lnTo>
                        <a:pt x="778213" y="997085"/>
                      </a:lnTo>
                      <a:lnTo>
                        <a:pt x="763622" y="980061"/>
                      </a:lnTo>
                      <a:lnTo>
                        <a:pt x="744166" y="982493"/>
                      </a:lnTo>
                      <a:lnTo>
                        <a:pt x="734439" y="982493"/>
                      </a:lnTo>
                      <a:lnTo>
                        <a:pt x="724711" y="950878"/>
                      </a:lnTo>
                      <a:lnTo>
                        <a:pt x="719847" y="931423"/>
                      </a:lnTo>
                      <a:lnTo>
                        <a:pt x="722279" y="897376"/>
                      </a:lnTo>
                      <a:lnTo>
                        <a:pt x="734439" y="882785"/>
                      </a:lnTo>
                      <a:lnTo>
                        <a:pt x="736871" y="865761"/>
                      </a:lnTo>
                      <a:lnTo>
                        <a:pt x="724711" y="846306"/>
                      </a:lnTo>
                      <a:lnTo>
                        <a:pt x="714983" y="834146"/>
                      </a:lnTo>
                      <a:lnTo>
                        <a:pt x="714983" y="834146"/>
                      </a:lnTo>
                      <a:lnTo>
                        <a:pt x="719847" y="795236"/>
                      </a:lnTo>
                      <a:lnTo>
                        <a:pt x="714983" y="785508"/>
                      </a:lnTo>
                      <a:lnTo>
                        <a:pt x="700392" y="792804"/>
                      </a:lnTo>
                      <a:lnTo>
                        <a:pt x="673641" y="783076"/>
                      </a:lnTo>
                      <a:lnTo>
                        <a:pt x="659049" y="783076"/>
                      </a:lnTo>
                      <a:lnTo>
                        <a:pt x="651754" y="783076"/>
                      </a:lnTo>
                      <a:lnTo>
                        <a:pt x="651754" y="783076"/>
                      </a:lnTo>
                      <a:lnTo>
                        <a:pt x="625003" y="790372"/>
                      </a:lnTo>
                      <a:lnTo>
                        <a:pt x="617707" y="778212"/>
                      </a:lnTo>
                      <a:lnTo>
                        <a:pt x="617707" y="761189"/>
                      </a:lnTo>
                      <a:lnTo>
                        <a:pt x="603115" y="746597"/>
                      </a:lnTo>
                      <a:lnTo>
                        <a:pt x="600683" y="697959"/>
                      </a:lnTo>
                      <a:lnTo>
                        <a:pt x="622571" y="693095"/>
                      </a:lnTo>
                      <a:lnTo>
                        <a:pt x="632298" y="673640"/>
                      </a:lnTo>
                      <a:lnTo>
                        <a:pt x="632298" y="649321"/>
                      </a:lnTo>
                      <a:lnTo>
                        <a:pt x="632298" y="649321"/>
                      </a:lnTo>
                      <a:lnTo>
                        <a:pt x="607979" y="632297"/>
                      </a:lnTo>
                      <a:lnTo>
                        <a:pt x="598252" y="605546"/>
                      </a:lnTo>
                      <a:lnTo>
                        <a:pt x="573932" y="598251"/>
                      </a:lnTo>
                      <a:lnTo>
                        <a:pt x="537454" y="593387"/>
                      </a:lnTo>
                      <a:lnTo>
                        <a:pt x="517998" y="583659"/>
                      </a:lnTo>
                      <a:lnTo>
                        <a:pt x="493679" y="581227"/>
                      </a:lnTo>
                      <a:lnTo>
                        <a:pt x="464496" y="583659"/>
                      </a:lnTo>
                      <a:lnTo>
                        <a:pt x="445041" y="590955"/>
                      </a:lnTo>
                      <a:lnTo>
                        <a:pt x="440177" y="600683"/>
                      </a:lnTo>
                      <a:lnTo>
                        <a:pt x="440177" y="615274"/>
                      </a:lnTo>
                      <a:lnTo>
                        <a:pt x="432881" y="639593"/>
                      </a:lnTo>
                      <a:lnTo>
                        <a:pt x="432881" y="639593"/>
                      </a:lnTo>
                      <a:lnTo>
                        <a:pt x="423154" y="642025"/>
                      </a:lnTo>
                      <a:lnTo>
                        <a:pt x="408562" y="642025"/>
                      </a:lnTo>
                      <a:lnTo>
                        <a:pt x="408562" y="642025"/>
                      </a:lnTo>
                      <a:lnTo>
                        <a:pt x="381811" y="642025"/>
                      </a:lnTo>
                      <a:lnTo>
                        <a:pt x="381811" y="642025"/>
                      </a:lnTo>
                      <a:lnTo>
                        <a:pt x="364788" y="639593"/>
                      </a:lnTo>
                      <a:lnTo>
                        <a:pt x="364788" y="639593"/>
                      </a:lnTo>
                      <a:lnTo>
                        <a:pt x="355060" y="659048"/>
                      </a:lnTo>
                      <a:lnTo>
                        <a:pt x="328309" y="656617"/>
                      </a:lnTo>
                      <a:lnTo>
                        <a:pt x="328309" y="656617"/>
                      </a:lnTo>
                      <a:lnTo>
                        <a:pt x="299126" y="659048"/>
                      </a:lnTo>
                      <a:lnTo>
                        <a:pt x="277239" y="654185"/>
                      </a:lnTo>
                      <a:lnTo>
                        <a:pt x="260215" y="629865"/>
                      </a:lnTo>
                      <a:lnTo>
                        <a:pt x="240760" y="629865"/>
                      </a:lnTo>
                      <a:lnTo>
                        <a:pt x="240760" y="629865"/>
                      </a:lnTo>
                      <a:lnTo>
                        <a:pt x="216441" y="625002"/>
                      </a:lnTo>
                      <a:lnTo>
                        <a:pt x="214009" y="607978"/>
                      </a:lnTo>
                      <a:lnTo>
                        <a:pt x="214009" y="607978"/>
                      </a:lnTo>
                      <a:lnTo>
                        <a:pt x="199417" y="590955"/>
                      </a:lnTo>
                      <a:lnTo>
                        <a:pt x="206713" y="573931"/>
                      </a:lnTo>
                      <a:lnTo>
                        <a:pt x="177530" y="573931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33756" y="556908"/>
                      </a:lnTo>
                      <a:lnTo>
                        <a:pt x="133756" y="556908"/>
                      </a:lnTo>
                      <a:lnTo>
                        <a:pt x="148347" y="520429"/>
                      </a:lnTo>
                      <a:lnTo>
                        <a:pt x="150779" y="513134"/>
                      </a:lnTo>
                      <a:lnTo>
                        <a:pt x="136188" y="503406"/>
                      </a:lnTo>
                      <a:lnTo>
                        <a:pt x="136188" y="481519"/>
                      </a:lnTo>
                      <a:lnTo>
                        <a:pt x="111869" y="483951"/>
                      </a:lnTo>
                      <a:lnTo>
                        <a:pt x="99709" y="466927"/>
                      </a:lnTo>
                      <a:lnTo>
                        <a:pt x="99709" y="466927"/>
                      </a:lnTo>
                      <a:lnTo>
                        <a:pt x="82686" y="454768"/>
                      </a:lnTo>
                      <a:lnTo>
                        <a:pt x="55935" y="445040"/>
                      </a:lnTo>
                      <a:lnTo>
                        <a:pt x="41343" y="445040"/>
                      </a:lnTo>
                      <a:lnTo>
                        <a:pt x="19456" y="445040"/>
                      </a:lnTo>
                      <a:lnTo>
                        <a:pt x="0" y="445040"/>
                      </a:lnTo>
                      <a:lnTo>
                        <a:pt x="0" y="44504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8" name="Dowolny kształt 97"/>
                <p:cNvSpPr/>
                <p:nvPr/>
              </p:nvSpPr>
              <p:spPr>
                <a:xfrm>
                  <a:off x="3253902" y="3796219"/>
                  <a:ext cx="496111" cy="639594"/>
                </a:xfrm>
                <a:custGeom>
                  <a:avLst/>
                  <a:gdLst>
                    <a:gd name="connsiteX0" fmla="*/ 496111 w 496111"/>
                    <a:gd name="connsiteY0" fmla="*/ 0 h 639594"/>
                    <a:gd name="connsiteX1" fmla="*/ 447472 w 496111"/>
                    <a:gd name="connsiteY1" fmla="*/ 24319 h 639594"/>
                    <a:gd name="connsiteX2" fmla="*/ 423153 w 496111"/>
                    <a:gd name="connsiteY2" fmla="*/ 17024 h 639594"/>
                    <a:gd name="connsiteX3" fmla="*/ 408562 w 496111"/>
                    <a:gd name="connsiteY3" fmla="*/ 4864 h 639594"/>
                    <a:gd name="connsiteX4" fmla="*/ 401266 w 496111"/>
                    <a:gd name="connsiteY4" fmla="*/ 12160 h 639594"/>
                    <a:gd name="connsiteX5" fmla="*/ 374515 w 496111"/>
                    <a:gd name="connsiteY5" fmla="*/ 24319 h 639594"/>
                    <a:gd name="connsiteX6" fmla="*/ 374515 w 496111"/>
                    <a:gd name="connsiteY6" fmla="*/ 36479 h 639594"/>
                    <a:gd name="connsiteX7" fmla="*/ 386675 w 496111"/>
                    <a:gd name="connsiteY7" fmla="*/ 48638 h 639594"/>
                    <a:gd name="connsiteX8" fmla="*/ 386675 w 496111"/>
                    <a:gd name="connsiteY8" fmla="*/ 65662 h 639594"/>
                    <a:gd name="connsiteX9" fmla="*/ 381811 w 496111"/>
                    <a:gd name="connsiteY9" fmla="*/ 82685 h 639594"/>
                    <a:gd name="connsiteX10" fmla="*/ 386675 w 496111"/>
                    <a:gd name="connsiteY10" fmla="*/ 94845 h 639594"/>
                    <a:gd name="connsiteX11" fmla="*/ 379379 w 496111"/>
                    <a:gd name="connsiteY11" fmla="*/ 107004 h 639594"/>
                    <a:gd name="connsiteX12" fmla="*/ 359924 w 496111"/>
                    <a:gd name="connsiteY12" fmla="*/ 107004 h 639594"/>
                    <a:gd name="connsiteX13" fmla="*/ 357492 w 496111"/>
                    <a:gd name="connsiteY13" fmla="*/ 116732 h 639594"/>
                    <a:gd name="connsiteX14" fmla="*/ 357492 w 496111"/>
                    <a:gd name="connsiteY14" fmla="*/ 116732 h 639594"/>
                    <a:gd name="connsiteX15" fmla="*/ 357492 w 496111"/>
                    <a:gd name="connsiteY15" fmla="*/ 143483 h 639594"/>
                    <a:gd name="connsiteX16" fmla="*/ 355060 w 496111"/>
                    <a:gd name="connsiteY16" fmla="*/ 155643 h 639594"/>
                    <a:gd name="connsiteX17" fmla="*/ 355060 w 496111"/>
                    <a:gd name="connsiteY17" fmla="*/ 155643 h 639594"/>
                    <a:gd name="connsiteX18" fmla="*/ 357492 w 496111"/>
                    <a:gd name="connsiteY18" fmla="*/ 177530 h 639594"/>
                    <a:gd name="connsiteX19" fmla="*/ 342900 w 496111"/>
                    <a:gd name="connsiteY19" fmla="*/ 177530 h 639594"/>
                    <a:gd name="connsiteX20" fmla="*/ 342900 w 496111"/>
                    <a:gd name="connsiteY20" fmla="*/ 177530 h 639594"/>
                    <a:gd name="connsiteX21" fmla="*/ 313717 w 496111"/>
                    <a:gd name="connsiteY21" fmla="*/ 189690 h 639594"/>
                    <a:gd name="connsiteX22" fmla="*/ 308853 w 496111"/>
                    <a:gd name="connsiteY22" fmla="*/ 206713 h 639594"/>
                    <a:gd name="connsiteX23" fmla="*/ 308853 w 496111"/>
                    <a:gd name="connsiteY23" fmla="*/ 226168 h 639594"/>
                    <a:gd name="connsiteX24" fmla="*/ 306421 w 496111"/>
                    <a:gd name="connsiteY24" fmla="*/ 240760 h 639594"/>
                    <a:gd name="connsiteX25" fmla="*/ 274807 w 496111"/>
                    <a:gd name="connsiteY25" fmla="*/ 233464 h 639594"/>
                    <a:gd name="connsiteX26" fmla="*/ 274807 w 496111"/>
                    <a:gd name="connsiteY26" fmla="*/ 233464 h 639594"/>
                    <a:gd name="connsiteX27" fmla="*/ 274807 w 496111"/>
                    <a:gd name="connsiteY27" fmla="*/ 262647 h 639594"/>
                    <a:gd name="connsiteX28" fmla="*/ 277238 w 496111"/>
                    <a:gd name="connsiteY28" fmla="*/ 282102 h 639594"/>
                    <a:gd name="connsiteX29" fmla="*/ 277238 w 496111"/>
                    <a:gd name="connsiteY29" fmla="*/ 282102 h 639594"/>
                    <a:gd name="connsiteX30" fmla="*/ 252919 w 496111"/>
                    <a:gd name="connsiteY30" fmla="*/ 289398 h 639594"/>
                    <a:gd name="connsiteX31" fmla="*/ 255351 w 496111"/>
                    <a:gd name="connsiteY31" fmla="*/ 299126 h 639594"/>
                    <a:gd name="connsiteX32" fmla="*/ 255351 w 496111"/>
                    <a:gd name="connsiteY32" fmla="*/ 311285 h 639594"/>
                    <a:gd name="connsiteX33" fmla="*/ 245624 w 496111"/>
                    <a:gd name="connsiteY33" fmla="*/ 318581 h 639594"/>
                    <a:gd name="connsiteX34" fmla="*/ 255351 w 496111"/>
                    <a:gd name="connsiteY34" fmla="*/ 328309 h 639594"/>
                    <a:gd name="connsiteX35" fmla="*/ 255351 w 496111"/>
                    <a:gd name="connsiteY35" fmla="*/ 328309 h 639594"/>
                    <a:gd name="connsiteX36" fmla="*/ 248055 w 496111"/>
                    <a:gd name="connsiteY36" fmla="*/ 347764 h 639594"/>
                    <a:gd name="connsiteX37" fmla="*/ 218872 w 496111"/>
                    <a:gd name="connsiteY37" fmla="*/ 345332 h 639594"/>
                    <a:gd name="connsiteX38" fmla="*/ 206713 w 496111"/>
                    <a:gd name="connsiteY38" fmla="*/ 355060 h 639594"/>
                    <a:gd name="connsiteX39" fmla="*/ 216441 w 496111"/>
                    <a:gd name="connsiteY39" fmla="*/ 381811 h 639594"/>
                    <a:gd name="connsiteX40" fmla="*/ 223736 w 496111"/>
                    <a:gd name="connsiteY40" fmla="*/ 389107 h 639594"/>
                    <a:gd name="connsiteX41" fmla="*/ 206713 w 496111"/>
                    <a:gd name="connsiteY41" fmla="*/ 396402 h 639594"/>
                    <a:gd name="connsiteX42" fmla="*/ 201849 w 496111"/>
                    <a:gd name="connsiteY42" fmla="*/ 406130 h 639594"/>
                    <a:gd name="connsiteX43" fmla="*/ 189689 w 496111"/>
                    <a:gd name="connsiteY43" fmla="*/ 408562 h 639594"/>
                    <a:gd name="connsiteX44" fmla="*/ 189689 w 496111"/>
                    <a:gd name="connsiteY44" fmla="*/ 425585 h 639594"/>
                    <a:gd name="connsiteX45" fmla="*/ 196985 w 496111"/>
                    <a:gd name="connsiteY45" fmla="*/ 430449 h 639594"/>
                    <a:gd name="connsiteX46" fmla="*/ 196985 w 496111"/>
                    <a:gd name="connsiteY46" fmla="*/ 430449 h 639594"/>
                    <a:gd name="connsiteX47" fmla="*/ 192121 w 496111"/>
                    <a:gd name="connsiteY47" fmla="*/ 462064 h 639594"/>
                    <a:gd name="connsiteX48" fmla="*/ 192121 w 496111"/>
                    <a:gd name="connsiteY48" fmla="*/ 474224 h 639594"/>
                    <a:gd name="connsiteX49" fmla="*/ 194553 w 496111"/>
                    <a:gd name="connsiteY49" fmla="*/ 493679 h 639594"/>
                    <a:gd name="connsiteX50" fmla="*/ 162938 w 496111"/>
                    <a:gd name="connsiteY50" fmla="*/ 496111 h 639594"/>
                    <a:gd name="connsiteX51" fmla="*/ 128892 w 496111"/>
                    <a:gd name="connsiteY51" fmla="*/ 500975 h 639594"/>
                    <a:gd name="connsiteX52" fmla="*/ 124028 w 496111"/>
                    <a:gd name="connsiteY52" fmla="*/ 520430 h 639594"/>
                    <a:gd name="connsiteX53" fmla="*/ 109436 w 496111"/>
                    <a:gd name="connsiteY53" fmla="*/ 537453 h 639594"/>
                    <a:gd name="connsiteX54" fmla="*/ 104572 w 496111"/>
                    <a:gd name="connsiteY54" fmla="*/ 552045 h 639594"/>
                    <a:gd name="connsiteX55" fmla="*/ 97277 w 496111"/>
                    <a:gd name="connsiteY55" fmla="*/ 561772 h 639594"/>
                    <a:gd name="connsiteX56" fmla="*/ 94845 w 496111"/>
                    <a:gd name="connsiteY56" fmla="*/ 571500 h 639594"/>
                    <a:gd name="connsiteX57" fmla="*/ 94845 w 496111"/>
                    <a:gd name="connsiteY57" fmla="*/ 571500 h 639594"/>
                    <a:gd name="connsiteX58" fmla="*/ 97277 w 496111"/>
                    <a:gd name="connsiteY58" fmla="*/ 593387 h 639594"/>
                    <a:gd name="connsiteX59" fmla="*/ 94845 w 496111"/>
                    <a:gd name="connsiteY59" fmla="*/ 605547 h 639594"/>
                    <a:gd name="connsiteX60" fmla="*/ 87549 w 496111"/>
                    <a:gd name="connsiteY60" fmla="*/ 622570 h 639594"/>
                    <a:gd name="connsiteX61" fmla="*/ 80253 w 496111"/>
                    <a:gd name="connsiteY61" fmla="*/ 622570 h 639594"/>
                    <a:gd name="connsiteX62" fmla="*/ 68094 w 496111"/>
                    <a:gd name="connsiteY62" fmla="*/ 615275 h 639594"/>
                    <a:gd name="connsiteX63" fmla="*/ 55934 w 496111"/>
                    <a:gd name="connsiteY63" fmla="*/ 615275 h 639594"/>
                    <a:gd name="connsiteX64" fmla="*/ 46207 w 496111"/>
                    <a:gd name="connsiteY64" fmla="*/ 607979 h 639594"/>
                    <a:gd name="connsiteX65" fmla="*/ 36479 w 496111"/>
                    <a:gd name="connsiteY65" fmla="*/ 603115 h 639594"/>
                    <a:gd name="connsiteX66" fmla="*/ 26751 w 496111"/>
                    <a:gd name="connsiteY66" fmla="*/ 612843 h 639594"/>
                    <a:gd name="connsiteX67" fmla="*/ 14592 w 496111"/>
                    <a:gd name="connsiteY67" fmla="*/ 627434 h 639594"/>
                    <a:gd name="connsiteX68" fmla="*/ 0 w 496111"/>
                    <a:gd name="connsiteY68" fmla="*/ 639594 h 639594"/>
                    <a:gd name="connsiteX69" fmla="*/ 0 w 496111"/>
                    <a:gd name="connsiteY69" fmla="*/ 639594 h 63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96111" h="639594">
                      <a:moveTo>
                        <a:pt x="496111" y="0"/>
                      </a:moveTo>
                      <a:lnTo>
                        <a:pt x="447472" y="24319"/>
                      </a:lnTo>
                      <a:lnTo>
                        <a:pt x="423153" y="17024"/>
                      </a:lnTo>
                      <a:lnTo>
                        <a:pt x="408562" y="4864"/>
                      </a:lnTo>
                      <a:lnTo>
                        <a:pt x="401266" y="12160"/>
                      </a:lnTo>
                      <a:lnTo>
                        <a:pt x="374515" y="24319"/>
                      </a:lnTo>
                      <a:lnTo>
                        <a:pt x="374515" y="36479"/>
                      </a:lnTo>
                      <a:lnTo>
                        <a:pt x="386675" y="48638"/>
                      </a:lnTo>
                      <a:lnTo>
                        <a:pt x="386675" y="65662"/>
                      </a:lnTo>
                      <a:lnTo>
                        <a:pt x="381811" y="82685"/>
                      </a:lnTo>
                      <a:lnTo>
                        <a:pt x="386675" y="94845"/>
                      </a:lnTo>
                      <a:lnTo>
                        <a:pt x="379379" y="107004"/>
                      </a:lnTo>
                      <a:lnTo>
                        <a:pt x="359924" y="107004"/>
                      </a:lnTo>
                      <a:lnTo>
                        <a:pt x="357492" y="116732"/>
                      </a:lnTo>
                      <a:lnTo>
                        <a:pt x="357492" y="116732"/>
                      </a:lnTo>
                      <a:lnTo>
                        <a:pt x="357492" y="143483"/>
                      </a:lnTo>
                      <a:lnTo>
                        <a:pt x="355060" y="155643"/>
                      </a:lnTo>
                      <a:lnTo>
                        <a:pt x="355060" y="155643"/>
                      </a:lnTo>
                      <a:lnTo>
                        <a:pt x="357492" y="177530"/>
                      </a:lnTo>
                      <a:lnTo>
                        <a:pt x="342900" y="177530"/>
                      </a:lnTo>
                      <a:lnTo>
                        <a:pt x="342900" y="177530"/>
                      </a:lnTo>
                      <a:lnTo>
                        <a:pt x="313717" y="189690"/>
                      </a:lnTo>
                      <a:lnTo>
                        <a:pt x="308853" y="206713"/>
                      </a:lnTo>
                      <a:lnTo>
                        <a:pt x="308853" y="226168"/>
                      </a:lnTo>
                      <a:lnTo>
                        <a:pt x="306421" y="240760"/>
                      </a:lnTo>
                      <a:lnTo>
                        <a:pt x="274807" y="233464"/>
                      </a:lnTo>
                      <a:lnTo>
                        <a:pt x="274807" y="233464"/>
                      </a:lnTo>
                      <a:lnTo>
                        <a:pt x="274807" y="262647"/>
                      </a:lnTo>
                      <a:lnTo>
                        <a:pt x="277238" y="282102"/>
                      </a:lnTo>
                      <a:lnTo>
                        <a:pt x="277238" y="282102"/>
                      </a:lnTo>
                      <a:lnTo>
                        <a:pt x="252919" y="289398"/>
                      </a:lnTo>
                      <a:lnTo>
                        <a:pt x="255351" y="299126"/>
                      </a:lnTo>
                      <a:lnTo>
                        <a:pt x="255351" y="311285"/>
                      </a:lnTo>
                      <a:lnTo>
                        <a:pt x="245624" y="318581"/>
                      </a:lnTo>
                      <a:lnTo>
                        <a:pt x="255351" y="328309"/>
                      </a:lnTo>
                      <a:lnTo>
                        <a:pt x="255351" y="328309"/>
                      </a:lnTo>
                      <a:lnTo>
                        <a:pt x="248055" y="347764"/>
                      </a:lnTo>
                      <a:lnTo>
                        <a:pt x="218872" y="345332"/>
                      </a:lnTo>
                      <a:lnTo>
                        <a:pt x="206713" y="355060"/>
                      </a:lnTo>
                      <a:lnTo>
                        <a:pt x="216441" y="381811"/>
                      </a:lnTo>
                      <a:lnTo>
                        <a:pt x="223736" y="389107"/>
                      </a:lnTo>
                      <a:lnTo>
                        <a:pt x="206713" y="396402"/>
                      </a:lnTo>
                      <a:lnTo>
                        <a:pt x="201849" y="406130"/>
                      </a:lnTo>
                      <a:lnTo>
                        <a:pt x="189689" y="408562"/>
                      </a:lnTo>
                      <a:lnTo>
                        <a:pt x="189689" y="425585"/>
                      </a:lnTo>
                      <a:lnTo>
                        <a:pt x="196985" y="430449"/>
                      </a:lnTo>
                      <a:lnTo>
                        <a:pt x="196985" y="430449"/>
                      </a:lnTo>
                      <a:lnTo>
                        <a:pt x="192121" y="462064"/>
                      </a:lnTo>
                      <a:lnTo>
                        <a:pt x="192121" y="474224"/>
                      </a:lnTo>
                      <a:lnTo>
                        <a:pt x="194553" y="493679"/>
                      </a:lnTo>
                      <a:lnTo>
                        <a:pt x="162938" y="496111"/>
                      </a:lnTo>
                      <a:lnTo>
                        <a:pt x="128892" y="500975"/>
                      </a:lnTo>
                      <a:lnTo>
                        <a:pt x="124028" y="520430"/>
                      </a:lnTo>
                      <a:lnTo>
                        <a:pt x="109436" y="537453"/>
                      </a:lnTo>
                      <a:lnTo>
                        <a:pt x="104572" y="552045"/>
                      </a:lnTo>
                      <a:lnTo>
                        <a:pt x="97277" y="561772"/>
                      </a:lnTo>
                      <a:lnTo>
                        <a:pt x="94845" y="571500"/>
                      </a:lnTo>
                      <a:lnTo>
                        <a:pt x="94845" y="571500"/>
                      </a:lnTo>
                      <a:lnTo>
                        <a:pt x="97277" y="593387"/>
                      </a:lnTo>
                      <a:lnTo>
                        <a:pt x="94845" y="605547"/>
                      </a:lnTo>
                      <a:lnTo>
                        <a:pt x="87549" y="622570"/>
                      </a:lnTo>
                      <a:lnTo>
                        <a:pt x="80253" y="622570"/>
                      </a:lnTo>
                      <a:lnTo>
                        <a:pt x="68094" y="615275"/>
                      </a:lnTo>
                      <a:lnTo>
                        <a:pt x="55934" y="615275"/>
                      </a:lnTo>
                      <a:lnTo>
                        <a:pt x="46207" y="607979"/>
                      </a:lnTo>
                      <a:lnTo>
                        <a:pt x="36479" y="603115"/>
                      </a:lnTo>
                      <a:lnTo>
                        <a:pt x="26751" y="612843"/>
                      </a:lnTo>
                      <a:lnTo>
                        <a:pt x="14592" y="627434"/>
                      </a:lnTo>
                      <a:lnTo>
                        <a:pt x="0" y="639594"/>
                      </a:lnTo>
                      <a:lnTo>
                        <a:pt x="0" y="639594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9" name="Dowolny kształt 98"/>
                <p:cNvSpPr/>
                <p:nvPr/>
              </p:nvSpPr>
              <p:spPr>
                <a:xfrm>
                  <a:off x="3910519" y="3822970"/>
                  <a:ext cx="340468" cy="860898"/>
                </a:xfrm>
                <a:custGeom>
                  <a:avLst/>
                  <a:gdLst>
                    <a:gd name="connsiteX0" fmla="*/ 48638 w 340468"/>
                    <a:gd name="connsiteY0" fmla="*/ 0 h 860898"/>
                    <a:gd name="connsiteX1" fmla="*/ 102141 w 340468"/>
                    <a:gd name="connsiteY1" fmla="*/ 2432 h 860898"/>
                    <a:gd name="connsiteX2" fmla="*/ 116732 w 340468"/>
                    <a:gd name="connsiteY2" fmla="*/ 12160 h 860898"/>
                    <a:gd name="connsiteX3" fmla="*/ 133755 w 340468"/>
                    <a:gd name="connsiteY3" fmla="*/ 29183 h 860898"/>
                    <a:gd name="connsiteX4" fmla="*/ 150779 w 340468"/>
                    <a:gd name="connsiteY4" fmla="*/ 21887 h 860898"/>
                    <a:gd name="connsiteX5" fmla="*/ 165370 w 340468"/>
                    <a:gd name="connsiteY5" fmla="*/ 26751 h 860898"/>
                    <a:gd name="connsiteX6" fmla="*/ 182394 w 340468"/>
                    <a:gd name="connsiteY6" fmla="*/ 36479 h 860898"/>
                    <a:gd name="connsiteX7" fmla="*/ 182394 w 340468"/>
                    <a:gd name="connsiteY7" fmla="*/ 36479 h 860898"/>
                    <a:gd name="connsiteX8" fmla="*/ 206713 w 340468"/>
                    <a:gd name="connsiteY8" fmla="*/ 41343 h 860898"/>
                    <a:gd name="connsiteX9" fmla="*/ 218872 w 340468"/>
                    <a:gd name="connsiteY9" fmla="*/ 38911 h 860898"/>
                    <a:gd name="connsiteX10" fmla="*/ 226168 w 340468"/>
                    <a:gd name="connsiteY10" fmla="*/ 53502 h 860898"/>
                    <a:gd name="connsiteX11" fmla="*/ 226168 w 340468"/>
                    <a:gd name="connsiteY11" fmla="*/ 53502 h 860898"/>
                    <a:gd name="connsiteX12" fmla="*/ 243192 w 340468"/>
                    <a:gd name="connsiteY12" fmla="*/ 51070 h 860898"/>
                    <a:gd name="connsiteX13" fmla="*/ 240760 w 340468"/>
                    <a:gd name="connsiteY13" fmla="*/ 29183 h 860898"/>
                    <a:gd name="connsiteX14" fmla="*/ 255351 w 340468"/>
                    <a:gd name="connsiteY14" fmla="*/ 21887 h 860898"/>
                    <a:gd name="connsiteX15" fmla="*/ 262647 w 340468"/>
                    <a:gd name="connsiteY15" fmla="*/ 24319 h 860898"/>
                    <a:gd name="connsiteX16" fmla="*/ 262647 w 340468"/>
                    <a:gd name="connsiteY16" fmla="*/ 24319 h 860898"/>
                    <a:gd name="connsiteX17" fmla="*/ 272375 w 340468"/>
                    <a:gd name="connsiteY17" fmla="*/ 41343 h 860898"/>
                    <a:gd name="connsiteX18" fmla="*/ 269943 w 340468"/>
                    <a:gd name="connsiteY18" fmla="*/ 51070 h 860898"/>
                    <a:gd name="connsiteX19" fmla="*/ 279670 w 340468"/>
                    <a:gd name="connsiteY19" fmla="*/ 68094 h 860898"/>
                    <a:gd name="connsiteX20" fmla="*/ 301558 w 340468"/>
                    <a:gd name="connsiteY20" fmla="*/ 72958 h 860898"/>
                    <a:gd name="connsiteX21" fmla="*/ 301558 w 340468"/>
                    <a:gd name="connsiteY21" fmla="*/ 72958 h 860898"/>
                    <a:gd name="connsiteX22" fmla="*/ 323445 w 340468"/>
                    <a:gd name="connsiteY22" fmla="*/ 92413 h 860898"/>
                    <a:gd name="connsiteX23" fmla="*/ 323445 w 340468"/>
                    <a:gd name="connsiteY23" fmla="*/ 92413 h 860898"/>
                    <a:gd name="connsiteX24" fmla="*/ 340468 w 340468"/>
                    <a:gd name="connsiteY24" fmla="*/ 114300 h 860898"/>
                    <a:gd name="connsiteX25" fmla="*/ 340468 w 340468"/>
                    <a:gd name="connsiteY25" fmla="*/ 114300 h 860898"/>
                    <a:gd name="connsiteX26" fmla="*/ 333172 w 340468"/>
                    <a:gd name="connsiteY26" fmla="*/ 141051 h 860898"/>
                    <a:gd name="connsiteX27" fmla="*/ 330741 w 340468"/>
                    <a:gd name="connsiteY27" fmla="*/ 165370 h 860898"/>
                    <a:gd name="connsiteX28" fmla="*/ 330741 w 340468"/>
                    <a:gd name="connsiteY28" fmla="*/ 165370 h 860898"/>
                    <a:gd name="connsiteX29" fmla="*/ 308853 w 340468"/>
                    <a:gd name="connsiteY29" fmla="*/ 179962 h 860898"/>
                    <a:gd name="connsiteX30" fmla="*/ 303990 w 340468"/>
                    <a:gd name="connsiteY30" fmla="*/ 194553 h 860898"/>
                    <a:gd name="connsiteX31" fmla="*/ 303990 w 340468"/>
                    <a:gd name="connsiteY31" fmla="*/ 194553 h 860898"/>
                    <a:gd name="connsiteX32" fmla="*/ 325877 w 340468"/>
                    <a:gd name="connsiteY32" fmla="*/ 211577 h 860898"/>
                    <a:gd name="connsiteX33" fmla="*/ 323445 w 340468"/>
                    <a:gd name="connsiteY33" fmla="*/ 228600 h 860898"/>
                    <a:gd name="connsiteX34" fmla="*/ 308853 w 340468"/>
                    <a:gd name="connsiteY34" fmla="*/ 272375 h 860898"/>
                    <a:gd name="connsiteX35" fmla="*/ 308853 w 340468"/>
                    <a:gd name="connsiteY35" fmla="*/ 272375 h 860898"/>
                    <a:gd name="connsiteX36" fmla="*/ 274807 w 340468"/>
                    <a:gd name="connsiteY36" fmla="*/ 284534 h 860898"/>
                    <a:gd name="connsiteX37" fmla="*/ 274807 w 340468"/>
                    <a:gd name="connsiteY37" fmla="*/ 306421 h 860898"/>
                    <a:gd name="connsiteX38" fmla="*/ 245624 w 340468"/>
                    <a:gd name="connsiteY38" fmla="*/ 316149 h 860898"/>
                    <a:gd name="connsiteX39" fmla="*/ 245624 w 340468"/>
                    <a:gd name="connsiteY39" fmla="*/ 316149 h 860898"/>
                    <a:gd name="connsiteX40" fmla="*/ 252919 w 340468"/>
                    <a:gd name="connsiteY40" fmla="*/ 355060 h 860898"/>
                    <a:gd name="connsiteX41" fmla="*/ 274807 w 340468"/>
                    <a:gd name="connsiteY41" fmla="*/ 364787 h 860898"/>
                    <a:gd name="connsiteX42" fmla="*/ 269943 w 340468"/>
                    <a:gd name="connsiteY42" fmla="*/ 374515 h 860898"/>
                    <a:gd name="connsiteX43" fmla="*/ 269943 w 340468"/>
                    <a:gd name="connsiteY43" fmla="*/ 374515 h 860898"/>
                    <a:gd name="connsiteX44" fmla="*/ 245624 w 340468"/>
                    <a:gd name="connsiteY44" fmla="*/ 391539 h 860898"/>
                    <a:gd name="connsiteX45" fmla="*/ 245624 w 340468"/>
                    <a:gd name="connsiteY45" fmla="*/ 391539 h 860898"/>
                    <a:gd name="connsiteX46" fmla="*/ 233464 w 340468"/>
                    <a:gd name="connsiteY46" fmla="*/ 413426 h 860898"/>
                    <a:gd name="connsiteX47" fmla="*/ 235896 w 340468"/>
                    <a:gd name="connsiteY47" fmla="*/ 432881 h 860898"/>
                    <a:gd name="connsiteX48" fmla="*/ 240760 w 340468"/>
                    <a:gd name="connsiteY48" fmla="*/ 442609 h 860898"/>
                    <a:gd name="connsiteX49" fmla="*/ 240760 w 340468"/>
                    <a:gd name="connsiteY49" fmla="*/ 447473 h 860898"/>
                    <a:gd name="connsiteX50" fmla="*/ 240760 w 340468"/>
                    <a:gd name="connsiteY50" fmla="*/ 447473 h 860898"/>
                    <a:gd name="connsiteX51" fmla="*/ 274807 w 340468"/>
                    <a:gd name="connsiteY51" fmla="*/ 481519 h 860898"/>
                    <a:gd name="connsiteX52" fmla="*/ 274807 w 340468"/>
                    <a:gd name="connsiteY52" fmla="*/ 481519 h 860898"/>
                    <a:gd name="connsiteX53" fmla="*/ 289398 w 340468"/>
                    <a:gd name="connsiteY53" fmla="*/ 515566 h 860898"/>
                    <a:gd name="connsiteX54" fmla="*/ 296694 w 340468"/>
                    <a:gd name="connsiteY54" fmla="*/ 522862 h 860898"/>
                    <a:gd name="connsiteX55" fmla="*/ 291830 w 340468"/>
                    <a:gd name="connsiteY55" fmla="*/ 539885 h 860898"/>
                    <a:gd name="connsiteX56" fmla="*/ 269943 w 340468"/>
                    <a:gd name="connsiteY56" fmla="*/ 547181 h 860898"/>
                    <a:gd name="connsiteX57" fmla="*/ 226168 w 340468"/>
                    <a:gd name="connsiteY57" fmla="*/ 535021 h 860898"/>
                    <a:gd name="connsiteX58" fmla="*/ 199417 w 340468"/>
                    <a:gd name="connsiteY58" fmla="*/ 542317 h 860898"/>
                    <a:gd name="connsiteX59" fmla="*/ 199417 w 340468"/>
                    <a:gd name="connsiteY59" fmla="*/ 559341 h 860898"/>
                    <a:gd name="connsiteX60" fmla="*/ 201849 w 340468"/>
                    <a:gd name="connsiteY60" fmla="*/ 578796 h 860898"/>
                    <a:gd name="connsiteX61" fmla="*/ 216441 w 340468"/>
                    <a:gd name="connsiteY61" fmla="*/ 586092 h 860898"/>
                    <a:gd name="connsiteX62" fmla="*/ 221304 w 340468"/>
                    <a:gd name="connsiteY62" fmla="*/ 605547 h 860898"/>
                    <a:gd name="connsiteX63" fmla="*/ 221304 w 340468"/>
                    <a:gd name="connsiteY63" fmla="*/ 605547 h 860898"/>
                    <a:gd name="connsiteX64" fmla="*/ 209145 w 340468"/>
                    <a:gd name="connsiteY64" fmla="*/ 615275 h 860898"/>
                    <a:gd name="connsiteX65" fmla="*/ 196985 w 340468"/>
                    <a:gd name="connsiteY65" fmla="*/ 600683 h 860898"/>
                    <a:gd name="connsiteX66" fmla="*/ 189690 w 340468"/>
                    <a:gd name="connsiteY66" fmla="*/ 598251 h 860898"/>
                    <a:gd name="connsiteX67" fmla="*/ 177530 w 340468"/>
                    <a:gd name="connsiteY67" fmla="*/ 595819 h 860898"/>
                    <a:gd name="connsiteX68" fmla="*/ 175098 w 340468"/>
                    <a:gd name="connsiteY68" fmla="*/ 629866 h 860898"/>
                    <a:gd name="connsiteX69" fmla="*/ 175098 w 340468"/>
                    <a:gd name="connsiteY69" fmla="*/ 629866 h 860898"/>
                    <a:gd name="connsiteX70" fmla="*/ 167802 w 340468"/>
                    <a:gd name="connsiteY70" fmla="*/ 656617 h 860898"/>
                    <a:gd name="connsiteX71" fmla="*/ 175098 w 340468"/>
                    <a:gd name="connsiteY71" fmla="*/ 680936 h 860898"/>
                    <a:gd name="connsiteX72" fmla="*/ 175098 w 340468"/>
                    <a:gd name="connsiteY72" fmla="*/ 680936 h 860898"/>
                    <a:gd name="connsiteX73" fmla="*/ 162938 w 340468"/>
                    <a:gd name="connsiteY73" fmla="*/ 700392 h 860898"/>
                    <a:gd name="connsiteX74" fmla="*/ 162938 w 340468"/>
                    <a:gd name="connsiteY74" fmla="*/ 700392 h 860898"/>
                    <a:gd name="connsiteX75" fmla="*/ 172666 w 340468"/>
                    <a:gd name="connsiteY75" fmla="*/ 727143 h 860898"/>
                    <a:gd name="connsiteX76" fmla="*/ 184826 w 340468"/>
                    <a:gd name="connsiteY76" fmla="*/ 744166 h 860898"/>
                    <a:gd name="connsiteX77" fmla="*/ 184826 w 340468"/>
                    <a:gd name="connsiteY77" fmla="*/ 744166 h 860898"/>
                    <a:gd name="connsiteX78" fmla="*/ 175098 w 340468"/>
                    <a:gd name="connsiteY78" fmla="*/ 761190 h 860898"/>
                    <a:gd name="connsiteX79" fmla="*/ 175098 w 340468"/>
                    <a:gd name="connsiteY79" fmla="*/ 761190 h 860898"/>
                    <a:gd name="connsiteX80" fmla="*/ 189690 w 340468"/>
                    <a:gd name="connsiteY80" fmla="*/ 785509 h 860898"/>
                    <a:gd name="connsiteX81" fmla="*/ 192121 w 340468"/>
                    <a:gd name="connsiteY81" fmla="*/ 790373 h 860898"/>
                    <a:gd name="connsiteX82" fmla="*/ 182394 w 340468"/>
                    <a:gd name="connsiteY82" fmla="*/ 797668 h 860898"/>
                    <a:gd name="connsiteX83" fmla="*/ 155643 w 340468"/>
                    <a:gd name="connsiteY83" fmla="*/ 792804 h 860898"/>
                    <a:gd name="connsiteX84" fmla="*/ 138619 w 340468"/>
                    <a:gd name="connsiteY84" fmla="*/ 800100 h 860898"/>
                    <a:gd name="connsiteX85" fmla="*/ 92413 w 340468"/>
                    <a:gd name="connsiteY85" fmla="*/ 826851 h 860898"/>
                    <a:gd name="connsiteX86" fmla="*/ 87549 w 340468"/>
                    <a:gd name="connsiteY86" fmla="*/ 834147 h 860898"/>
                    <a:gd name="connsiteX87" fmla="*/ 87549 w 340468"/>
                    <a:gd name="connsiteY87" fmla="*/ 834147 h 860898"/>
                    <a:gd name="connsiteX88" fmla="*/ 53502 w 340468"/>
                    <a:gd name="connsiteY88" fmla="*/ 856034 h 860898"/>
                    <a:gd name="connsiteX89" fmla="*/ 34047 w 340468"/>
                    <a:gd name="connsiteY89" fmla="*/ 856034 h 860898"/>
                    <a:gd name="connsiteX90" fmla="*/ 14592 w 340468"/>
                    <a:gd name="connsiteY90" fmla="*/ 860898 h 860898"/>
                    <a:gd name="connsiteX91" fmla="*/ 0 w 340468"/>
                    <a:gd name="connsiteY91" fmla="*/ 860898 h 86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340468" h="860898">
                      <a:moveTo>
                        <a:pt x="48638" y="0"/>
                      </a:moveTo>
                      <a:lnTo>
                        <a:pt x="102141" y="2432"/>
                      </a:lnTo>
                      <a:lnTo>
                        <a:pt x="116732" y="12160"/>
                      </a:lnTo>
                      <a:lnTo>
                        <a:pt x="133755" y="29183"/>
                      </a:lnTo>
                      <a:lnTo>
                        <a:pt x="150779" y="21887"/>
                      </a:lnTo>
                      <a:lnTo>
                        <a:pt x="165370" y="26751"/>
                      </a:lnTo>
                      <a:lnTo>
                        <a:pt x="182394" y="36479"/>
                      </a:lnTo>
                      <a:lnTo>
                        <a:pt x="182394" y="36479"/>
                      </a:lnTo>
                      <a:lnTo>
                        <a:pt x="206713" y="41343"/>
                      </a:lnTo>
                      <a:lnTo>
                        <a:pt x="218872" y="38911"/>
                      </a:lnTo>
                      <a:lnTo>
                        <a:pt x="226168" y="53502"/>
                      </a:lnTo>
                      <a:lnTo>
                        <a:pt x="226168" y="53502"/>
                      </a:lnTo>
                      <a:lnTo>
                        <a:pt x="243192" y="51070"/>
                      </a:lnTo>
                      <a:lnTo>
                        <a:pt x="240760" y="29183"/>
                      </a:lnTo>
                      <a:lnTo>
                        <a:pt x="255351" y="21887"/>
                      </a:lnTo>
                      <a:lnTo>
                        <a:pt x="262647" y="24319"/>
                      </a:lnTo>
                      <a:lnTo>
                        <a:pt x="262647" y="24319"/>
                      </a:lnTo>
                      <a:lnTo>
                        <a:pt x="272375" y="41343"/>
                      </a:lnTo>
                      <a:lnTo>
                        <a:pt x="269943" y="51070"/>
                      </a:lnTo>
                      <a:lnTo>
                        <a:pt x="279670" y="68094"/>
                      </a:lnTo>
                      <a:lnTo>
                        <a:pt x="301558" y="72958"/>
                      </a:lnTo>
                      <a:lnTo>
                        <a:pt x="301558" y="72958"/>
                      </a:lnTo>
                      <a:lnTo>
                        <a:pt x="323445" y="92413"/>
                      </a:lnTo>
                      <a:lnTo>
                        <a:pt x="323445" y="92413"/>
                      </a:lnTo>
                      <a:lnTo>
                        <a:pt x="340468" y="114300"/>
                      </a:lnTo>
                      <a:lnTo>
                        <a:pt x="340468" y="114300"/>
                      </a:lnTo>
                      <a:lnTo>
                        <a:pt x="333172" y="141051"/>
                      </a:lnTo>
                      <a:lnTo>
                        <a:pt x="330741" y="165370"/>
                      </a:lnTo>
                      <a:lnTo>
                        <a:pt x="330741" y="165370"/>
                      </a:lnTo>
                      <a:lnTo>
                        <a:pt x="308853" y="179962"/>
                      </a:lnTo>
                      <a:lnTo>
                        <a:pt x="303990" y="194553"/>
                      </a:lnTo>
                      <a:lnTo>
                        <a:pt x="303990" y="194553"/>
                      </a:lnTo>
                      <a:lnTo>
                        <a:pt x="325877" y="211577"/>
                      </a:lnTo>
                      <a:lnTo>
                        <a:pt x="323445" y="228600"/>
                      </a:lnTo>
                      <a:lnTo>
                        <a:pt x="308853" y="272375"/>
                      </a:lnTo>
                      <a:lnTo>
                        <a:pt x="308853" y="272375"/>
                      </a:lnTo>
                      <a:lnTo>
                        <a:pt x="274807" y="284534"/>
                      </a:lnTo>
                      <a:lnTo>
                        <a:pt x="274807" y="306421"/>
                      </a:lnTo>
                      <a:lnTo>
                        <a:pt x="245624" y="316149"/>
                      </a:lnTo>
                      <a:lnTo>
                        <a:pt x="245624" y="316149"/>
                      </a:lnTo>
                      <a:lnTo>
                        <a:pt x="252919" y="355060"/>
                      </a:lnTo>
                      <a:lnTo>
                        <a:pt x="274807" y="364787"/>
                      </a:lnTo>
                      <a:lnTo>
                        <a:pt x="269943" y="374515"/>
                      </a:lnTo>
                      <a:lnTo>
                        <a:pt x="269943" y="374515"/>
                      </a:lnTo>
                      <a:lnTo>
                        <a:pt x="245624" y="391539"/>
                      </a:lnTo>
                      <a:lnTo>
                        <a:pt x="245624" y="391539"/>
                      </a:lnTo>
                      <a:lnTo>
                        <a:pt x="233464" y="413426"/>
                      </a:lnTo>
                      <a:lnTo>
                        <a:pt x="235896" y="432881"/>
                      </a:lnTo>
                      <a:lnTo>
                        <a:pt x="240760" y="442609"/>
                      </a:lnTo>
                      <a:lnTo>
                        <a:pt x="240760" y="447473"/>
                      </a:lnTo>
                      <a:lnTo>
                        <a:pt x="240760" y="447473"/>
                      </a:lnTo>
                      <a:lnTo>
                        <a:pt x="274807" y="481519"/>
                      </a:lnTo>
                      <a:lnTo>
                        <a:pt x="274807" y="481519"/>
                      </a:lnTo>
                      <a:lnTo>
                        <a:pt x="289398" y="515566"/>
                      </a:lnTo>
                      <a:lnTo>
                        <a:pt x="296694" y="522862"/>
                      </a:lnTo>
                      <a:lnTo>
                        <a:pt x="291830" y="539885"/>
                      </a:lnTo>
                      <a:lnTo>
                        <a:pt x="269943" y="547181"/>
                      </a:lnTo>
                      <a:lnTo>
                        <a:pt x="226168" y="535021"/>
                      </a:lnTo>
                      <a:lnTo>
                        <a:pt x="199417" y="542317"/>
                      </a:lnTo>
                      <a:lnTo>
                        <a:pt x="199417" y="559341"/>
                      </a:lnTo>
                      <a:lnTo>
                        <a:pt x="201849" y="578796"/>
                      </a:lnTo>
                      <a:lnTo>
                        <a:pt x="216441" y="586092"/>
                      </a:lnTo>
                      <a:lnTo>
                        <a:pt x="221304" y="605547"/>
                      </a:lnTo>
                      <a:lnTo>
                        <a:pt x="221304" y="605547"/>
                      </a:lnTo>
                      <a:lnTo>
                        <a:pt x="209145" y="615275"/>
                      </a:lnTo>
                      <a:lnTo>
                        <a:pt x="196985" y="600683"/>
                      </a:lnTo>
                      <a:lnTo>
                        <a:pt x="189690" y="598251"/>
                      </a:lnTo>
                      <a:lnTo>
                        <a:pt x="177530" y="595819"/>
                      </a:lnTo>
                      <a:lnTo>
                        <a:pt x="175098" y="629866"/>
                      </a:lnTo>
                      <a:lnTo>
                        <a:pt x="175098" y="629866"/>
                      </a:lnTo>
                      <a:lnTo>
                        <a:pt x="167802" y="656617"/>
                      </a:lnTo>
                      <a:lnTo>
                        <a:pt x="175098" y="680936"/>
                      </a:lnTo>
                      <a:lnTo>
                        <a:pt x="175098" y="680936"/>
                      </a:lnTo>
                      <a:lnTo>
                        <a:pt x="162938" y="700392"/>
                      </a:lnTo>
                      <a:lnTo>
                        <a:pt x="162938" y="700392"/>
                      </a:lnTo>
                      <a:lnTo>
                        <a:pt x="172666" y="727143"/>
                      </a:lnTo>
                      <a:lnTo>
                        <a:pt x="184826" y="744166"/>
                      </a:lnTo>
                      <a:lnTo>
                        <a:pt x="184826" y="744166"/>
                      </a:lnTo>
                      <a:lnTo>
                        <a:pt x="175098" y="761190"/>
                      </a:lnTo>
                      <a:lnTo>
                        <a:pt x="175098" y="761190"/>
                      </a:lnTo>
                      <a:lnTo>
                        <a:pt x="189690" y="785509"/>
                      </a:lnTo>
                      <a:lnTo>
                        <a:pt x="192121" y="790373"/>
                      </a:lnTo>
                      <a:lnTo>
                        <a:pt x="182394" y="797668"/>
                      </a:lnTo>
                      <a:lnTo>
                        <a:pt x="155643" y="792804"/>
                      </a:lnTo>
                      <a:lnTo>
                        <a:pt x="138619" y="800100"/>
                      </a:lnTo>
                      <a:lnTo>
                        <a:pt x="92413" y="826851"/>
                      </a:lnTo>
                      <a:lnTo>
                        <a:pt x="87549" y="834147"/>
                      </a:lnTo>
                      <a:lnTo>
                        <a:pt x="87549" y="834147"/>
                      </a:lnTo>
                      <a:lnTo>
                        <a:pt x="53502" y="856034"/>
                      </a:lnTo>
                      <a:lnTo>
                        <a:pt x="34047" y="856034"/>
                      </a:lnTo>
                      <a:lnTo>
                        <a:pt x="14592" y="860898"/>
                      </a:lnTo>
                      <a:lnTo>
                        <a:pt x="0" y="86089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>
                  <a:off x="3878904" y="4679004"/>
                  <a:ext cx="34047" cy="104573"/>
                </a:xfrm>
                <a:custGeom>
                  <a:avLst/>
                  <a:gdLst>
                    <a:gd name="connsiteX0" fmla="*/ 34047 w 34047"/>
                    <a:gd name="connsiteY0" fmla="*/ 0 h 104573"/>
                    <a:gd name="connsiteX1" fmla="*/ 17024 w 34047"/>
                    <a:gd name="connsiteY1" fmla="*/ 48639 h 104573"/>
                    <a:gd name="connsiteX2" fmla="*/ 24319 w 34047"/>
                    <a:gd name="connsiteY2" fmla="*/ 63230 h 104573"/>
                    <a:gd name="connsiteX3" fmla="*/ 7296 w 34047"/>
                    <a:gd name="connsiteY3" fmla="*/ 77822 h 104573"/>
                    <a:gd name="connsiteX4" fmla="*/ 4864 w 34047"/>
                    <a:gd name="connsiteY4" fmla="*/ 94845 h 104573"/>
                    <a:gd name="connsiteX5" fmla="*/ 0 w 34047"/>
                    <a:gd name="connsiteY5" fmla="*/ 104573 h 104573"/>
                    <a:gd name="connsiteX6" fmla="*/ 0 w 34047"/>
                    <a:gd name="connsiteY6" fmla="*/ 104573 h 104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047" h="104573">
                      <a:moveTo>
                        <a:pt x="34047" y="0"/>
                      </a:moveTo>
                      <a:lnTo>
                        <a:pt x="17024" y="48639"/>
                      </a:lnTo>
                      <a:lnTo>
                        <a:pt x="24319" y="63230"/>
                      </a:lnTo>
                      <a:lnTo>
                        <a:pt x="7296" y="77822"/>
                      </a:lnTo>
                      <a:lnTo>
                        <a:pt x="4864" y="94845"/>
                      </a:lnTo>
                      <a:lnTo>
                        <a:pt x="0" y="104573"/>
                      </a:lnTo>
                      <a:lnTo>
                        <a:pt x="0" y="10457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1" name="Dowolny kształt 100"/>
                <p:cNvSpPr/>
                <p:nvPr/>
              </p:nvSpPr>
              <p:spPr>
                <a:xfrm>
                  <a:off x="4233964" y="3886200"/>
                  <a:ext cx="719847" cy="756326"/>
                </a:xfrm>
                <a:custGeom>
                  <a:avLst/>
                  <a:gdLst>
                    <a:gd name="connsiteX0" fmla="*/ 0 w 719847"/>
                    <a:gd name="connsiteY0" fmla="*/ 31615 h 756326"/>
                    <a:gd name="connsiteX1" fmla="*/ 58366 w 719847"/>
                    <a:gd name="connsiteY1" fmla="*/ 21887 h 756326"/>
                    <a:gd name="connsiteX2" fmla="*/ 82685 w 719847"/>
                    <a:gd name="connsiteY2" fmla="*/ 19455 h 756326"/>
                    <a:gd name="connsiteX3" fmla="*/ 107004 w 719847"/>
                    <a:gd name="connsiteY3" fmla="*/ 17023 h 756326"/>
                    <a:gd name="connsiteX4" fmla="*/ 107004 w 719847"/>
                    <a:gd name="connsiteY4" fmla="*/ 17023 h 756326"/>
                    <a:gd name="connsiteX5" fmla="*/ 126459 w 719847"/>
                    <a:gd name="connsiteY5" fmla="*/ 31615 h 756326"/>
                    <a:gd name="connsiteX6" fmla="*/ 131323 w 719847"/>
                    <a:gd name="connsiteY6" fmla="*/ 31615 h 756326"/>
                    <a:gd name="connsiteX7" fmla="*/ 141051 w 719847"/>
                    <a:gd name="connsiteY7" fmla="*/ 0 h 756326"/>
                    <a:gd name="connsiteX8" fmla="*/ 153210 w 719847"/>
                    <a:gd name="connsiteY8" fmla="*/ 2432 h 756326"/>
                    <a:gd name="connsiteX9" fmla="*/ 179962 w 719847"/>
                    <a:gd name="connsiteY9" fmla="*/ 14591 h 756326"/>
                    <a:gd name="connsiteX10" fmla="*/ 179962 w 719847"/>
                    <a:gd name="connsiteY10" fmla="*/ 14591 h 756326"/>
                    <a:gd name="connsiteX11" fmla="*/ 192121 w 719847"/>
                    <a:gd name="connsiteY11" fmla="*/ 36479 h 756326"/>
                    <a:gd name="connsiteX12" fmla="*/ 192121 w 719847"/>
                    <a:gd name="connsiteY12" fmla="*/ 36479 h 756326"/>
                    <a:gd name="connsiteX13" fmla="*/ 216440 w 719847"/>
                    <a:gd name="connsiteY13" fmla="*/ 43774 h 756326"/>
                    <a:gd name="connsiteX14" fmla="*/ 216440 w 719847"/>
                    <a:gd name="connsiteY14" fmla="*/ 43774 h 756326"/>
                    <a:gd name="connsiteX15" fmla="*/ 223736 w 719847"/>
                    <a:gd name="connsiteY15" fmla="*/ 53502 h 756326"/>
                    <a:gd name="connsiteX16" fmla="*/ 240759 w 719847"/>
                    <a:gd name="connsiteY16" fmla="*/ 58366 h 756326"/>
                    <a:gd name="connsiteX17" fmla="*/ 250487 w 719847"/>
                    <a:gd name="connsiteY17" fmla="*/ 77821 h 756326"/>
                    <a:gd name="connsiteX18" fmla="*/ 265079 w 719847"/>
                    <a:gd name="connsiteY18" fmla="*/ 72957 h 756326"/>
                    <a:gd name="connsiteX19" fmla="*/ 274806 w 719847"/>
                    <a:gd name="connsiteY19" fmla="*/ 85117 h 756326"/>
                    <a:gd name="connsiteX20" fmla="*/ 299125 w 719847"/>
                    <a:gd name="connsiteY20" fmla="*/ 92413 h 756326"/>
                    <a:gd name="connsiteX21" fmla="*/ 299125 w 719847"/>
                    <a:gd name="connsiteY21" fmla="*/ 92413 h 756326"/>
                    <a:gd name="connsiteX22" fmla="*/ 330740 w 719847"/>
                    <a:gd name="connsiteY22" fmla="*/ 75389 h 756326"/>
                    <a:gd name="connsiteX23" fmla="*/ 318581 w 719847"/>
                    <a:gd name="connsiteY23" fmla="*/ 53502 h 756326"/>
                    <a:gd name="connsiteX24" fmla="*/ 330740 w 719847"/>
                    <a:gd name="connsiteY24" fmla="*/ 48638 h 756326"/>
                    <a:gd name="connsiteX25" fmla="*/ 350196 w 719847"/>
                    <a:gd name="connsiteY25" fmla="*/ 43774 h 756326"/>
                    <a:gd name="connsiteX26" fmla="*/ 350196 w 719847"/>
                    <a:gd name="connsiteY26" fmla="*/ 43774 h 756326"/>
                    <a:gd name="connsiteX27" fmla="*/ 367219 w 719847"/>
                    <a:gd name="connsiteY27" fmla="*/ 60798 h 756326"/>
                    <a:gd name="connsiteX28" fmla="*/ 367219 w 719847"/>
                    <a:gd name="connsiteY28" fmla="*/ 70526 h 756326"/>
                    <a:gd name="connsiteX29" fmla="*/ 374515 w 719847"/>
                    <a:gd name="connsiteY29" fmla="*/ 68094 h 756326"/>
                    <a:gd name="connsiteX30" fmla="*/ 379379 w 719847"/>
                    <a:gd name="connsiteY30" fmla="*/ 82685 h 756326"/>
                    <a:gd name="connsiteX31" fmla="*/ 403698 w 719847"/>
                    <a:gd name="connsiteY31" fmla="*/ 82685 h 756326"/>
                    <a:gd name="connsiteX32" fmla="*/ 403698 w 719847"/>
                    <a:gd name="connsiteY32" fmla="*/ 82685 h 756326"/>
                    <a:gd name="connsiteX33" fmla="*/ 418289 w 719847"/>
                    <a:gd name="connsiteY33" fmla="*/ 102140 h 756326"/>
                    <a:gd name="connsiteX34" fmla="*/ 425585 w 719847"/>
                    <a:gd name="connsiteY34" fmla="*/ 121596 h 756326"/>
                    <a:gd name="connsiteX35" fmla="*/ 437745 w 719847"/>
                    <a:gd name="connsiteY35" fmla="*/ 148347 h 756326"/>
                    <a:gd name="connsiteX36" fmla="*/ 447472 w 719847"/>
                    <a:gd name="connsiteY36" fmla="*/ 179962 h 756326"/>
                    <a:gd name="connsiteX37" fmla="*/ 457200 w 719847"/>
                    <a:gd name="connsiteY37" fmla="*/ 182394 h 756326"/>
                    <a:gd name="connsiteX38" fmla="*/ 476655 w 719847"/>
                    <a:gd name="connsiteY38" fmla="*/ 172666 h 756326"/>
                    <a:gd name="connsiteX39" fmla="*/ 500974 w 719847"/>
                    <a:gd name="connsiteY39" fmla="*/ 160506 h 756326"/>
                    <a:gd name="connsiteX40" fmla="*/ 520430 w 719847"/>
                    <a:gd name="connsiteY40" fmla="*/ 165370 h 756326"/>
                    <a:gd name="connsiteX41" fmla="*/ 522862 w 719847"/>
                    <a:gd name="connsiteY41" fmla="*/ 184826 h 756326"/>
                    <a:gd name="connsiteX42" fmla="*/ 544749 w 719847"/>
                    <a:gd name="connsiteY42" fmla="*/ 187257 h 756326"/>
                    <a:gd name="connsiteX43" fmla="*/ 552045 w 719847"/>
                    <a:gd name="connsiteY43" fmla="*/ 206713 h 756326"/>
                    <a:gd name="connsiteX44" fmla="*/ 552045 w 719847"/>
                    <a:gd name="connsiteY44" fmla="*/ 206713 h 756326"/>
                    <a:gd name="connsiteX45" fmla="*/ 586091 w 719847"/>
                    <a:gd name="connsiteY45" fmla="*/ 218872 h 756326"/>
                    <a:gd name="connsiteX46" fmla="*/ 598251 w 719847"/>
                    <a:gd name="connsiteY46" fmla="*/ 196985 h 756326"/>
                    <a:gd name="connsiteX47" fmla="*/ 625002 w 719847"/>
                    <a:gd name="connsiteY47" fmla="*/ 209145 h 756326"/>
                    <a:gd name="connsiteX48" fmla="*/ 644457 w 719847"/>
                    <a:gd name="connsiteY48" fmla="*/ 233464 h 756326"/>
                    <a:gd name="connsiteX49" fmla="*/ 644457 w 719847"/>
                    <a:gd name="connsiteY49" fmla="*/ 233464 h 756326"/>
                    <a:gd name="connsiteX50" fmla="*/ 627434 w 719847"/>
                    <a:gd name="connsiteY50" fmla="*/ 245623 h 756326"/>
                    <a:gd name="connsiteX51" fmla="*/ 625002 w 719847"/>
                    <a:gd name="connsiteY51" fmla="*/ 260215 h 756326"/>
                    <a:gd name="connsiteX52" fmla="*/ 625002 w 719847"/>
                    <a:gd name="connsiteY52" fmla="*/ 260215 h 756326"/>
                    <a:gd name="connsiteX53" fmla="*/ 610410 w 719847"/>
                    <a:gd name="connsiteY53" fmla="*/ 282102 h 756326"/>
                    <a:gd name="connsiteX54" fmla="*/ 603115 w 719847"/>
                    <a:gd name="connsiteY54" fmla="*/ 289398 h 756326"/>
                    <a:gd name="connsiteX55" fmla="*/ 603115 w 719847"/>
                    <a:gd name="connsiteY55" fmla="*/ 289398 h 756326"/>
                    <a:gd name="connsiteX56" fmla="*/ 581227 w 719847"/>
                    <a:gd name="connsiteY56" fmla="*/ 291830 h 756326"/>
                    <a:gd name="connsiteX57" fmla="*/ 583659 w 719847"/>
                    <a:gd name="connsiteY57" fmla="*/ 311285 h 756326"/>
                    <a:gd name="connsiteX58" fmla="*/ 590955 w 719847"/>
                    <a:gd name="connsiteY58" fmla="*/ 325877 h 756326"/>
                    <a:gd name="connsiteX59" fmla="*/ 612842 w 719847"/>
                    <a:gd name="connsiteY59" fmla="*/ 330740 h 756326"/>
                    <a:gd name="connsiteX60" fmla="*/ 632298 w 719847"/>
                    <a:gd name="connsiteY60" fmla="*/ 323445 h 756326"/>
                    <a:gd name="connsiteX61" fmla="*/ 632298 w 719847"/>
                    <a:gd name="connsiteY61" fmla="*/ 323445 h 756326"/>
                    <a:gd name="connsiteX62" fmla="*/ 654185 w 719847"/>
                    <a:gd name="connsiteY62" fmla="*/ 335604 h 756326"/>
                    <a:gd name="connsiteX63" fmla="*/ 654185 w 719847"/>
                    <a:gd name="connsiteY63" fmla="*/ 335604 h 756326"/>
                    <a:gd name="connsiteX64" fmla="*/ 671208 w 719847"/>
                    <a:gd name="connsiteY64" fmla="*/ 350196 h 756326"/>
                    <a:gd name="connsiteX65" fmla="*/ 671208 w 719847"/>
                    <a:gd name="connsiteY65" fmla="*/ 367219 h 756326"/>
                    <a:gd name="connsiteX66" fmla="*/ 661481 w 719847"/>
                    <a:gd name="connsiteY66" fmla="*/ 367219 h 756326"/>
                    <a:gd name="connsiteX67" fmla="*/ 661481 w 719847"/>
                    <a:gd name="connsiteY67" fmla="*/ 367219 h 756326"/>
                    <a:gd name="connsiteX68" fmla="*/ 683368 w 719847"/>
                    <a:gd name="connsiteY68" fmla="*/ 391538 h 756326"/>
                    <a:gd name="connsiteX69" fmla="*/ 695527 w 719847"/>
                    <a:gd name="connsiteY69" fmla="*/ 396402 h 756326"/>
                    <a:gd name="connsiteX70" fmla="*/ 685800 w 719847"/>
                    <a:gd name="connsiteY70" fmla="*/ 413426 h 756326"/>
                    <a:gd name="connsiteX71" fmla="*/ 685800 w 719847"/>
                    <a:gd name="connsiteY71" fmla="*/ 413426 h 756326"/>
                    <a:gd name="connsiteX72" fmla="*/ 661481 w 719847"/>
                    <a:gd name="connsiteY72" fmla="*/ 423153 h 756326"/>
                    <a:gd name="connsiteX73" fmla="*/ 651753 w 719847"/>
                    <a:gd name="connsiteY73" fmla="*/ 440177 h 756326"/>
                    <a:gd name="connsiteX74" fmla="*/ 644457 w 719847"/>
                    <a:gd name="connsiteY74" fmla="*/ 449904 h 756326"/>
                    <a:gd name="connsiteX75" fmla="*/ 644457 w 719847"/>
                    <a:gd name="connsiteY75" fmla="*/ 449904 h 756326"/>
                    <a:gd name="connsiteX76" fmla="*/ 644457 w 719847"/>
                    <a:gd name="connsiteY76" fmla="*/ 449904 h 756326"/>
                    <a:gd name="connsiteX77" fmla="*/ 651753 w 719847"/>
                    <a:gd name="connsiteY77" fmla="*/ 464496 h 756326"/>
                    <a:gd name="connsiteX78" fmla="*/ 668776 w 719847"/>
                    <a:gd name="connsiteY78" fmla="*/ 476655 h 756326"/>
                    <a:gd name="connsiteX79" fmla="*/ 690664 w 719847"/>
                    <a:gd name="connsiteY79" fmla="*/ 476655 h 756326"/>
                    <a:gd name="connsiteX80" fmla="*/ 690664 w 719847"/>
                    <a:gd name="connsiteY80" fmla="*/ 498543 h 756326"/>
                    <a:gd name="connsiteX81" fmla="*/ 690664 w 719847"/>
                    <a:gd name="connsiteY81" fmla="*/ 498543 h 756326"/>
                    <a:gd name="connsiteX82" fmla="*/ 717415 w 719847"/>
                    <a:gd name="connsiteY82" fmla="*/ 513134 h 756326"/>
                    <a:gd name="connsiteX83" fmla="*/ 717415 w 719847"/>
                    <a:gd name="connsiteY83" fmla="*/ 522862 h 756326"/>
                    <a:gd name="connsiteX84" fmla="*/ 719847 w 719847"/>
                    <a:gd name="connsiteY84" fmla="*/ 537453 h 756326"/>
                    <a:gd name="connsiteX85" fmla="*/ 695527 w 719847"/>
                    <a:gd name="connsiteY85" fmla="*/ 535021 h 756326"/>
                    <a:gd name="connsiteX86" fmla="*/ 685800 w 719847"/>
                    <a:gd name="connsiteY86" fmla="*/ 559340 h 756326"/>
                    <a:gd name="connsiteX87" fmla="*/ 685800 w 719847"/>
                    <a:gd name="connsiteY87" fmla="*/ 559340 h 756326"/>
                    <a:gd name="connsiteX88" fmla="*/ 663913 w 719847"/>
                    <a:gd name="connsiteY88" fmla="*/ 573932 h 756326"/>
                    <a:gd name="connsiteX89" fmla="*/ 634730 w 719847"/>
                    <a:gd name="connsiteY89" fmla="*/ 566636 h 756326"/>
                    <a:gd name="connsiteX90" fmla="*/ 607979 w 719847"/>
                    <a:gd name="connsiteY90" fmla="*/ 566636 h 756326"/>
                    <a:gd name="connsiteX91" fmla="*/ 586091 w 719847"/>
                    <a:gd name="connsiteY91" fmla="*/ 566636 h 756326"/>
                    <a:gd name="connsiteX92" fmla="*/ 571500 w 719847"/>
                    <a:gd name="connsiteY92" fmla="*/ 561772 h 756326"/>
                    <a:gd name="connsiteX93" fmla="*/ 571500 w 719847"/>
                    <a:gd name="connsiteY93" fmla="*/ 561772 h 756326"/>
                    <a:gd name="connsiteX94" fmla="*/ 556908 w 719847"/>
                    <a:gd name="connsiteY94" fmla="*/ 593387 h 756326"/>
                    <a:gd name="connsiteX95" fmla="*/ 556908 w 719847"/>
                    <a:gd name="connsiteY95" fmla="*/ 593387 h 756326"/>
                    <a:gd name="connsiteX96" fmla="*/ 532589 w 719847"/>
                    <a:gd name="connsiteY96" fmla="*/ 603115 h 756326"/>
                    <a:gd name="connsiteX97" fmla="*/ 486383 w 719847"/>
                    <a:gd name="connsiteY97" fmla="*/ 590955 h 756326"/>
                    <a:gd name="connsiteX98" fmla="*/ 469359 w 719847"/>
                    <a:gd name="connsiteY98" fmla="*/ 595819 h 756326"/>
                    <a:gd name="connsiteX99" fmla="*/ 466927 w 719847"/>
                    <a:gd name="connsiteY99" fmla="*/ 605547 h 756326"/>
                    <a:gd name="connsiteX100" fmla="*/ 462064 w 719847"/>
                    <a:gd name="connsiteY100" fmla="*/ 622570 h 756326"/>
                    <a:gd name="connsiteX101" fmla="*/ 447472 w 719847"/>
                    <a:gd name="connsiteY101" fmla="*/ 629866 h 756326"/>
                    <a:gd name="connsiteX102" fmla="*/ 459632 w 719847"/>
                    <a:gd name="connsiteY102" fmla="*/ 646889 h 756326"/>
                    <a:gd name="connsiteX103" fmla="*/ 466927 w 719847"/>
                    <a:gd name="connsiteY103" fmla="*/ 663913 h 756326"/>
                    <a:gd name="connsiteX104" fmla="*/ 445040 w 719847"/>
                    <a:gd name="connsiteY104" fmla="*/ 676072 h 756326"/>
                    <a:gd name="connsiteX105" fmla="*/ 418289 w 719847"/>
                    <a:gd name="connsiteY105" fmla="*/ 666345 h 756326"/>
                    <a:gd name="connsiteX106" fmla="*/ 410993 w 719847"/>
                    <a:gd name="connsiteY106" fmla="*/ 673640 h 756326"/>
                    <a:gd name="connsiteX107" fmla="*/ 410993 w 719847"/>
                    <a:gd name="connsiteY107" fmla="*/ 673640 h 756326"/>
                    <a:gd name="connsiteX108" fmla="*/ 396402 w 719847"/>
                    <a:gd name="connsiteY108" fmla="*/ 710119 h 756326"/>
                    <a:gd name="connsiteX109" fmla="*/ 374515 w 719847"/>
                    <a:gd name="connsiteY109" fmla="*/ 724711 h 756326"/>
                    <a:gd name="connsiteX110" fmla="*/ 374515 w 719847"/>
                    <a:gd name="connsiteY110" fmla="*/ 724711 h 756326"/>
                    <a:gd name="connsiteX111" fmla="*/ 425585 w 719847"/>
                    <a:gd name="connsiteY111" fmla="*/ 756326 h 75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19847" h="756326">
                      <a:moveTo>
                        <a:pt x="0" y="31615"/>
                      </a:moveTo>
                      <a:lnTo>
                        <a:pt x="58366" y="21887"/>
                      </a:lnTo>
                      <a:lnTo>
                        <a:pt x="82685" y="19455"/>
                      </a:lnTo>
                      <a:lnTo>
                        <a:pt x="107004" y="17023"/>
                      </a:lnTo>
                      <a:lnTo>
                        <a:pt x="107004" y="17023"/>
                      </a:lnTo>
                      <a:lnTo>
                        <a:pt x="126459" y="31615"/>
                      </a:lnTo>
                      <a:lnTo>
                        <a:pt x="131323" y="31615"/>
                      </a:lnTo>
                      <a:lnTo>
                        <a:pt x="141051" y="0"/>
                      </a:lnTo>
                      <a:lnTo>
                        <a:pt x="153210" y="2432"/>
                      </a:lnTo>
                      <a:lnTo>
                        <a:pt x="179962" y="14591"/>
                      </a:lnTo>
                      <a:lnTo>
                        <a:pt x="179962" y="14591"/>
                      </a:lnTo>
                      <a:lnTo>
                        <a:pt x="192121" y="36479"/>
                      </a:lnTo>
                      <a:lnTo>
                        <a:pt x="192121" y="36479"/>
                      </a:lnTo>
                      <a:lnTo>
                        <a:pt x="216440" y="43774"/>
                      </a:lnTo>
                      <a:lnTo>
                        <a:pt x="216440" y="43774"/>
                      </a:lnTo>
                      <a:lnTo>
                        <a:pt x="223736" y="53502"/>
                      </a:lnTo>
                      <a:lnTo>
                        <a:pt x="240759" y="58366"/>
                      </a:lnTo>
                      <a:lnTo>
                        <a:pt x="250487" y="77821"/>
                      </a:lnTo>
                      <a:lnTo>
                        <a:pt x="265079" y="72957"/>
                      </a:lnTo>
                      <a:lnTo>
                        <a:pt x="274806" y="85117"/>
                      </a:lnTo>
                      <a:lnTo>
                        <a:pt x="299125" y="92413"/>
                      </a:lnTo>
                      <a:lnTo>
                        <a:pt x="299125" y="92413"/>
                      </a:lnTo>
                      <a:lnTo>
                        <a:pt x="330740" y="75389"/>
                      </a:lnTo>
                      <a:lnTo>
                        <a:pt x="318581" y="53502"/>
                      </a:lnTo>
                      <a:lnTo>
                        <a:pt x="330740" y="48638"/>
                      </a:lnTo>
                      <a:lnTo>
                        <a:pt x="350196" y="43774"/>
                      </a:lnTo>
                      <a:lnTo>
                        <a:pt x="350196" y="43774"/>
                      </a:lnTo>
                      <a:lnTo>
                        <a:pt x="367219" y="60798"/>
                      </a:lnTo>
                      <a:lnTo>
                        <a:pt x="367219" y="70526"/>
                      </a:lnTo>
                      <a:lnTo>
                        <a:pt x="374515" y="68094"/>
                      </a:lnTo>
                      <a:lnTo>
                        <a:pt x="379379" y="82685"/>
                      </a:lnTo>
                      <a:lnTo>
                        <a:pt x="403698" y="82685"/>
                      </a:lnTo>
                      <a:lnTo>
                        <a:pt x="403698" y="82685"/>
                      </a:lnTo>
                      <a:lnTo>
                        <a:pt x="418289" y="102140"/>
                      </a:lnTo>
                      <a:lnTo>
                        <a:pt x="425585" y="121596"/>
                      </a:lnTo>
                      <a:lnTo>
                        <a:pt x="437745" y="148347"/>
                      </a:lnTo>
                      <a:lnTo>
                        <a:pt x="447472" y="179962"/>
                      </a:lnTo>
                      <a:lnTo>
                        <a:pt x="457200" y="182394"/>
                      </a:lnTo>
                      <a:lnTo>
                        <a:pt x="476655" y="172666"/>
                      </a:lnTo>
                      <a:lnTo>
                        <a:pt x="500974" y="160506"/>
                      </a:lnTo>
                      <a:lnTo>
                        <a:pt x="520430" y="165370"/>
                      </a:lnTo>
                      <a:lnTo>
                        <a:pt x="522862" y="184826"/>
                      </a:lnTo>
                      <a:lnTo>
                        <a:pt x="544749" y="187257"/>
                      </a:lnTo>
                      <a:lnTo>
                        <a:pt x="552045" y="206713"/>
                      </a:lnTo>
                      <a:lnTo>
                        <a:pt x="552045" y="206713"/>
                      </a:lnTo>
                      <a:lnTo>
                        <a:pt x="586091" y="218872"/>
                      </a:lnTo>
                      <a:lnTo>
                        <a:pt x="598251" y="196985"/>
                      </a:lnTo>
                      <a:lnTo>
                        <a:pt x="625002" y="209145"/>
                      </a:lnTo>
                      <a:lnTo>
                        <a:pt x="644457" y="233464"/>
                      </a:lnTo>
                      <a:lnTo>
                        <a:pt x="644457" y="233464"/>
                      </a:lnTo>
                      <a:lnTo>
                        <a:pt x="627434" y="245623"/>
                      </a:lnTo>
                      <a:lnTo>
                        <a:pt x="625002" y="260215"/>
                      </a:lnTo>
                      <a:lnTo>
                        <a:pt x="625002" y="260215"/>
                      </a:lnTo>
                      <a:lnTo>
                        <a:pt x="610410" y="282102"/>
                      </a:lnTo>
                      <a:lnTo>
                        <a:pt x="603115" y="289398"/>
                      </a:lnTo>
                      <a:lnTo>
                        <a:pt x="603115" y="289398"/>
                      </a:lnTo>
                      <a:lnTo>
                        <a:pt x="581227" y="291830"/>
                      </a:lnTo>
                      <a:lnTo>
                        <a:pt x="583659" y="311285"/>
                      </a:lnTo>
                      <a:lnTo>
                        <a:pt x="590955" y="325877"/>
                      </a:lnTo>
                      <a:lnTo>
                        <a:pt x="612842" y="330740"/>
                      </a:lnTo>
                      <a:lnTo>
                        <a:pt x="632298" y="323445"/>
                      </a:lnTo>
                      <a:lnTo>
                        <a:pt x="632298" y="323445"/>
                      </a:lnTo>
                      <a:lnTo>
                        <a:pt x="654185" y="335604"/>
                      </a:lnTo>
                      <a:lnTo>
                        <a:pt x="654185" y="335604"/>
                      </a:lnTo>
                      <a:lnTo>
                        <a:pt x="671208" y="350196"/>
                      </a:lnTo>
                      <a:lnTo>
                        <a:pt x="671208" y="367219"/>
                      </a:lnTo>
                      <a:lnTo>
                        <a:pt x="661481" y="367219"/>
                      </a:lnTo>
                      <a:lnTo>
                        <a:pt x="661481" y="367219"/>
                      </a:lnTo>
                      <a:lnTo>
                        <a:pt x="683368" y="391538"/>
                      </a:lnTo>
                      <a:lnTo>
                        <a:pt x="695527" y="396402"/>
                      </a:lnTo>
                      <a:lnTo>
                        <a:pt x="685800" y="413426"/>
                      </a:lnTo>
                      <a:lnTo>
                        <a:pt x="685800" y="413426"/>
                      </a:lnTo>
                      <a:lnTo>
                        <a:pt x="661481" y="423153"/>
                      </a:lnTo>
                      <a:lnTo>
                        <a:pt x="651753" y="440177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51753" y="464496"/>
                      </a:lnTo>
                      <a:lnTo>
                        <a:pt x="668776" y="476655"/>
                      </a:lnTo>
                      <a:lnTo>
                        <a:pt x="690664" y="476655"/>
                      </a:lnTo>
                      <a:lnTo>
                        <a:pt x="690664" y="498543"/>
                      </a:lnTo>
                      <a:lnTo>
                        <a:pt x="690664" y="498543"/>
                      </a:lnTo>
                      <a:lnTo>
                        <a:pt x="717415" y="513134"/>
                      </a:lnTo>
                      <a:lnTo>
                        <a:pt x="717415" y="522862"/>
                      </a:lnTo>
                      <a:lnTo>
                        <a:pt x="719847" y="537453"/>
                      </a:lnTo>
                      <a:lnTo>
                        <a:pt x="695527" y="535021"/>
                      </a:lnTo>
                      <a:lnTo>
                        <a:pt x="685800" y="559340"/>
                      </a:lnTo>
                      <a:lnTo>
                        <a:pt x="685800" y="559340"/>
                      </a:lnTo>
                      <a:lnTo>
                        <a:pt x="663913" y="573932"/>
                      </a:lnTo>
                      <a:lnTo>
                        <a:pt x="634730" y="566636"/>
                      </a:lnTo>
                      <a:lnTo>
                        <a:pt x="607979" y="566636"/>
                      </a:lnTo>
                      <a:lnTo>
                        <a:pt x="586091" y="566636"/>
                      </a:lnTo>
                      <a:lnTo>
                        <a:pt x="571500" y="561772"/>
                      </a:lnTo>
                      <a:lnTo>
                        <a:pt x="571500" y="561772"/>
                      </a:lnTo>
                      <a:lnTo>
                        <a:pt x="556908" y="593387"/>
                      </a:lnTo>
                      <a:lnTo>
                        <a:pt x="556908" y="593387"/>
                      </a:lnTo>
                      <a:lnTo>
                        <a:pt x="532589" y="603115"/>
                      </a:lnTo>
                      <a:lnTo>
                        <a:pt x="486383" y="590955"/>
                      </a:lnTo>
                      <a:lnTo>
                        <a:pt x="469359" y="595819"/>
                      </a:lnTo>
                      <a:lnTo>
                        <a:pt x="466927" y="605547"/>
                      </a:lnTo>
                      <a:lnTo>
                        <a:pt x="462064" y="622570"/>
                      </a:lnTo>
                      <a:lnTo>
                        <a:pt x="447472" y="629866"/>
                      </a:lnTo>
                      <a:lnTo>
                        <a:pt x="459632" y="646889"/>
                      </a:lnTo>
                      <a:lnTo>
                        <a:pt x="466927" y="663913"/>
                      </a:lnTo>
                      <a:lnTo>
                        <a:pt x="445040" y="676072"/>
                      </a:lnTo>
                      <a:lnTo>
                        <a:pt x="418289" y="666345"/>
                      </a:lnTo>
                      <a:lnTo>
                        <a:pt x="410993" y="673640"/>
                      </a:lnTo>
                      <a:lnTo>
                        <a:pt x="410993" y="673640"/>
                      </a:lnTo>
                      <a:lnTo>
                        <a:pt x="396402" y="710119"/>
                      </a:lnTo>
                      <a:lnTo>
                        <a:pt x="374515" y="724711"/>
                      </a:lnTo>
                      <a:lnTo>
                        <a:pt x="374515" y="724711"/>
                      </a:lnTo>
                      <a:lnTo>
                        <a:pt x="425585" y="75632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2" name="Dowolny kształt 101"/>
                <p:cNvSpPr/>
                <p:nvPr/>
              </p:nvSpPr>
              <p:spPr>
                <a:xfrm>
                  <a:off x="4482019" y="4635230"/>
                  <a:ext cx="216441" cy="549613"/>
                </a:xfrm>
                <a:custGeom>
                  <a:avLst/>
                  <a:gdLst>
                    <a:gd name="connsiteX0" fmla="*/ 172666 w 216441"/>
                    <a:gd name="connsiteY0" fmla="*/ 0 h 549613"/>
                    <a:gd name="connsiteX1" fmla="*/ 133755 w 216441"/>
                    <a:gd name="connsiteY1" fmla="*/ 41342 h 549613"/>
                    <a:gd name="connsiteX2" fmla="*/ 145915 w 216441"/>
                    <a:gd name="connsiteY2" fmla="*/ 55934 h 549613"/>
                    <a:gd name="connsiteX3" fmla="*/ 136187 w 216441"/>
                    <a:gd name="connsiteY3" fmla="*/ 77821 h 549613"/>
                    <a:gd name="connsiteX4" fmla="*/ 94845 w 216441"/>
                    <a:gd name="connsiteY4" fmla="*/ 82685 h 549613"/>
                    <a:gd name="connsiteX5" fmla="*/ 92413 w 216441"/>
                    <a:gd name="connsiteY5" fmla="*/ 97276 h 549613"/>
                    <a:gd name="connsiteX6" fmla="*/ 80253 w 216441"/>
                    <a:gd name="connsiteY6" fmla="*/ 94844 h 549613"/>
                    <a:gd name="connsiteX7" fmla="*/ 65662 w 216441"/>
                    <a:gd name="connsiteY7" fmla="*/ 131323 h 549613"/>
                    <a:gd name="connsiteX8" fmla="*/ 70526 w 216441"/>
                    <a:gd name="connsiteY8" fmla="*/ 148347 h 549613"/>
                    <a:gd name="connsiteX9" fmla="*/ 70526 w 216441"/>
                    <a:gd name="connsiteY9" fmla="*/ 148347 h 549613"/>
                    <a:gd name="connsiteX10" fmla="*/ 41343 w 216441"/>
                    <a:gd name="connsiteY10" fmla="*/ 153210 h 549613"/>
                    <a:gd name="connsiteX11" fmla="*/ 41343 w 216441"/>
                    <a:gd name="connsiteY11" fmla="*/ 153210 h 549613"/>
                    <a:gd name="connsiteX12" fmla="*/ 24319 w 216441"/>
                    <a:gd name="connsiteY12" fmla="*/ 175098 h 549613"/>
                    <a:gd name="connsiteX13" fmla="*/ 14592 w 216441"/>
                    <a:gd name="connsiteY13" fmla="*/ 187257 h 549613"/>
                    <a:gd name="connsiteX14" fmla="*/ 9728 w 216441"/>
                    <a:gd name="connsiteY14" fmla="*/ 204281 h 549613"/>
                    <a:gd name="connsiteX15" fmla="*/ 7296 w 216441"/>
                    <a:gd name="connsiteY15" fmla="*/ 228600 h 549613"/>
                    <a:gd name="connsiteX16" fmla="*/ 7296 w 216441"/>
                    <a:gd name="connsiteY16" fmla="*/ 235896 h 549613"/>
                    <a:gd name="connsiteX17" fmla="*/ 0 w 216441"/>
                    <a:gd name="connsiteY17" fmla="*/ 248055 h 549613"/>
                    <a:gd name="connsiteX18" fmla="*/ 0 w 216441"/>
                    <a:gd name="connsiteY18" fmla="*/ 248055 h 549613"/>
                    <a:gd name="connsiteX19" fmla="*/ 14592 w 216441"/>
                    <a:gd name="connsiteY19" fmla="*/ 257783 h 549613"/>
                    <a:gd name="connsiteX20" fmla="*/ 48638 w 216441"/>
                    <a:gd name="connsiteY20" fmla="*/ 248055 h 549613"/>
                    <a:gd name="connsiteX21" fmla="*/ 51070 w 216441"/>
                    <a:gd name="connsiteY21" fmla="*/ 265079 h 549613"/>
                    <a:gd name="connsiteX22" fmla="*/ 48638 w 216441"/>
                    <a:gd name="connsiteY22" fmla="*/ 277238 h 549613"/>
                    <a:gd name="connsiteX23" fmla="*/ 51070 w 216441"/>
                    <a:gd name="connsiteY23" fmla="*/ 299125 h 549613"/>
                    <a:gd name="connsiteX24" fmla="*/ 29183 w 216441"/>
                    <a:gd name="connsiteY24" fmla="*/ 316149 h 549613"/>
                    <a:gd name="connsiteX25" fmla="*/ 36479 w 216441"/>
                    <a:gd name="connsiteY25" fmla="*/ 335604 h 549613"/>
                    <a:gd name="connsiteX26" fmla="*/ 55934 w 216441"/>
                    <a:gd name="connsiteY26" fmla="*/ 318581 h 549613"/>
                    <a:gd name="connsiteX27" fmla="*/ 87549 w 216441"/>
                    <a:gd name="connsiteY27" fmla="*/ 325876 h 549613"/>
                    <a:gd name="connsiteX28" fmla="*/ 111868 w 216441"/>
                    <a:gd name="connsiteY28" fmla="*/ 323444 h 549613"/>
                    <a:gd name="connsiteX29" fmla="*/ 109436 w 216441"/>
                    <a:gd name="connsiteY29" fmla="*/ 357491 h 549613"/>
                    <a:gd name="connsiteX30" fmla="*/ 107004 w 216441"/>
                    <a:gd name="connsiteY30" fmla="*/ 379379 h 549613"/>
                    <a:gd name="connsiteX31" fmla="*/ 119164 w 216441"/>
                    <a:gd name="connsiteY31" fmla="*/ 396402 h 549613"/>
                    <a:gd name="connsiteX32" fmla="*/ 119164 w 216441"/>
                    <a:gd name="connsiteY32" fmla="*/ 396402 h 549613"/>
                    <a:gd name="connsiteX33" fmla="*/ 148347 w 216441"/>
                    <a:gd name="connsiteY33" fmla="*/ 406130 h 549613"/>
                    <a:gd name="connsiteX34" fmla="*/ 148347 w 216441"/>
                    <a:gd name="connsiteY34" fmla="*/ 406130 h 549613"/>
                    <a:gd name="connsiteX35" fmla="*/ 165370 w 216441"/>
                    <a:gd name="connsiteY35" fmla="*/ 406130 h 549613"/>
                    <a:gd name="connsiteX36" fmla="*/ 184826 w 216441"/>
                    <a:gd name="connsiteY36" fmla="*/ 398834 h 549613"/>
                    <a:gd name="connsiteX37" fmla="*/ 194553 w 216441"/>
                    <a:gd name="connsiteY37" fmla="*/ 423153 h 549613"/>
                    <a:gd name="connsiteX38" fmla="*/ 194553 w 216441"/>
                    <a:gd name="connsiteY38" fmla="*/ 423153 h 549613"/>
                    <a:gd name="connsiteX39" fmla="*/ 182394 w 216441"/>
                    <a:gd name="connsiteY39" fmla="*/ 449904 h 549613"/>
                    <a:gd name="connsiteX40" fmla="*/ 182394 w 216441"/>
                    <a:gd name="connsiteY40" fmla="*/ 449904 h 549613"/>
                    <a:gd name="connsiteX41" fmla="*/ 160507 w 216441"/>
                    <a:gd name="connsiteY41" fmla="*/ 466927 h 549613"/>
                    <a:gd name="connsiteX42" fmla="*/ 158075 w 216441"/>
                    <a:gd name="connsiteY42" fmla="*/ 474223 h 549613"/>
                    <a:gd name="connsiteX43" fmla="*/ 158075 w 216441"/>
                    <a:gd name="connsiteY43" fmla="*/ 474223 h 549613"/>
                    <a:gd name="connsiteX44" fmla="*/ 175098 w 216441"/>
                    <a:gd name="connsiteY44" fmla="*/ 488815 h 549613"/>
                    <a:gd name="connsiteX45" fmla="*/ 187258 w 216441"/>
                    <a:gd name="connsiteY45" fmla="*/ 483951 h 549613"/>
                    <a:gd name="connsiteX46" fmla="*/ 187258 w 216441"/>
                    <a:gd name="connsiteY46" fmla="*/ 483951 h 549613"/>
                    <a:gd name="connsiteX47" fmla="*/ 209145 w 216441"/>
                    <a:gd name="connsiteY47" fmla="*/ 491247 h 549613"/>
                    <a:gd name="connsiteX48" fmla="*/ 209145 w 216441"/>
                    <a:gd name="connsiteY48" fmla="*/ 491247 h 549613"/>
                    <a:gd name="connsiteX49" fmla="*/ 206713 w 216441"/>
                    <a:gd name="connsiteY49" fmla="*/ 510702 h 549613"/>
                    <a:gd name="connsiteX50" fmla="*/ 206713 w 216441"/>
                    <a:gd name="connsiteY50" fmla="*/ 510702 h 549613"/>
                    <a:gd name="connsiteX51" fmla="*/ 216441 w 216441"/>
                    <a:gd name="connsiteY51" fmla="*/ 530157 h 549613"/>
                    <a:gd name="connsiteX52" fmla="*/ 206713 w 216441"/>
                    <a:gd name="connsiteY52" fmla="*/ 549613 h 549613"/>
                    <a:gd name="connsiteX53" fmla="*/ 206713 w 216441"/>
                    <a:gd name="connsiteY53" fmla="*/ 549613 h 54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16441" h="549613">
                      <a:moveTo>
                        <a:pt x="172666" y="0"/>
                      </a:moveTo>
                      <a:lnTo>
                        <a:pt x="133755" y="41342"/>
                      </a:lnTo>
                      <a:lnTo>
                        <a:pt x="145915" y="55934"/>
                      </a:lnTo>
                      <a:lnTo>
                        <a:pt x="136187" y="77821"/>
                      </a:lnTo>
                      <a:lnTo>
                        <a:pt x="94845" y="82685"/>
                      </a:lnTo>
                      <a:lnTo>
                        <a:pt x="92413" y="97276"/>
                      </a:lnTo>
                      <a:lnTo>
                        <a:pt x="80253" y="94844"/>
                      </a:lnTo>
                      <a:lnTo>
                        <a:pt x="65662" y="131323"/>
                      </a:lnTo>
                      <a:lnTo>
                        <a:pt x="70526" y="148347"/>
                      </a:lnTo>
                      <a:lnTo>
                        <a:pt x="70526" y="148347"/>
                      </a:lnTo>
                      <a:lnTo>
                        <a:pt x="41343" y="153210"/>
                      </a:lnTo>
                      <a:lnTo>
                        <a:pt x="41343" y="153210"/>
                      </a:lnTo>
                      <a:lnTo>
                        <a:pt x="24319" y="175098"/>
                      </a:lnTo>
                      <a:lnTo>
                        <a:pt x="14592" y="187257"/>
                      </a:lnTo>
                      <a:lnTo>
                        <a:pt x="9728" y="204281"/>
                      </a:lnTo>
                      <a:lnTo>
                        <a:pt x="7296" y="228600"/>
                      </a:lnTo>
                      <a:lnTo>
                        <a:pt x="7296" y="235896"/>
                      </a:lnTo>
                      <a:lnTo>
                        <a:pt x="0" y="248055"/>
                      </a:lnTo>
                      <a:lnTo>
                        <a:pt x="0" y="248055"/>
                      </a:lnTo>
                      <a:lnTo>
                        <a:pt x="14592" y="257783"/>
                      </a:lnTo>
                      <a:lnTo>
                        <a:pt x="48638" y="248055"/>
                      </a:lnTo>
                      <a:lnTo>
                        <a:pt x="51070" y="265079"/>
                      </a:lnTo>
                      <a:lnTo>
                        <a:pt x="48638" y="277238"/>
                      </a:lnTo>
                      <a:lnTo>
                        <a:pt x="51070" y="299125"/>
                      </a:lnTo>
                      <a:lnTo>
                        <a:pt x="29183" y="316149"/>
                      </a:lnTo>
                      <a:lnTo>
                        <a:pt x="36479" y="335604"/>
                      </a:lnTo>
                      <a:lnTo>
                        <a:pt x="55934" y="318581"/>
                      </a:lnTo>
                      <a:lnTo>
                        <a:pt x="87549" y="325876"/>
                      </a:lnTo>
                      <a:lnTo>
                        <a:pt x="111868" y="323444"/>
                      </a:lnTo>
                      <a:lnTo>
                        <a:pt x="109436" y="357491"/>
                      </a:lnTo>
                      <a:lnTo>
                        <a:pt x="107004" y="379379"/>
                      </a:lnTo>
                      <a:lnTo>
                        <a:pt x="119164" y="396402"/>
                      </a:lnTo>
                      <a:lnTo>
                        <a:pt x="119164" y="396402"/>
                      </a:lnTo>
                      <a:lnTo>
                        <a:pt x="148347" y="406130"/>
                      </a:lnTo>
                      <a:lnTo>
                        <a:pt x="148347" y="406130"/>
                      </a:lnTo>
                      <a:lnTo>
                        <a:pt x="165370" y="406130"/>
                      </a:lnTo>
                      <a:lnTo>
                        <a:pt x="184826" y="398834"/>
                      </a:lnTo>
                      <a:lnTo>
                        <a:pt x="194553" y="423153"/>
                      </a:lnTo>
                      <a:lnTo>
                        <a:pt x="194553" y="423153"/>
                      </a:lnTo>
                      <a:lnTo>
                        <a:pt x="182394" y="449904"/>
                      </a:lnTo>
                      <a:lnTo>
                        <a:pt x="182394" y="449904"/>
                      </a:lnTo>
                      <a:lnTo>
                        <a:pt x="160507" y="466927"/>
                      </a:lnTo>
                      <a:lnTo>
                        <a:pt x="158075" y="474223"/>
                      </a:lnTo>
                      <a:lnTo>
                        <a:pt x="158075" y="474223"/>
                      </a:lnTo>
                      <a:lnTo>
                        <a:pt x="175098" y="488815"/>
                      </a:lnTo>
                      <a:lnTo>
                        <a:pt x="187258" y="483951"/>
                      </a:lnTo>
                      <a:lnTo>
                        <a:pt x="187258" y="483951"/>
                      </a:lnTo>
                      <a:lnTo>
                        <a:pt x="209145" y="491247"/>
                      </a:lnTo>
                      <a:lnTo>
                        <a:pt x="209145" y="491247"/>
                      </a:lnTo>
                      <a:lnTo>
                        <a:pt x="206713" y="510702"/>
                      </a:lnTo>
                      <a:lnTo>
                        <a:pt x="206713" y="510702"/>
                      </a:lnTo>
                      <a:lnTo>
                        <a:pt x="216441" y="530157"/>
                      </a:lnTo>
                      <a:lnTo>
                        <a:pt x="206713" y="549613"/>
                      </a:lnTo>
                      <a:lnTo>
                        <a:pt x="206713" y="54961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3" name="Dowolny kształt 102"/>
                <p:cNvSpPr/>
                <p:nvPr/>
              </p:nvSpPr>
              <p:spPr>
                <a:xfrm>
                  <a:off x="4956243" y="4389606"/>
                  <a:ext cx="836578" cy="924128"/>
                </a:xfrm>
                <a:custGeom>
                  <a:avLst/>
                  <a:gdLst>
                    <a:gd name="connsiteX0" fmla="*/ 0 w 836578"/>
                    <a:gd name="connsiteY0" fmla="*/ 0 h 924128"/>
                    <a:gd name="connsiteX1" fmla="*/ 63229 w 836578"/>
                    <a:gd name="connsiteY1" fmla="*/ 2432 h 924128"/>
                    <a:gd name="connsiteX2" fmla="*/ 63229 w 836578"/>
                    <a:gd name="connsiteY2" fmla="*/ 2432 h 924128"/>
                    <a:gd name="connsiteX3" fmla="*/ 70525 w 836578"/>
                    <a:gd name="connsiteY3" fmla="*/ 21888 h 924128"/>
                    <a:gd name="connsiteX4" fmla="*/ 70525 w 836578"/>
                    <a:gd name="connsiteY4" fmla="*/ 21888 h 924128"/>
                    <a:gd name="connsiteX5" fmla="*/ 111868 w 836578"/>
                    <a:gd name="connsiteY5" fmla="*/ 21888 h 924128"/>
                    <a:gd name="connsiteX6" fmla="*/ 126459 w 836578"/>
                    <a:gd name="connsiteY6" fmla="*/ 7296 h 924128"/>
                    <a:gd name="connsiteX7" fmla="*/ 141051 w 836578"/>
                    <a:gd name="connsiteY7" fmla="*/ 14592 h 924128"/>
                    <a:gd name="connsiteX8" fmla="*/ 141051 w 836578"/>
                    <a:gd name="connsiteY8" fmla="*/ 14592 h 924128"/>
                    <a:gd name="connsiteX9" fmla="*/ 153210 w 836578"/>
                    <a:gd name="connsiteY9" fmla="*/ 24320 h 924128"/>
                    <a:gd name="connsiteX10" fmla="*/ 175097 w 836578"/>
                    <a:gd name="connsiteY10" fmla="*/ 34047 h 924128"/>
                    <a:gd name="connsiteX11" fmla="*/ 167802 w 836578"/>
                    <a:gd name="connsiteY11" fmla="*/ 53503 h 924128"/>
                    <a:gd name="connsiteX12" fmla="*/ 167802 w 836578"/>
                    <a:gd name="connsiteY12" fmla="*/ 53503 h 924128"/>
                    <a:gd name="connsiteX13" fmla="*/ 182393 w 836578"/>
                    <a:gd name="connsiteY13" fmla="*/ 72958 h 924128"/>
                    <a:gd name="connsiteX14" fmla="*/ 189689 w 836578"/>
                    <a:gd name="connsiteY14" fmla="*/ 94845 h 924128"/>
                    <a:gd name="connsiteX15" fmla="*/ 199417 w 836578"/>
                    <a:gd name="connsiteY15" fmla="*/ 116732 h 924128"/>
                    <a:gd name="connsiteX16" fmla="*/ 209144 w 836578"/>
                    <a:gd name="connsiteY16" fmla="*/ 136188 h 924128"/>
                    <a:gd name="connsiteX17" fmla="*/ 192121 w 836578"/>
                    <a:gd name="connsiteY17" fmla="*/ 143483 h 924128"/>
                    <a:gd name="connsiteX18" fmla="*/ 187257 w 836578"/>
                    <a:gd name="connsiteY18" fmla="*/ 160507 h 924128"/>
                    <a:gd name="connsiteX19" fmla="*/ 187257 w 836578"/>
                    <a:gd name="connsiteY19" fmla="*/ 160507 h 924128"/>
                    <a:gd name="connsiteX20" fmla="*/ 209144 w 836578"/>
                    <a:gd name="connsiteY20" fmla="*/ 177530 h 924128"/>
                    <a:gd name="connsiteX21" fmla="*/ 218872 w 836578"/>
                    <a:gd name="connsiteY21" fmla="*/ 196985 h 924128"/>
                    <a:gd name="connsiteX22" fmla="*/ 218872 w 836578"/>
                    <a:gd name="connsiteY22" fmla="*/ 196985 h 924128"/>
                    <a:gd name="connsiteX23" fmla="*/ 221304 w 836578"/>
                    <a:gd name="connsiteY23" fmla="*/ 223737 h 924128"/>
                    <a:gd name="connsiteX24" fmla="*/ 238327 w 836578"/>
                    <a:gd name="connsiteY24" fmla="*/ 235896 h 924128"/>
                    <a:gd name="connsiteX25" fmla="*/ 238327 w 836578"/>
                    <a:gd name="connsiteY25" fmla="*/ 248056 h 924128"/>
                    <a:gd name="connsiteX26" fmla="*/ 238327 w 836578"/>
                    <a:gd name="connsiteY26" fmla="*/ 248056 h 924128"/>
                    <a:gd name="connsiteX27" fmla="*/ 252919 w 836578"/>
                    <a:gd name="connsiteY27" fmla="*/ 267511 h 924128"/>
                    <a:gd name="connsiteX28" fmla="*/ 252919 w 836578"/>
                    <a:gd name="connsiteY28" fmla="*/ 267511 h 924128"/>
                    <a:gd name="connsiteX29" fmla="*/ 291829 w 836578"/>
                    <a:gd name="connsiteY29" fmla="*/ 277239 h 924128"/>
                    <a:gd name="connsiteX30" fmla="*/ 313717 w 836578"/>
                    <a:gd name="connsiteY30" fmla="*/ 277239 h 924128"/>
                    <a:gd name="connsiteX31" fmla="*/ 330740 w 836578"/>
                    <a:gd name="connsiteY31" fmla="*/ 269943 h 924128"/>
                    <a:gd name="connsiteX32" fmla="*/ 352627 w 836578"/>
                    <a:gd name="connsiteY32" fmla="*/ 279671 h 924128"/>
                    <a:gd name="connsiteX33" fmla="*/ 355059 w 836578"/>
                    <a:gd name="connsiteY33" fmla="*/ 274807 h 924128"/>
                    <a:gd name="connsiteX34" fmla="*/ 369651 w 836578"/>
                    <a:gd name="connsiteY34" fmla="*/ 260215 h 924128"/>
                    <a:gd name="connsiteX35" fmla="*/ 393970 w 836578"/>
                    <a:gd name="connsiteY35" fmla="*/ 260215 h 924128"/>
                    <a:gd name="connsiteX36" fmla="*/ 415857 w 836578"/>
                    <a:gd name="connsiteY36" fmla="*/ 245624 h 924128"/>
                    <a:gd name="connsiteX37" fmla="*/ 432880 w 836578"/>
                    <a:gd name="connsiteY37" fmla="*/ 235896 h 924128"/>
                    <a:gd name="connsiteX38" fmla="*/ 432880 w 836578"/>
                    <a:gd name="connsiteY38" fmla="*/ 211577 h 924128"/>
                    <a:gd name="connsiteX39" fmla="*/ 449904 w 836578"/>
                    <a:gd name="connsiteY39" fmla="*/ 204281 h 924128"/>
                    <a:gd name="connsiteX40" fmla="*/ 449904 w 836578"/>
                    <a:gd name="connsiteY40" fmla="*/ 204281 h 924128"/>
                    <a:gd name="connsiteX41" fmla="*/ 471791 w 836578"/>
                    <a:gd name="connsiteY41" fmla="*/ 187258 h 924128"/>
                    <a:gd name="connsiteX42" fmla="*/ 471791 w 836578"/>
                    <a:gd name="connsiteY42" fmla="*/ 187258 h 924128"/>
                    <a:gd name="connsiteX43" fmla="*/ 493678 w 836578"/>
                    <a:gd name="connsiteY43" fmla="*/ 194554 h 924128"/>
                    <a:gd name="connsiteX44" fmla="*/ 493678 w 836578"/>
                    <a:gd name="connsiteY44" fmla="*/ 179962 h 924128"/>
                    <a:gd name="connsiteX45" fmla="*/ 493678 w 836578"/>
                    <a:gd name="connsiteY45" fmla="*/ 179962 h 924128"/>
                    <a:gd name="connsiteX46" fmla="*/ 515566 w 836578"/>
                    <a:gd name="connsiteY46" fmla="*/ 167803 h 924128"/>
                    <a:gd name="connsiteX47" fmla="*/ 515566 w 836578"/>
                    <a:gd name="connsiteY47" fmla="*/ 167803 h 924128"/>
                    <a:gd name="connsiteX48" fmla="*/ 547180 w 836578"/>
                    <a:gd name="connsiteY48" fmla="*/ 167803 h 924128"/>
                    <a:gd name="connsiteX49" fmla="*/ 578795 w 836578"/>
                    <a:gd name="connsiteY49" fmla="*/ 160507 h 924128"/>
                    <a:gd name="connsiteX50" fmla="*/ 603114 w 836578"/>
                    <a:gd name="connsiteY50" fmla="*/ 158075 h 924128"/>
                    <a:gd name="connsiteX51" fmla="*/ 603114 w 836578"/>
                    <a:gd name="connsiteY51" fmla="*/ 158075 h 924128"/>
                    <a:gd name="connsiteX52" fmla="*/ 622570 w 836578"/>
                    <a:gd name="connsiteY52" fmla="*/ 145915 h 924128"/>
                    <a:gd name="connsiteX53" fmla="*/ 639593 w 836578"/>
                    <a:gd name="connsiteY53" fmla="*/ 138620 h 924128"/>
                    <a:gd name="connsiteX54" fmla="*/ 639593 w 836578"/>
                    <a:gd name="connsiteY54" fmla="*/ 138620 h 924128"/>
                    <a:gd name="connsiteX55" fmla="*/ 656617 w 836578"/>
                    <a:gd name="connsiteY55" fmla="*/ 124028 h 924128"/>
                    <a:gd name="connsiteX56" fmla="*/ 656617 w 836578"/>
                    <a:gd name="connsiteY56" fmla="*/ 124028 h 924128"/>
                    <a:gd name="connsiteX57" fmla="*/ 656617 w 836578"/>
                    <a:gd name="connsiteY57" fmla="*/ 124028 h 924128"/>
                    <a:gd name="connsiteX58" fmla="*/ 673640 w 836578"/>
                    <a:gd name="connsiteY58" fmla="*/ 138620 h 924128"/>
                    <a:gd name="connsiteX59" fmla="*/ 695527 w 836578"/>
                    <a:gd name="connsiteY59" fmla="*/ 126460 h 924128"/>
                    <a:gd name="connsiteX60" fmla="*/ 700391 w 836578"/>
                    <a:gd name="connsiteY60" fmla="*/ 162939 h 924128"/>
                    <a:gd name="connsiteX61" fmla="*/ 700391 w 836578"/>
                    <a:gd name="connsiteY61" fmla="*/ 162939 h 924128"/>
                    <a:gd name="connsiteX62" fmla="*/ 680936 w 836578"/>
                    <a:gd name="connsiteY62" fmla="*/ 184826 h 924128"/>
                    <a:gd name="connsiteX63" fmla="*/ 666344 w 836578"/>
                    <a:gd name="connsiteY63" fmla="*/ 204281 h 924128"/>
                    <a:gd name="connsiteX64" fmla="*/ 680936 w 836578"/>
                    <a:gd name="connsiteY64" fmla="*/ 228600 h 924128"/>
                    <a:gd name="connsiteX65" fmla="*/ 661480 w 836578"/>
                    <a:gd name="connsiteY65" fmla="*/ 233464 h 924128"/>
                    <a:gd name="connsiteX66" fmla="*/ 673640 w 836578"/>
                    <a:gd name="connsiteY66" fmla="*/ 252920 h 924128"/>
                    <a:gd name="connsiteX67" fmla="*/ 680936 w 836578"/>
                    <a:gd name="connsiteY67" fmla="*/ 279671 h 924128"/>
                    <a:gd name="connsiteX68" fmla="*/ 673640 w 836578"/>
                    <a:gd name="connsiteY68" fmla="*/ 299126 h 924128"/>
                    <a:gd name="connsiteX69" fmla="*/ 673640 w 836578"/>
                    <a:gd name="connsiteY69" fmla="*/ 299126 h 924128"/>
                    <a:gd name="connsiteX70" fmla="*/ 693095 w 836578"/>
                    <a:gd name="connsiteY70" fmla="*/ 333173 h 924128"/>
                    <a:gd name="connsiteX71" fmla="*/ 697959 w 836578"/>
                    <a:gd name="connsiteY71" fmla="*/ 352628 h 924128"/>
                    <a:gd name="connsiteX72" fmla="*/ 685800 w 836578"/>
                    <a:gd name="connsiteY72" fmla="*/ 355060 h 924128"/>
                    <a:gd name="connsiteX73" fmla="*/ 685800 w 836578"/>
                    <a:gd name="connsiteY73" fmla="*/ 376947 h 924128"/>
                    <a:gd name="connsiteX74" fmla="*/ 671208 w 836578"/>
                    <a:gd name="connsiteY74" fmla="*/ 393971 h 924128"/>
                    <a:gd name="connsiteX75" fmla="*/ 690663 w 836578"/>
                    <a:gd name="connsiteY75" fmla="*/ 413426 h 924128"/>
                    <a:gd name="connsiteX76" fmla="*/ 688231 w 836578"/>
                    <a:gd name="connsiteY76" fmla="*/ 420722 h 924128"/>
                    <a:gd name="connsiteX77" fmla="*/ 688231 w 836578"/>
                    <a:gd name="connsiteY77" fmla="*/ 420722 h 924128"/>
                    <a:gd name="connsiteX78" fmla="*/ 671208 w 836578"/>
                    <a:gd name="connsiteY78" fmla="*/ 437745 h 924128"/>
                    <a:gd name="connsiteX79" fmla="*/ 688231 w 836578"/>
                    <a:gd name="connsiteY79" fmla="*/ 488815 h 924128"/>
                    <a:gd name="connsiteX80" fmla="*/ 751461 w 836578"/>
                    <a:gd name="connsiteY80" fmla="*/ 496111 h 924128"/>
                    <a:gd name="connsiteX81" fmla="*/ 753893 w 836578"/>
                    <a:gd name="connsiteY81" fmla="*/ 517998 h 924128"/>
                    <a:gd name="connsiteX82" fmla="*/ 746597 w 836578"/>
                    <a:gd name="connsiteY82" fmla="*/ 525294 h 924128"/>
                    <a:gd name="connsiteX83" fmla="*/ 722278 w 836578"/>
                    <a:gd name="connsiteY83" fmla="*/ 530158 h 924128"/>
                    <a:gd name="connsiteX84" fmla="*/ 722278 w 836578"/>
                    <a:gd name="connsiteY84" fmla="*/ 549613 h 924128"/>
                    <a:gd name="connsiteX85" fmla="*/ 739302 w 836578"/>
                    <a:gd name="connsiteY85" fmla="*/ 569068 h 924128"/>
                    <a:gd name="connsiteX86" fmla="*/ 761189 w 836578"/>
                    <a:gd name="connsiteY86" fmla="*/ 559341 h 924128"/>
                    <a:gd name="connsiteX87" fmla="*/ 790372 w 836578"/>
                    <a:gd name="connsiteY87" fmla="*/ 590956 h 924128"/>
                    <a:gd name="connsiteX88" fmla="*/ 770917 w 836578"/>
                    <a:gd name="connsiteY88" fmla="*/ 605547 h 924128"/>
                    <a:gd name="connsiteX89" fmla="*/ 749029 w 836578"/>
                    <a:gd name="connsiteY89" fmla="*/ 598251 h 924128"/>
                    <a:gd name="connsiteX90" fmla="*/ 739302 w 836578"/>
                    <a:gd name="connsiteY90" fmla="*/ 615275 h 924128"/>
                    <a:gd name="connsiteX91" fmla="*/ 741734 w 836578"/>
                    <a:gd name="connsiteY91" fmla="*/ 646890 h 924128"/>
                    <a:gd name="connsiteX92" fmla="*/ 778212 w 836578"/>
                    <a:gd name="connsiteY92" fmla="*/ 654185 h 924128"/>
                    <a:gd name="connsiteX93" fmla="*/ 783076 w 836578"/>
                    <a:gd name="connsiteY93" fmla="*/ 683368 h 924128"/>
                    <a:gd name="connsiteX94" fmla="*/ 778212 w 836578"/>
                    <a:gd name="connsiteY94" fmla="*/ 695528 h 924128"/>
                    <a:gd name="connsiteX95" fmla="*/ 795236 w 836578"/>
                    <a:gd name="connsiteY95" fmla="*/ 700392 h 924128"/>
                    <a:gd name="connsiteX96" fmla="*/ 790372 w 836578"/>
                    <a:gd name="connsiteY96" fmla="*/ 732007 h 924128"/>
                    <a:gd name="connsiteX97" fmla="*/ 800100 w 836578"/>
                    <a:gd name="connsiteY97" fmla="*/ 753894 h 924128"/>
                    <a:gd name="connsiteX98" fmla="*/ 780644 w 836578"/>
                    <a:gd name="connsiteY98" fmla="*/ 787941 h 924128"/>
                    <a:gd name="connsiteX99" fmla="*/ 807395 w 836578"/>
                    <a:gd name="connsiteY99" fmla="*/ 812260 h 924128"/>
                    <a:gd name="connsiteX100" fmla="*/ 800100 w 836578"/>
                    <a:gd name="connsiteY100" fmla="*/ 824420 h 924128"/>
                    <a:gd name="connsiteX101" fmla="*/ 819555 w 836578"/>
                    <a:gd name="connsiteY101" fmla="*/ 843875 h 924128"/>
                    <a:gd name="connsiteX102" fmla="*/ 836578 w 836578"/>
                    <a:gd name="connsiteY102" fmla="*/ 870626 h 924128"/>
                    <a:gd name="connsiteX103" fmla="*/ 826851 w 836578"/>
                    <a:gd name="connsiteY103" fmla="*/ 877922 h 924128"/>
                    <a:gd name="connsiteX104" fmla="*/ 834146 w 836578"/>
                    <a:gd name="connsiteY104" fmla="*/ 894945 h 924128"/>
                    <a:gd name="connsiteX105" fmla="*/ 826851 w 836578"/>
                    <a:gd name="connsiteY105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836578" h="924128">
                      <a:moveTo>
                        <a:pt x="0" y="0"/>
                      </a:moveTo>
                      <a:lnTo>
                        <a:pt x="63229" y="2432"/>
                      </a:lnTo>
                      <a:lnTo>
                        <a:pt x="63229" y="2432"/>
                      </a:lnTo>
                      <a:lnTo>
                        <a:pt x="70525" y="21888"/>
                      </a:lnTo>
                      <a:lnTo>
                        <a:pt x="70525" y="21888"/>
                      </a:lnTo>
                      <a:lnTo>
                        <a:pt x="111868" y="21888"/>
                      </a:lnTo>
                      <a:lnTo>
                        <a:pt x="126459" y="7296"/>
                      </a:lnTo>
                      <a:lnTo>
                        <a:pt x="141051" y="14592"/>
                      </a:lnTo>
                      <a:lnTo>
                        <a:pt x="141051" y="14592"/>
                      </a:lnTo>
                      <a:lnTo>
                        <a:pt x="153210" y="24320"/>
                      </a:lnTo>
                      <a:lnTo>
                        <a:pt x="175097" y="34047"/>
                      </a:lnTo>
                      <a:lnTo>
                        <a:pt x="167802" y="53503"/>
                      </a:lnTo>
                      <a:lnTo>
                        <a:pt x="167802" y="53503"/>
                      </a:lnTo>
                      <a:lnTo>
                        <a:pt x="182393" y="72958"/>
                      </a:lnTo>
                      <a:lnTo>
                        <a:pt x="189689" y="94845"/>
                      </a:lnTo>
                      <a:lnTo>
                        <a:pt x="199417" y="116732"/>
                      </a:lnTo>
                      <a:lnTo>
                        <a:pt x="209144" y="136188"/>
                      </a:lnTo>
                      <a:lnTo>
                        <a:pt x="192121" y="143483"/>
                      </a:lnTo>
                      <a:lnTo>
                        <a:pt x="187257" y="160507"/>
                      </a:lnTo>
                      <a:lnTo>
                        <a:pt x="187257" y="160507"/>
                      </a:lnTo>
                      <a:lnTo>
                        <a:pt x="209144" y="177530"/>
                      </a:lnTo>
                      <a:lnTo>
                        <a:pt x="218872" y="196985"/>
                      </a:lnTo>
                      <a:lnTo>
                        <a:pt x="218872" y="196985"/>
                      </a:lnTo>
                      <a:lnTo>
                        <a:pt x="221304" y="223737"/>
                      </a:lnTo>
                      <a:lnTo>
                        <a:pt x="238327" y="235896"/>
                      </a:lnTo>
                      <a:lnTo>
                        <a:pt x="238327" y="248056"/>
                      </a:lnTo>
                      <a:lnTo>
                        <a:pt x="238327" y="248056"/>
                      </a:lnTo>
                      <a:lnTo>
                        <a:pt x="252919" y="267511"/>
                      </a:lnTo>
                      <a:lnTo>
                        <a:pt x="252919" y="267511"/>
                      </a:lnTo>
                      <a:lnTo>
                        <a:pt x="291829" y="277239"/>
                      </a:lnTo>
                      <a:lnTo>
                        <a:pt x="313717" y="277239"/>
                      </a:lnTo>
                      <a:lnTo>
                        <a:pt x="330740" y="269943"/>
                      </a:lnTo>
                      <a:lnTo>
                        <a:pt x="352627" y="279671"/>
                      </a:lnTo>
                      <a:lnTo>
                        <a:pt x="355059" y="274807"/>
                      </a:lnTo>
                      <a:lnTo>
                        <a:pt x="369651" y="260215"/>
                      </a:lnTo>
                      <a:lnTo>
                        <a:pt x="393970" y="260215"/>
                      </a:lnTo>
                      <a:lnTo>
                        <a:pt x="415857" y="245624"/>
                      </a:lnTo>
                      <a:lnTo>
                        <a:pt x="432880" y="235896"/>
                      </a:lnTo>
                      <a:lnTo>
                        <a:pt x="432880" y="211577"/>
                      </a:lnTo>
                      <a:lnTo>
                        <a:pt x="449904" y="204281"/>
                      </a:lnTo>
                      <a:lnTo>
                        <a:pt x="449904" y="204281"/>
                      </a:lnTo>
                      <a:lnTo>
                        <a:pt x="471791" y="187258"/>
                      </a:lnTo>
                      <a:lnTo>
                        <a:pt x="471791" y="187258"/>
                      </a:lnTo>
                      <a:lnTo>
                        <a:pt x="493678" y="194554"/>
                      </a:lnTo>
                      <a:lnTo>
                        <a:pt x="493678" y="179962"/>
                      </a:lnTo>
                      <a:lnTo>
                        <a:pt x="493678" y="179962"/>
                      </a:lnTo>
                      <a:lnTo>
                        <a:pt x="515566" y="167803"/>
                      </a:lnTo>
                      <a:lnTo>
                        <a:pt x="515566" y="167803"/>
                      </a:lnTo>
                      <a:lnTo>
                        <a:pt x="547180" y="167803"/>
                      </a:lnTo>
                      <a:lnTo>
                        <a:pt x="578795" y="160507"/>
                      </a:lnTo>
                      <a:lnTo>
                        <a:pt x="603114" y="158075"/>
                      </a:lnTo>
                      <a:lnTo>
                        <a:pt x="603114" y="158075"/>
                      </a:lnTo>
                      <a:lnTo>
                        <a:pt x="622570" y="145915"/>
                      </a:lnTo>
                      <a:lnTo>
                        <a:pt x="639593" y="138620"/>
                      </a:lnTo>
                      <a:lnTo>
                        <a:pt x="639593" y="138620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73640" y="138620"/>
                      </a:lnTo>
                      <a:lnTo>
                        <a:pt x="695527" y="126460"/>
                      </a:lnTo>
                      <a:lnTo>
                        <a:pt x="700391" y="162939"/>
                      </a:lnTo>
                      <a:lnTo>
                        <a:pt x="700391" y="162939"/>
                      </a:lnTo>
                      <a:lnTo>
                        <a:pt x="680936" y="184826"/>
                      </a:lnTo>
                      <a:lnTo>
                        <a:pt x="666344" y="204281"/>
                      </a:lnTo>
                      <a:lnTo>
                        <a:pt x="680936" y="228600"/>
                      </a:lnTo>
                      <a:lnTo>
                        <a:pt x="661480" y="233464"/>
                      </a:lnTo>
                      <a:lnTo>
                        <a:pt x="673640" y="252920"/>
                      </a:lnTo>
                      <a:lnTo>
                        <a:pt x="680936" y="279671"/>
                      </a:lnTo>
                      <a:lnTo>
                        <a:pt x="673640" y="299126"/>
                      </a:lnTo>
                      <a:lnTo>
                        <a:pt x="673640" y="299126"/>
                      </a:lnTo>
                      <a:lnTo>
                        <a:pt x="693095" y="333173"/>
                      </a:lnTo>
                      <a:lnTo>
                        <a:pt x="697959" y="352628"/>
                      </a:lnTo>
                      <a:lnTo>
                        <a:pt x="685800" y="355060"/>
                      </a:lnTo>
                      <a:lnTo>
                        <a:pt x="685800" y="376947"/>
                      </a:lnTo>
                      <a:lnTo>
                        <a:pt x="671208" y="393971"/>
                      </a:lnTo>
                      <a:lnTo>
                        <a:pt x="690663" y="413426"/>
                      </a:lnTo>
                      <a:lnTo>
                        <a:pt x="688231" y="420722"/>
                      </a:lnTo>
                      <a:lnTo>
                        <a:pt x="688231" y="420722"/>
                      </a:lnTo>
                      <a:lnTo>
                        <a:pt x="671208" y="437745"/>
                      </a:lnTo>
                      <a:lnTo>
                        <a:pt x="688231" y="488815"/>
                      </a:lnTo>
                      <a:lnTo>
                        <a:pt x="751461" y="496111"/>
                      </a:lnTo>
                      <a:lnTo>
                        <a:pt x="753893" y="517998"/>
                      </a:lnTo>
                      <a:lnTo>
                        <a:pt x="746597" y="525294"/>
                      </a:lnTo>
                      <a:lnTo>
                        <a:pt x="722278" y="530158"/>
                      </a:lnTo>
                      <a:lnTo>
                        <a:pt x="722278" y="549613"/>
                      </a:lnTo>
                      <a:lnTo>
                        <a:pt x="739302" y="569068"/>
                      </a:lnTo>
                      <a:lnTo>
                        <a:pt x="761189" y="559341"/>
                      </a:lnTo>
                      <a:lnTo>
                        <a:pt x="790372" y="590956"/>
                      </a:lnTo>
                      <a:lnTo>
                        <a:pt x="770917" y="605547"/>
                      </a:lnTo>
                      <a:lnTo>
                        <a:pt x="749029" y="598251"/>
                      </a:lnTo>
                      <a:lnTo>
                        <a:pt x="739302" y="615275"/>
                      </a:lnTo>
                      <a:lnTo>
                        <a:pt x="741734" y="646890"/>
                      </a:lnTo>
                      <a:lnTo>
                        <a:pt x="778212" y="654185"/>
                      </a:lnTo>
                      <a:lnTo>
                        <a:pt x="783076" y="683368"/>
                      </a:lnTo>
                      <a:lnTo>
                        <a:pt x="778212" y="695528"/>
                      </a:lnTo>
                      <a:lnTo>
                        <a:pt x="795236" y="700392"/>
                      </a:lnTo>
                      <a:lnTo>
                        <a:pt x="790372" y="732007"/>
                      </a:lnTo>
                      <a:lnTo>
                        <a:pt x="800100" y="753894"/>
                      </a:lnTo>
                      <a:lnTo>
                        <a:pt x="780644" y="787941"/>
                      </a:lnTo>
                      <a:lnTo>
                        <a:pt x="807395" y="812260"/>
                      </a:lnTo>
                      <a:lnTo>
                        <a:pt x="800100" y="824420"/>
                      </a:lnTo>
                      <a:lnTo>
                        <a:pt x="819555" y="843875"/>
                      </a:lnTo>
                      <a:lnTo>
                        <a:pt x="836578" y="870626"/>
                      </a:lnTo>
                      <a:lnTo>
                        <a:pt x="826851" y="877922"/>
                      </a:lnTo>
                      <a:lnTo>
                        <a:pt x="834146" y="894945"/>
                      </a:lnTo>
                      <a:lnTo>
                        <a:pt x="826851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Dowolny kształt 103"/>
                <p:cNvSpPr/>
                <p:nvPr/>
              </p:nvSpPr>
              <p:spPr>
                <a:xfrm>
                  <a:off x="5656634" y="4126960"/>
                  <a:ext cx="342900" cy="384242"/>
                </a:xfrm>
                <a:custGeom>
                  <a:avLst/>
                  <a:gdLst>
                    <a:gd name="connsiteX0" fmla="*/ 342900 w 342900"/>
                    <a:gd name="connsiteY0" fmla="*/ 0 h 384242"/>
                    <a:gd name="connsiteX1" fmla="*/ 328309 w 342900"/>
                    <a:gd name="connsiteY1" fmla="*/ 55934 h 384242"/>
                    <a:gd name="connsiteX2" fmla="*/ 328309 w 342900"/>
                    <a:gd name="connsiteY2" fmla="*/ 82685 h 384242"/>
                    <a:gd name="connsiteX3" fmla="*/ 308853 w 342900"/>
                    <a:gd name="connsiteY3" fmla="*/ 89980 h 384242"/>
                    <a:gd name="connsiteX4" fmla="*/ 308853 w 342900"/>
                    <a:gd name="connsiteY4" fmla="*/ 107004 h 384242"/>
                    <a:gd name="connsiteX5" fmla="*/ 306421 w 342900"/>
                    <a:gd name="connsiteY5" fmla="*/ 119163 h 384242"/>
                    <a:gd name="connsiteX6" fmla="*/ 289398 w 342900"/>
                    <a:gd name="connsiteY6" fmla="*/ 114300 h 384242"/>
                    <a:gd name="connsiteX7" fmla="*/ 272375 w 342900"/>
                    <a:gd name="connsiteY7" fmla="*/ 124027 h 384242"/>
                    <a:gd name="connsiteX8" fmla="*/ 250487 w 342900"/>
                    <a:gd name="connsiteY8" fmla="*/ 155642 h 384242"/>
                    <a:gd name="connsiteX9" fmla="*/ 243192 w 342900"/>
                    <a:gd name="connsiteY9" fmla="*/ 184825 h 384242"/>
                    <a:gd name="connsiteX10" fmla="*/ 226168 w 342900"/>
                    <a:gd name="connsiteY10" fmla="*/ 201849 h 384242"/>
                    <a:gd name="connsiteX11" fmla="*/ 216440 w 342900"/>
                    <a:gd name="connsiteY11" fmla="*/ 223736 h 384242"/>
                    <a:gd name="connsiteX12" fmla="*/ 201849 w 342900"/>
                    <a:gd name="connsiteY12" fmla="*/ 240759 h 384242"/>
                    <a:gd name="connsiteX13" fmla="*/ 182394 w 342900"/>
                    <a:gd name="connsiteY13" fmla="*/ 235895 h 384242"/>
                    <a:gd name="connsiteX14" fmla="*/ 150779 w 342900"/>
                    <a:gd name="connsiteY14" fmla="*/ 255351 h 384242"/>
                    <a:gd name="connsiteX15" fmla="*/ 136187 w 342900"/>
                    <a:gd name="connsiteY15" fmla="*/ 260214 h 384242"/>
                    <a:gd name="connsiteX16" fmla="*/ 121596 w 342900"/>
                    <a:gd name="connsiteY16" fmla="*/ 257783 h 384242"/>
                    <a:gd name="connsiteX17" fmla="*/ 119164 w 342900"/>
                    <a:gd name="connsiteY17" fmla="*/ 265078 h 384242"/>
                    <a:gd name="connsiteX18" fmla="*/ 128892 w 342900"/>
                    <a:gd name="connsiteY18" fmla="*/ 282102 h 384242"/>
                    <a:gd name="connsiteX19" fmla="*/ 102140 w 342900"/>
                    <a:gd name="connsiteY19" fmla="*/ 303989 h 384242"/>
                    <a:gd name="connsiteX20" fmla="*/ 80253 w 342900"/>
                    <a:gd name="connsiteY20" fmla="*/ 303989 h 384242"/>
                    <a:gd name="connsiteX21" fmla="*/ 53502 w 342900"/>
                    <a:gd name="connsiteY21" fmla="*/ 321012 h 384242"/>
                    <a:gd name="connsiteX22" fmla="*/ 38911 w 342900"/>
                    <a:gd name="connsiteY22" fmla="*/ 335604 h 384242"/>
                    <a:gd name="connsiteX23" fmla="*/ 29183 w 342900"/>
                    <a:gd name="connsiteY23" fmla="*/ 350195 h 384242"/>
                    <a:gd name="connsiteX24" fmla="*/ 29183 w 342900"/>
                    <a:gd name="connsiteY24" fmla="*/ 350195 h 384242"/>
                    <a:gd name="connsiteX25" fmla="*/ 0 w 342900"/>
                    <a:gd name="connsiteY25" fmla="*/ 384242 h 384242"/>
                    <a:gd name="connsiteX26" fmla="*/ 0 w 342900"/>
                    <a:gd name="connsiteY26" fmla="*/ 384242 h 384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2900" h="384242">
                      <a:moveTo>
                        <a:pt x="342900" y="0"/>
                      </a:moveTo>
                      <a:lnTo>
                        <a:pt x="328309" y="55934"/>
                      </a:lnTo>
                      <a:lnTo>
                        <a:pt x="328309" y="82685"/>
                      </a:lnTo>
                      <a:lnTo>
                        <a:pt x="308853" y="89980"/>
                      </a:lnTo>
                      <a:lnTo>
                        <a:pt x="308853" y="107004"/>
                      </a:lnTo>
                      <a:lnTo>
                        <a:pt x="306421" y="119163"/>
                      </a:lnTo>
                      <a:lnTo>
                        <a:pt x="289398" y="114300"/>
                      </a:lnTo>
                      <a:lnTo>
                        <a:pt x="272375" y="124027"/>
                      </a:lnTo>
                      <a:lnTo>
                        <a:pt x="250487" y="155642"/>
                      </a:lnTo>
                      <a:lnTo>
                        <a:pt x="243192" y="184825"/>
                      </a:lnTo>
                      <a:lnTo>
                        <a:pt x="226168" y="201849"/>
                      </a:lnTo>
                      <a:lnTo>
                        <a:pt x="216440" y="223736"/>
                      </a:lnTo>
                      <a:lnTo>
                        <a:pt x="201849" y="240759"/>
                      </a:lnTo>
                      <a:lnTo>
                        <a:pt x="182394" y="235895"/>
                      </a:lnTo>
                      <a:lnTo>
                        <a:pt x="150779" y="255351"/>
                      </a:lnTo>
                      <a:lnTo>
                        <a:pt x="136187" y="260214"/>
                      </a:lnTo>
                      <a:lnTo>
                        <a:pt x="121596" y="257783"/>
                      </a:lnTo>
                      <a:lnTo>
                        <a:pt x="119164" y="265078"/>
                      </a:lnTo>
                      <a:lnTo>
                        <a:pt x="128892" y="282102"/>
                      </a:lnTo>
                      <a:lnTo>
                        <a:pt x="102140" y="303989"/>
                      </a:lnTo>
                      <a:lnTo>
                        <a:pt x="80253" y="303989"/>
                      </a:lnTo>
                      <a:lnTo>
                        <a:pt x="53502" y="321012"/>
                      </a:lnTo>
                      <a:lnTo>
                        <a:pt x="38911" y="335604"/>
                      </a:lnTo>
                      <a:lnTo>
                        <a:pt x="29183" y="350195"/>
                      </a:lnTo>
                      <a:lnTo>
                        <a:pt x="29183" y="350195"/>
                      </a:lnTo>
                      <a:lnTo>
                        <a:pt x="0" y="384242"/>
                      </a:lnTo>
                      <a:lnTo>
                        <a:pt x="0" y="38424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5" name="Dowolny kształt 104"/>
                <p:cNvSpPr/>
                <p:nvPr/>
              </p:nvSpPr>
              <p:spPr>
                <a:xfrm>
                  <a:off x="4846806" y="3662464"/>
                  <a:ext cx="1116249" cy="418289"/>
                </a:xfrm>
                <a:custGeom>
                  <a:avLst/>
                  <a:gdLst>
                    <a:gd name="connsiteX0" fmla="*/ 1116249 w 1116249"/>
                    <a:gd name="connsiteY0" fmla="*/ 201849 h 418289"/>
                    <a:gd name="connsiteX1" fmla="*/ 1070043 w 1116249"/>
                    <a:gd name="connsiteY1" fmla="*/ 243191 h 418289"/>
                    <a:gd name="connsiteX2" fmla="*/ 1045724 w 1116249"/>
                    <a:gd name="connsiteY2" fmla="*/ 216440 h 418289"/>
                    <a:gd name="connsiteX3" fmla="*/ 1016541 w 1116249"/>
                    <a:gd name="connsiteY3" fmla="*/ 214008 h 418289"/>
                    <a:gd name="connsiteX4" fmla="*/ 1004381 w 1116249"/>
                    <a:gd name="connsiteY4" fmla="*/ 226168 h 418289"/>
                    <a:gd name="connsiteX5" fmla="*/ 982494 w 1116249"/>
                    <a:gd name="connsiteY5" fmla="*/ 233464 h 418289"/>
                    <a:gd name="connsiteX6" fmla="*/ 967903 w 1116249"/>
                    <a:gd name="connsiteY6" fmla="*/ 228600 h 418289"/>
                    <a:gd name="connsiteX7" fmla="*/ 958175 w 1116249"/>
                    <a:gd name="connsiteY7" fmla="*/ 233464 h 418289"/>
                    <a:gd name="connsiteX8" fmla="*/ 958175 w 1116249"/>
                    <a:gd name="connsiteY8" fmla="*/ 233464 h 418289"/>
                    <a:gd name="connsiteX9" fmla="*/ 946015 w 1116249"/>
                    <a:gd name="connsiteY9" fmla="*/ 257783 h 418289"/>
                    <a:gd name="connsiteX10" fmla="*/ 943583 w 1116249"/>
                    <a:gd name="connsiteY10" fmla="*/ 269942 h 418289"/>
                    <a:gd name="connsiteX11" fmla="*/ 887649 w 1116249"/>
                    <a:gd name="connsiteY11" fmla="*/ 245623 h 418289"/>
                    <a:gd name="connsiteX12" fmla="*/ 885217 w 1116249"/>
                    <a:gd name="connsiteY12" fmla="*/ 238327 h 418289"/>
                    <a:gd name="connsiteX13" fmla="*/ 875490 w 1116249"/>
                    <a:gd name="connsiteY13" fmla="*/ 226168 h 418289"/>
                    <a:gd name="connsiteX14" fmla="*/ 873058 w 1116249"/>
                    <a:gd name="connsiteY14" fmla="*/ 211576 h 418289"/>
                    <a:gd name="connsiteX15" fmla="*/ 763622 w 1116249"/>
                    <a:gd name="connsiteY15" fmla="*/ 216440 h 418289"/>
                    <a:gd name="connsiteX16" fmla="*/ 763622 w 1116249"/>
                    <a:gd name="connsiteY16" fmla="*/ 206713 h 418289"/>
                    <a:gd name="connsiteX17" fmla="*/ 763622 w 1116249"/>
                    <a:gd name="connsiteY17" fmla="*/ 206713 h 418289"/>
                    <a:gd name="connsiteX18" fmla="*/ 770917 w 1116249"/>
                    <a:gd name="connsiteY18" fmla="*/ 175098 h 418289"/>
                    <a:gd name="connsiteX19" fmla="*/ 749030 w 1116249"/>
                    <a:gd name="connsiteY19" fmla="*/ 175098 h 418289"/>
                    <a:gd name="connsiteX20" fmla="*/ 749030 w 1116249"/>
                    <a:gd name="connsiteY20" fmla="*/ 175098 h 418289"/>
                    <a:gd name="connsiteX21" fmla="*/ 729575 w 1116249"/>
                    <a:gd name="connsiteY21" fmla="*/ 150779 h 418289"/>
                    <a:gd name="connsiteX22" fmla="*/ 739303 w 1116249"/>
                    <a:gd name="connsiteY22" fmla="*/ 119164 h 418289"/>
                    <a:gd name="connsiteX23" fmla="*/ 710120 w 1116249"/>
                    <a:gd name="connsiteY23" fmla="*/ 99708 h 418289"/>
                    <a:gd name="connsiteX24" fmla="*/ 710120 w 1116249"/>
                    <a:gd name="connsiteY24" fmla="*/ 124027 h 418289"/>
                    <a:gd name="connsiteX25" fmla="*/ 702824 w 1116249"/>
                    <a:gd name="connsiteY25" fmla="*/ 148347 h 418289"/>
                    <a:gd name="connsiteX26" fmla="*/ 683368 w 1116249"/>
                    <a:gd name="connsiteY26" fmla="*/ 158074 h 418289"/>
                    <a:gd name="connsiteX27" fmla="*/ 632298 w 1116249"/>
                    <a:gd name="connsiteY27" fmla="*/ 121596 h 418289"/>
                    <a:gd name="connsiteX28" fmla="*/ 612843 w 1116249"/>
                    <a:gd name="connsiteY28" fmla="*/ 153210 h 418289"/>
                    <a:gd name="connsiteX29" fmla="*/ 581228 w 1116249"/>
                    <a:gd name="connsiteY29" fmla="*/ 138619 h 418289"/>
                    <a:gd name="connsiteX30" fmla="*/ 576364 w 1116249"/>
                    <a:gd name="connsiteY30" fmla="*/ 162938 h 418289"/>
                    <a:gd name="connsiteX31" fmla="*/ 576364 w 1116249"/>
                    <a:gd name="connsiteY31" fmla="*/ 162938 h 418289"/>
                    <a:gd name="connsiteX32" fmla="*/ 520430 w 1116249"/>
                    <a:gd name="connsiteY32" fmla="*/ 141051 h 418289"/>
                    <a:gd name="connsiteX33" fmla="*/ 510703 w 1116249"/>
                    <a:gd name="connsiteY33" fmla="*/ 160506 h 418289"/>
                    <a:gd name="connsiteX34" fmla="*/ 498543 w 1116249"/>
                    <a:gd name="connsiteY34" fmla="*/ 141051 h 418289"/>
                    <a:gd name="connsiteX35" fmla="*/ 515566 w 1116249"/>
                    <a:gd name="connsiteY35" fmla="*/ 114300 h 418289"/>
                    <a:gd name="connsiteX36" fmla="*/ 454768 w 1116249"/>
                    <a:gd name="connsiteY36" fmla="*/ 80253 h 418289"/>
                    <a:gd name="connsiteX37" fmla="*/ 435313 w 1116249"/>
                    <a:gd name="connsiteY37" fmla="*/ 102140 h 418289"/>
                    <a:gd name="connsiteX38" fmla="*/ 425585 w 1116249"/>
                    <a:gd name="connsiteY38" fmla="*/ 77821 h 418289"/>
                    <a:gd name="connsiteX39" fmla="*/ 425585 w 1116249"/>
                    <a:gd name="connsiteY39" fmla="*/ 77821 h 418289"/>
                    <a:gd name="connsiteX40" fmla="*/ 423154 w 1116249"/>
                    <a:gd name="connsiteY40" fmla="*/ 51070 h 418289"/>
                    <a:gd name="connsiteX41" fmla="*/ 423154 w 1116249"/>
                    <a:gd name="connsiteY41" fmla="*/ 51070 h 418289"/>
                    <a:gd name="connsiteX42" fmla="*/ 401266 w 1116249"/>
                    <a:gd name="connsiteY42" fmla="*/ 29183 h 418289"/>
                    <a:gd name="connsiteX43" fmla="*/ 410994 w 1116249"/>
                    <a:gd name="connsiteY43" fmla="*/ 17023 h 418289"/>
                    <a:gd name="connsiteX44" fmla="*/ 410994 w 1116249"/>
                    <a:gd name="connsiteY44" fmla="*/ 17023 h 418289"/>
                    <a:gd name="connsiteX45" fmla="*/ 362356 w 1116249"/>
                    <a:gd name="connsiteY45" fmla="*/ 0 h 418289"/>
                    <a:gd name="connsiteX46" fmla="*/ 330741 w 1116249"/>
                    <a:gd name="connsiteY46" fmla="*/ 26751 h 418289"/>
                    <a:gd name="connsiteX47" fmla="*/ 335605 w 1116249"/>
                    <a:gd name="connsiteY47" fmla="*/ 60798 h 418289"/>
                    <a:gd name="connsiteX48" fmla="*/ 333173 w 1116249"/>
                    <a:gd name="connsiteY48" fmla="*/ 89981 h 418289"/>
                    <a:gd name="connsiteX49" fmla="*/ 311285 w 1116249"/>
                    <a:gd name="connsiteY49" fmla="*/ 80253 h 418289"/>
                    <a:gd name="connsiteX50" fmla="*/ 296694 w 1116249"/>
                    <a:gd name="connsiteY50" fmla="*/ 85117 h 418289"/>
                    <a:gd name="connsiteX51" fmla="*/ 265079 w 1116249"/>
                    <a:gd name="connsiteY51" fmla="*/ 80253 h 418289"/>
                    <a:gd name="connsiteX52" fmla="*/ 255351 w 1116249"/>
                    <a:gd name="connsiteY52" fmla="*/ 92413 h 418289"/>
                    <a:gd name="connsiteX53" fmla="*/ 267511 w 1116249"/>
                    <a:gd name="connsiteY53" fmla="*/ 111868 h 418289"/>
                    <a:gd name="connsiteX54" fmla="*/ 248056 w 1116249"/>
                    <a:gd name="connsiteY54" fmla="*/ 124027 h 418289"/>
                    <a:gd name="connsiteX55" fmla="*/ 221305 w 1116249"/>
                    <a:gd name="connsiteY55" fmla="*/ 124027 h 418289"/>
                    <a:gd name="connsiteX56" fmla="*/ 196985 w 1116249"/>
                    <a:gd name="connsiteY56" fmla="*/ 128891 h 418289"/>
                    <a:gd name="connsiteX57" fmla="*/ 165371 w 1116249"/>
                    <a:gd name="connsiteY57" fmla="*/ 128891 h 418289"/>
                    <a:gd name="connsiteX58" fmla="*/ 165371 w 1116249"/>
                    <a:gd name="connsiteY58" fmla="*/ 128891 h 418289"/>
                    <a:gd name="connsiteX59" fmla="*/ 128892 w 1116249"/>
                    <a:gd name="connsiteY59" fmla="*/ 133755 h 418289"/>
                    <a:gd name="connsiteX60" fmla="*/ 138620 w 1116249"/>
                    <a:gd name="connsiteY60" fmla="*/ 155642 h 418289"/>
                    <a:gd name="connsiteX61" fmla="*/ 119164 w 1116249"/>
                    <a:gd name="connsiteY61" fmla="*/ 177530 h 418289"/>
                    <a:gd name="connsiteX62" fmla="*/ 116732 w 1116249"/>
                    <a:gd name="connsiteY62" fmla="*/ 245623 h 418289"/>
                    <a:gd name="connsiteX63" fmla="*/ 148347 w 1116249"/>
                    <a:gd name="connsiteY63" fmla="*/ 240759 h 418289"/>
                    <a:gd name="connsiteX64" fmla="*/ 155643 w 1116249"/>
                    <a:gd name="connsiteY64" fmla="*/ 272374 h 418289"/>
                    <a:gd name="connsiteX65" fmla="*/ 153211 w 1116249"/>
                    <a:gd name="connsiteY65" fmla="*/ 296693 h 418289"/>
                    <a:gd name="connsiteX66" fmla="*/ 153211 w 1116249"/>
                    <a:gd name="connsiteY66" fmla="*/ 296693 h 418289"/>
                    <a:gd name="connsiteX67" fmla="*/ 143483 w 1116249"/>
                    <a:gd name="connsiteY67" fmla="*/ 338036 h 418289"/>
                    <a:gd name="connsiteX68" fmla="*/ 109437 w 1116249"/>
                    <a:gd name="connsiteY68" fmla="*/ 316149 h 418289"/>
                    <a:gd name="connsiteX69" fmla="*/ 107005 w 1116249"/>
                    <a:gd name="connsiteY69" fmla="*/ 299125 h 418289"/>
                    <a:gd name="connsiteX70" fmla="*/ 94845 w 1116249"/>
                    <a:gd name="connsiteY70" fmla="*/ 279670 h 418289"/>
                    <a:gd name="connsiteX71" fmla="*/ 68094 w 1116249"/>
                    <a:gd name="connsiteY71" fmla="*/ 279670 h 418289"/>
                    <a:gd name="connsiteX72" fmla="*/ 60798 w 1116249"/>
                    <a:gd name="connsiteY72" fmla="*/ 262647 h 418289"/>
                    <a:gd name="connsiteX73" fmla="*/ 46207 w 1116249"/>
                    <a:gd name="connsiteY73" fmla="*/ 291830 h 418289"/>
                    <a:gd name="connsiteX74" fmla="*/ 34047 w 1116249"/>
                    <a:gd name="connsiteY74" fmla="*/ 321013 h 418289"/>
                    <a:gd name="connsiteX75" fmla="*/ 34047 w 1116249"/>
                    <a:gd name="connsiteY75" fmla="*/ 340468 h 418289"/>
                    <a:gd name="connsiteX76" fmla="*/ 43775 w 1116249"/>
                    <a:gd name="connsiteY76" fmla="*/ 362355 h 418289"/>
                    <a:gd name="connsiteX77" fmla="*/ 24320 w 1116249"/>
                    <a:gd name="connsiteY77" fmla="*/ 381810 h 418289"/>
                    <a:gd name="connsiteX78" fmla="*/ 4864 w 1116249"/>
                    <a:gd name="connsiteY78" fmla="*/ 415857 h 418289"/>
                    <a:gd name="connsiteX79" fmla="*/ 0 w 1116249"/>
                    <a:gd name="connsiteY79" fmla="*/ 418289 h 418289"/>
                    <a:gd name="connsiteX80" fmla="*/ 0 w 1116249"/>
                    <a:gd name="connsiteY80" fmla="*/ 418289 h 418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1116249" h="418289">
                      <a:moveTo>
                        <a:pt x="1116249" y="201849"/>
                      </a:moveTo>
                      <a:lnTo>
                        <a:pt x="1070043" y="243191"/>
                      </a:lnTo>
                      <a:lnTo>
                        <a:pt x="1045724" y="216440"/>
                      </a:lnTo>
                      <a:lnTo>
                        <a:pt x="1016541" y="214008"/>
                      </a:lnTo>
                      <a:lnTo>
                        <a:pt x="1004381" y="226168"/>
                      </a:lnTo>
                      <a:lnTo>
                        <a:pt x="982494" y="233464"/>
                      </a:lnTo>
                      <a:lnTo>
                        <a:pt x="967903" y="228600"/>
                      </a:lnTo>
                      <a:lnTo>
                        <a:pt x="958175" y="233464"/>
                      </a:lnTo>
                      <a:lnTo>
                        <a:pt x="958175" y="233464"/>
                      </a:lnTo>
                      <a:lnTo>
                        <a:pt x="946015" y="257783"/>
                      </a:lnTo>
                      <a:lnTo>
                        <a:pt x="943583" y="269942"/>
                      </a:lnTo>
                      <a:lnTo>
                        <a:pt x="887649" y="245623"/>
                      </a:lnTo>
                      <a:lnTo>
                        <a:pt x="885217" y="238327"/>
                      </a:lnTo>
                      <a:lnTo>
                        <a:pt x="875490" y="226168"/>
                      </a:lnTo>
                      <a:lnTo>
                        <a:pt x="873058" y="211576"/>
                      </a:lnTo>
                      <a:lnTo>
                        <a:pt x="763622" y="216440"/>
                      </a:lnTo>
                      <a:lnTo>
                        <a:pt x="763622" y="206713"/>
                      </a:lnTo>
                      <a:lnTo>
                        <a:pt x="763622" y="206713"/>
                      </a:lnTo>
                      <a:lnTo>
                        <a:pt x="770917" y="175098"/>
                      </a:lnTo>
                      <a:lnTo>
                        <a:pt x="749030" y="175098"/>
                      </a:lnTo>
                      <a:lnTo>
                        <a:pt x="749030" y="175098"/>
                      </a:lnTo>
                      <a:lnTo>
                        <a:pt x="729575" y="150779"/>
                      </a:lnTo>
                      <a:lnTo>
                        <a:pt x="739303" y="119164"/>
                      </a:lnTo>
                      <a:lnTo>
                        <a:pt x="710120" y="99708"/>
                      </a:lnTo>
                      <a:lnTo>
                        <a:pt x="710120" y="124027"/>
                      </a:lnTo>
                      <a:lnTo>
                        <a:pt x="702824" y="148347"/>
                      </a:lnTo>
                      <a:lnTo>
                        <a:pt x="683368" y="158074"/>
                      </a:lnTo>
                      <a:lnTo>
                        <a:pt x="632298" y="121596"/>
                      </a:lnTo>
                      <a:lnTo>
                        <a:pt x="612843" y="153210"/>
                      </a:lnTo>
                      <a:lnTo>
                        <a:pt x="581228" y="138619"/>
                      </a:lnTo>
                      <a:lnTo>
                        <a:pt x="576364" y="162938"/>
                      </a:lnTo>
                      <a:lnTo>
                        <a:pt x="576364" y="162938"/>
                      </a:lnTo>
                      <a:lnTo>
                        <a:pt x="520430" y="141051"/>
                      </a:lnTo>
                      <a:lnTo>
                        <a:pt x="510703" y="160506"/>
                      </a:lnTo>
                      <a:lnTo>
                        <a:pt x="498543" y="141051"/>
                      </a:lnTo>
                      <a:lnTo>
                        <a:pt x="515566" y="114300"/>
                      </a:lnTo>
                      <a:lnTo>
                        <a:pt x="454768" y="80253"/>
                      </a:lnTo>
                      <a:lnTo>
                        <a:pt x="435313" y="102140"/>
                      </a:lnTo>
                      <a:lnTo>
                        <a:pt x="425585" y="77821"/>
                      </a:lnTo>
                      <a:lnTo>
                        <a:pt x="425585" y="77821"/>
                      </a:lnTo>
                      <a:lnTo>
                        <a:pt x="423154" y="51070"/>
                      </a:lnTo>
                      <a:lnTo>
                        <a:pt x="423154" y="51070"/>
                      </a:lnTo>
                      <a:lnTo>
                        <a:pt x="401266" y="29183"/>
                      </a:lnTo>
                      <a:lnTo>
                        <a:pt x="410994" y="17023"/>
                      </a:lnTo>
                      <a:lnTo>
                        <a:pt x="410994" y="17023"/>
                      </a:lnTo>
                      <a:lnTo>
                        <a:pt x="362356" y="0"/>
                      </a:lnTo>
                      <a:lnTo>
                        <a:pt x="330741" y="26751"/>
                      </a:lnTo>
                      <a:lnTo>
                        <a:pt x="335605" y="60798"/>
                      </a:lnTo>
                      <a:lnTo>
                        <a:pt x="333173" y="89981"/>
                      </a:lnTo>
                      <a:lnTo>
                        <a:pt x="311285" y="80253"/>
                      </a:lnTo>
                      <a:lnTo>
                        <a:pt x="296694" y="85117"/>
                      </a:lnTo>
                      <a:lnTo>
                        <a:pt x="265079" y="80253"/>
                      </a:lnTo>
                      <a:lnTo>
                        <a:pt x="255351" y="92413"/>
                      </a:lnTo>
                      <a:lnTo>
                        <a:pt x="267511" y="111868"/>
                      </a:lnTo>
                      <a:lnTo>
                        <a:pt x="248056" y="124027"/>
                      </a:lnTo>
                      <a:lnTo>
                        <a:pt x="221305" y="124027"/>
                      </a:lnTo>
                      <a:lnTo>
                        <a:pt x="196985" y="128891"/>
                      </a:lnTo>
                      <a:lnTo>
                        <a:pt x="165371" y="128891"/>
                      </a:lnTo>
                      <a:lnTo>
                        <a:pt x="165371" y="128891"/>
                      </a:lnTo>
                      <a:lnTo>
                        <a:pt x="128892" y="133755"/>
                      </a:lnTo>
                      <a:lnTo>
                        <a:pt x="138620" y="155642"/>
                      </a:lnTo>
                      <a:lnTo>
                        <a:pt x="119164" y="177530"/>
                      </a:lnTo>
                      <a:cubicBezTo>
                        <a:pt x="118353" y="200228"/>
                        <a:pt x="117543" y="222925"/>
                        <a:pt x="116732" y="245623"/>
                      </a:cubicBezTo>
                      <a:lnTo>
                        <a:pt x="148347" y="240759"/>
                      </a:lnTo>
                      <a:lnTo>
                        <a:pt x="155643" y="272374"/>
                      </a:lnTo>
                      <a:lnTo>
                        <a:pt x="153211" y="296693"/>
                      </a:lnTo>
                      <a:lnTo>
                        <a:pt x="153211" y="296693"/>
                      </a:lnTo>
                      <a:lnTo>
                        <a:pt x="143483" y="338036"/>
                      </a:lnTo>
                      <a:lnTo>
                        <a:pt x="109437" y="316149"/>
                      </a:lnTo>
                      <a:lnTo>
                        <a:pt x="107005" y="299125"/>
                      </a:lnTo>
                      <a:lnTo>
                        <a:pt x="94845" y="279670"/>
                      </a:lnTo>
                      <a:lnTo>
                        <a:pt x="68094" y="279670"/>
                      </a:lnTo>
                      <a:lnTo>
                        <a:pt x="60798" y="262647"/>
                      </a:lnTo>
                      <a:lnTo>
                        <a:pt x="46207" y="291830"/>
                      </a:lnTo>
                      <a:lnTo>
                        <a:pt x="34047" y="321013"/>
                      </a:lnTo>
                      <a:lnTo>
                        <a:pt x="34047" y="340468"/>
                      </a:lnTo>
                      <a:lnTo>
                        <a:pt x="43775" y="362355"/>
                      </a:lnTo>
                      <a:lnTo>
                        <a:pt x="24320" y="381810"/>
                      </a:lnTo>
                      <a:lnTo>
                        <a:pt x="4864" y="415857"/>
                      </a:lnTo>
                      <a:lnTo>
                        <a:pt x="0" y="418289"/>
                      </a:lnTo>
                      <a:lnTo>
                        <a:pt x="0" y="41828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6" name="Dowolny kształt 105"/>
                <p:cNvSpPr/>
                <p:nvPr/>
              </p:nvSpPr>
              <p:spPr>
                <a:xfrm>
                  <a:off x="4572000" y="2740768"/>
                  <a:ext cx="746598" cy="924128"/>
                </a:xfrm>
                <a:custGeom>
                  <a:avLst/>
                  <a:gdLst>
                    <a:gd name="connsiteX0" fmla="*/ 0 w 746598"/>
                    <a:gd name="connsiteY0" fmla="*/ 0 h 924128"/>
                    <a:gd name="connsiteX1" fmla="*/ 26751 w 746598"/>
                    <a:gd name="connsiteY1" fmla="*/ 55934 h 924128"/>
                    <a:gd name="connsiteX2" fmla="*/ 26751 w 746598"/>
                    <a:gd name="connsiteY2" fmla="*/ 55934 h 924128"/>
                    <a:gd name="connsiteX3" fmla="*/ 68094 w 746598"/>
                    <a:gd name="connsiteY3" fmla="*/ 60798 h 924128"/>
                    <a:gd name="connsiteX4" fmla="*/ 77821 w 746598"/>
                    <a:gd name="connsiteY4" fmla="*/ 65662 h 924128"/>
                    <a:gd name="connsiteX5" fmla="*/ 94845 w 746598"/>
                    <a:gd name="connsiteY5" fmla="*/ 53502 h 924128"/>
                    <a:gd name="connsiteX6" fmla="*/ 116732 w 746598"/>
                    <a:gd name="connsiteY6" fmla="*/ 63230 h 924128"/>
                    <a:gd name="connsiteX7" fmla="*/ 109436 w 746598"/>
                    <a:gd name="connsiteY7" fmla="*/ 82685 h 924128"/>
                    <a:gd name="connsiteX8" fmla="*/ 128891 w 746598"/>
                    <a:gd name="connsiteY8" fmla="*/ 92413 h 924128"/>
                    <a:gd name="connsiteX9" fmla="*/ 145915 w 746598"/>
                    <a:gd name="connsiteY9" fmla="*/ 99709 h 924128"/>
                    <a:gd name="connsiteX10" fmla="*/ 155643 w 746598"/>
                    <a:gd name="connsiteY10" fmla="*/ 104572 h 924128"/>
                    <a:gd name="connsiteX11" fmla="*/ 182394 w 746598"/>
                    <a:gd name="connsiteY11" fmla="*/ 102141 h 924128"/>
                    <a:gd name="connsiteX12" fmla="*/ 182394 w 746598"/>
                    <a:gd name="connsiteY12" fmla="*/ 102141 h 924128"/>
                    <a:gd name="connsiteX13" fmla="*/ 184826 w 746598"/>
                    <a:gd name="connsiteY13" fmla="*/ 133755 h 924128"/>
                    <a:gd name="connsiteX14" fmla="*/ 209145 w 746598"/>
                    <a:gd name="connsiteY14" fmla="*/ 131323 h 924128"/>
                    <a:gd name="connsiteX15" fmla="*/ 226168 w 746598"/>
                    <a:gd name="connsiteY15" fmla="*/ 111868 h 924128"/>
                    <a:gd name="connsiteX16" fmla="*/ 240760 w 746598"/>
                    <a:gd name="connsiteY16" fmla="*/ 124028 h 924128"/>
                    <a:gd name="connsiteX17" fmla="*/ 265079 w 746598"/>
                    <a:gd name="connsiteY17" fmla="*/ 121596 h 924128"/>
                    <a:gd name="connsiteX18" fmla="*/ 272374 w 746598"/>
                    <a:gd name="connsiteY18" fmla="*/ 107004 h 924128"/>
                    <a:gd name="connsiteX19" fmla="*/ 289398 w 746598"/>
                    <a:gd name="connsiteY19" fmla="*/ 107004 h 924128"/>
                    <a:gd name="connsiteX20" fmla="*/ 289398 w 746598"/>
                    <a:gd name="connsiteY20" fmla="*/ 107004 h 924128"/>
                    <a:gd name="connsiteX21" fmla="*/ 318581 w 746598"/>
                    <a:gd name="connsiteY21" fmla="*/ 102141 h 924128"/>
                    <a:gd name="connsiteX22" fmla="*/ 318581 w 746598"/>
                    <a:gd name="connsiteY22" fmla="*/ 102141 h 924128"/>
                    <a:gd name="connsiteX23" fmla="*/ 323445 w 746598"/>
                    <a:gd name="connsiteY23" fmla="*/ 77821 h 924128"/>
                    <a:gd name="connsiteX24" fmla="*/ 347764 w 746598"/>
                    <a:gd name="connsiteY24" fmla="*/ 94845 h 924128"/>
                    <a:gd name="connsiteX25" fmla="*/ 359923 w 746598"/>
                    <a:gd name="connsiteY25" fmla="*/ 99709 h 924128"/>
                    <a:gd name="connsiteX26" fmla="*/ 359923 w 746598"/>
                    <a:gd name="connsiteY26" fmla="*/ 119164 h 924128"/>
                    <a:gd name="connsiteX27" fmla="*/ 403698 w 746598"/>
                    <a:gd name="connsiteY27" fmla="*/ 124028 h 924128"/>
                    <a:gd name="connsiteX28" fmla="*/ 403698 w 746598"/>
                    <a:gd name="connsiteY28" fmla="*/ 124028 h 924128"/>
                    <a:gd name="connsiteX29" fmla="*/ 423153 w 746598"/>
                    <a:gd name="connsiteY29" fmla="*/ 148347 h 924128"/>
                    <a:gd name="connsiteX30" fmla="*/ 418289 w 746598"/>
                    <a:gd name="connsiteY30" fmla="*/ 187258 h 924128"/>
                    <a:gd name="connsiteX31" fmla="*/ 428017 w 746598"/>
                    <a:gd name="connsiteY31" fmla="*/ 199417 h 924128"/>
                    <a:gd name="connsiteX32" fmla="*/ 428017 w 746598"/>
                    <a:gd name="connsiteY32" fmla="*/ 199417 h 924128"/>
                    <a:gd name="connsiteX33" fmla="*/ 454768 w 746598"/>
                    <a:gd name="connsiteY33" fmla="*/ 223736 h 924128"/>
                    <a:gd name="connsiteX34" fmla="*/ 469360 w 746598"/>
                    <a:gd name="connsiteY34" fmla="*/ 218872 h 924128"/>
                    <a:gd name="connsiteX35" fmla="*/ 486383 w 746598"/>
                    <a:gd name="connsiteY35" fmla="*/ 245623 h 924128"/>
                    <a:gd name="connsiteX36" fmla="*/ 525294 w 746598"/>
                    <a:gd name="connsiteY36" fmla="*/ 252919 h 924128"/>
                    <a:gd name="connsiteX37" fmla="*/ 525294 w 746598"/>
                    <a:gd name="connsiteY37" fmla="*/ 252919 h 924128"/>
                    <a:gd name="connsiteX38" fmla="*/ 532589 w 746598"/>
                    <a:gd name="connsiteY38" fmla="*/ 284534 h 924128"/>
                    <a:gd name="connsiteX39" fmla="*/ 532589 w 746598"/>
                    <a:gd name="connsiteY39" fmla="*/ 284534 h 924128"/>
                    <a:gd name="connsiteX40" fmla="*/ 525294 w 746598"/>
                    <a:gd name="connsiteY40" fmla="*/ 299126 h 924128"/>
                    <a:gd name="connsiteX41" fmla="*/ 491247 w 746598"/>
                    <a:gd name="connsiteY41" fmla="*/ 333172 h 924128"/>
                    <a:gd name="connsiteX42" fmla="*/ 513134 w 746598"/>
                    <a:gd name="connsiteY42" fmla="*/ 347764 h 924128"/>
                    <a:gd name="connsiteX43" fmla="*/ 513134 w 746598"/>
                    <a:gd name="connsiteY43" fmla="*/ 347764 h 924128"/>
                    <a:gd name="connsiteX44" fmla="*/ 542317 w 746598"/>
                    <a:gd name="connsiteY44" fmla="*/ 384243 h 924128"/>
                    <a:gd name="connsiteX45" fmla="*/ 522862 w 746598"/>
                    <a:gd name="connsiteY45" fmla="*/ 391538 h 924128"/>
                    <a:gd name="connsiteX46" fmla="*/ 522862 w 746598"/>
                    <a:gd name="connsiteY46" fmla="*/ 410994 h 924128"/>
                    <a:gd name="connsiteX47" fmla="*/ 552045 w 746598"/>
                    <a:gd name="connsiteY47" fmla="*/ 401266 h 924128"/>
                    <a:gd name="connsiteX48" fmla="*/ 561772 w 746598"/>
                    <a:gd name="connsiteY48" fmla="*/ 406130 h 924128"/>
                    <a:gd name="connsiteX49" fmla="*/ 561772 w 746598"/>
                    <a:gd name="connsiteY49" fmla="*/ 406130 h 924128"/>
                    <a:gd name="connsiteX50" fmla="*/ 620138 w 746598"/>
                    <a:gd name="connsiteY50" fmla="*/ 396402 h 924128"/>
                    <a:gd name="connsiteX51" fmla="*/ 644457 w 746598"/>
                    <a:gd name="connsiteY51" fmla="*/ 406130 h 924128"/>
                    <a:gd name="connsiteX52" fmla="*/ 649321 w 746598"/>
                    <a:gd name="connsiteY52" fmla="*/ 418289 h 924128"/>
                    <a:gd name="connsiteX53" fmla="*/ 649321 w 746598"/>
                    <a:gd name="connsiteY53" fmla="*/ 418289 h 924128"/>
                    <a:gd name="connsiteX54" fmla="*/ 695528 w 746598"/>
                    <a:gd name="connsiteY54" fmla="*/ 445041 h 924128"/>
                    <a:gd name="connsiteX55" fmla="*/ 700391 w 746598"/>
                    <a:gd name="connsiteY55" fmla="*/ 462064 h 924128"/>
                    <a:gd name="connsiteX56" fmla="*/ 700391 w 746598"/>
                    <a:gd name="connsiteY56" fmla="*/ 462064 h 924128"/>
                    <a:gd name="connsiteX57" fmla="*/ 712551 w 746598"/>
                    <a:gd name="connsiteY57" fmla="*/ 486383 h 924128"/>
                    <a:gd name="connsiteX58" fmla="*/ 729574 w 746598"/>
                    <a:gd name="connsiteY58" fmla="*/ 503406 h 924128"/>
                    <a:gd name="connsiteX59" fmla="*/ 697960 w 746598"/>
                    <a:gd name="connsiteY59" fmla="*/ 508270 h 924128"/>
                    <a:gd name="connsiteX60" fmla="*/ 705255 w 746598"/>
                    <a:gd name="connsiteY60" fmla="*/ 532589 h 924128"/>
                    <a:gd name="connsiteX61" fmla="*/ 714983 w 746598"/>
                    <a:gd name="connsiteY61" fmla="*/ 549613 h 924128"/>
                    <a:gd name="connsiteX62" fmla="*/ 712551 w 746598"/>
                    <a:gd name="connsiteY62" fmla="*/ 566636 h 924128"/>
                    <a:gd name="connsiteX63" fmla="*/ 729574 w 746598"/>
                    <a:gd name="connsiteY63" fmla="*/ 573932 h 924128"/>
                    <a:gd name="connsiteX64" fmla="*/ 729574 w 746598"/>
                    <a:gd name="connsiteY64" fmla="*/ 573932 h 924128"/>
                    <a:gd name="connsiteX65" fmla="*/ 746598 w 746598"/>
                    <a:gd name="connsiteY65" fmla="*/ 615275 h 924128"/>
                    <a:gd name="connsiteX66" fmla="*/ 729574 w 746598"/>
                    <a:gd name="connsiteY66" fmla="*/ 646889 h 924128"/>
                    <a:gd name="connsiteX67" fmla="*/ 671209 w 746598"/>
                    <a:gd name="connsiteY67" fmla="*/ 637162 h 924128"/>
                    <a:gd name="connsiteX68" fmla="*/ 668777 w 746598"/>
                    <a:gd name="connsiteY68" fmla="*/ 620138 h 924128"/>
                    <a:gd name="connsiteX69" fmla="*/ 654185 w 746598"/>
                    <a:gd name="connsiteY69" fmla="*/ 622570 h 924128"/>
                    <a:gd name="connsiteX70" fmla="*/ 654185 w 746598"/>
                    <a:gd name="connsiteY70" fmla="*/ 622570 h 924128"/>
                    <a:gd name="connsiteX71" fmla="*/ 634730 w 746598"/>
                    <a:gd name="connsiteY71" fmla="*/ 617706 h 924128"/>
                    <a:gd name="connsiteX72" fmla="*/ 615274 w 746598"/>
                    <a:gd name="connsiteY72" fmla="*/ 627434 h 924128"/>
                    <a:gd name="connsiteX73" fmla="*/ 605547 w 746598"/>
                    <a:gd name="connsiteY73" fmla="*/ 651753 h 924128"/>
                    <a:gd name="connsiteX74" fmla="*/ 610411 w 746598"/>
                    <a:gd name="connsiteY74" fmla="*/ 663913 h 924128"/>
                    <a:gd name="connsiteX75" fmla="*/ 610411 w 746598"/>
                    <a:gd name="connsiteY75" fmla="*/ 663913 h 924128"/>
                    <a:gd name="connsiteX76" fmla="*/ 617706 w 746598"/>
                    <a:gd name="connsiteY76" fmla="*/ 685800 h 924128"/>
                    <a:gd name="connsiteX77" fmla="*/ 629866 w 746598"/>
                    <a:gd name="connsiteY77" fmla="*/ 700392 h 924128"/>
                    <a:gd name="connsiteX78" fmla="*/ 629866 w 746598"/>
                    <a:gd name="connsiteY78" fmla="*/ 700392 h 924128"/>
                    <a:gd name="connsiteX79" fmla="*/ 649321 w 746598"/>
                    <a:gd name="connsiteY79" fmla="*/ 724711 h 924128"/>
                    <a:gd name="connsiteX80" fmla="*/ 649321 w 746598"/>
                    <a:gd name="connsiteY80" fmla="*/ 724711 h 924128"/>
                    <a:gd name="connsiteX81" fmla="*/ 634730 w 746598"/>
                    <a:gd name="connsiteY81" fmla="*/ 770917 h 924128"/>
                    <a:gd name="connsiteX82" fmla="*/ 646889 w 746598"/>
                    <a:gd name="connsiteY82" fmla="*/ 778213 h 924128"/>
                    <a:gd name="connsiteX83" fmla="*/ 680936 w 746598"/>
                    <a:gd name="connsiteY83" fmla="*/ 775781 h 924128"/>
                    <a:gd name="connsiteX84" fmla="*/ 685800 w 746598"/>
                    <a:gd name="connsiteY84" fmla="*/ 817123 h 924128"/>
                    <a:gd name="connsiteX85" fmla="*/ 668777 w 746598"/>
                    <a:gd name="connsiteY85" fmla="*/ 824419 h 924128"/>
                    <a:gd name="connsiteX86" fmla="*/ 666345 w 746598"/>
                    <a:gd name="connsiteY86" fmla="*/ 863330 h 924128"/>
                    <a:gd name="connsiteX87" fmla="*/ 666345 w 746598"/>
                    <a:gd name="connsiteY87" fmla="*/ 863330 h 924128"/>
                    <a:gd name="connsiteX88" fmla="*/ 627434 w 746598"/>
                    <a:gd name="connsiteY88" fmla="*/ 899809 h 924128"/>
                    <a:gd name="connsiteX89" fmla="*/ 634730 w 746598"/>
                    <a:gd name="connsiteY89" fmla="*/ 924128 h 924128"/>
                    <a:gd name="connsiteX90" fmla="*/ 637162 w 746598"/>
                    <a:gd name="connsiteY90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746598" h="924128">
                      <a:moveTo>
                        <a:pt x="0" y="0"/>
                      </a:moveTo>
                      <a:lnTo>
                        <a:pt x="26751" y="55934"/>
                      </a:lnTo>
                      <a:lnTo>
                        <a:pt x="26751" y="55934"/>
                      </a:lnTo>
                      <a:lnTo>
                        <a:pt x="68094" y="60798"/>
                      </a:lnTo>
                      <a:lnTo>
                        <a:pt x="77821" y="65662"/>
                      </a:lnTo>
                      <a:lnTo>
                        <a:pt x="94845" y="53502"/>
                      </a:lnTo>
                      <a:lnTo>
                        <a:pt x="116732" y="63230"/>
                      </a:lnTo>
                      <a:lnTo>
                        <a:pt x="109436" y="82685"/>
                      </a:lnTo>
                      <a:lnTo>
                        <a:pt x="128891" y="92413"/>
                      </a:lnTo>
                      <a:lnTo>
                        <a:pt x="145915" y="99709"/>
                      </a:lnTo>
                      <a:lnTo>
                        <a:pt x="155643" y="104572"/>
                      </a:lnTo>
                      <a:lnTo>
                        <a:pt x="182394" y="102141"/>
                      </a:lnTo>
                      <a:lnTo>
                        <a:pt x="182394" y="102141"/>
                      </a:lnTo>
                      <a:lnTo>
                        <a:pt x="184826" y="133755"/>
                      </a:lnTo>
                      <a:lnTo>
                        <a:pt x="209145" y="131323"/>
                      </a:lnTo>
                      <a:lnTo>
                        <a:pt x="226168" y="111868"/>
                      </a:lnTo>
                      <a:lnTo>
                        <a:pt x="240760" y="124028"/>
                      </a:lnTo>
                      <a:lnTo>
                        <a:pt x="265079" y="121596"/>
                      </a:lnTo>
                      <a:lnTo>
                        <a:pt x="272374" y="107004"/>
                      </a:lnTo>
                      <a:lnTo>
                        <a:pt x="289398" y="107004"/>
                      </a:lnTo>
                      <a:lnTo>
                        <a:pt x="289398" y="107004"/>
                      </a:lnTo>
                      <a:lnTo>
                        <a:pt x="318581" y="102141"/>
                      </a:lnTo>
                      <a:lnTo>
                        <a:pt x="318581" y="102141"/>
                      </a:lnTo>
                      <a:lnTo>
                        <a:pt x="323445" y="77821"/>
                      </a:lnTo>
                      <a:lnTo>
                        <a:pt x="347764" y="94845"/>
                      </a:lnTo>
                      <a:lnTo>
                        <a:pt x="359923" y="99709"/>
                      </a:lnTo>
                      <a:lnTo>
                        <a:pt x="359923" y="119164"/>
                      </a:lnTo>
                      <a:lnTo>
                        <a:pt x="403698" y="124028"/>
                      </a:lnTo>
                      <a:lnTo>
                        <a:pt x="403698" y="124028"/>
                      </a:lnTo>
                      <a:lnTo>
                        <a:pt x="423153" y="148347"/>
                      </a:lnTo>
                      <a:lnTo>
                        <a:pt x="418289" y="187258"/>
                      </a:lnTo>
                      <a:lnTo>
                        <a:pt x="428017" y="199417"/>
                      </a:lnTo>
                      <a:lnTo>
                        <a:pt x="428017" y="199417"/>
                      </a:lnTo>
                      <a:lnTo>
                        <a:pt x="454768" y="223736"/>
                      </a:lnTo>
                      <a:lnTo>
                        <a:pt x="469360" y="218872"/>
                      </a:lnTo>
                      <a:lnTo>
                        <a:pt x="486383" y="245623"/>
                      </a:lnTo>
                      <a:lnTo>
                        <a:pt x="525294" y="252919"/>
                      </a:lnTo>
                      <a:lnTo>
                        <a:pt x="525294" y="252919"/>
                      </a:lnTo>
                      <a:lnTo>
                        <a:pt x="532589" y="284534"/>
                      </a:lnTo>
                      <a:lnTo>
                        <a:pt x="532589" y="284534"/>
                      </a:lnTo>
                      <a:lnTo>
                        <a:pt x="525294" y="299126"/>
                      </a:lnTo>
                      <a:lnTo>
                        <a:pt x="491247" y="333172"/>
                      </a:lnTo>
                      <a:lnTo>
                        <a:pt x="513134" y="347764"/>
                      </a:lnTo>
                      <a:lnTo>
                        <a:pt x="513134" y="347764"/>
                      </a:lnTo>
                      <a:lnTo>
                        <a:pt x="542317" y="384243"/>
                      </a:lnTo>
                      <a:lnTo>
                        <a:pt x="522862" y="391538"/>
                      </a:lnTo>
                      <a:lnTo>
                        <a:pt x="522862" y="410994"/>
                      </a:lnTo>
                      <a:lnTo>
                        <a:pt x="552045" y="401266"/>
                      </a:lnTo>
                      <a:lnTo>
                        <a:pt x="561772" y="406130"/>
                      </a:lnTo>
                      <a:lnTo>
                        <a:pt x="561772" y="406130"/>
                      </a:lnTo>
                      <a:lnTo>
                        <a:pt x="620138" y="396402"/>
                      </a:lnTo>
                      <a:lnTo>
                        <a:pt x="644457" y="406130"/>
                      </a:lnTo>
                      <a:lnTo>
                        <a:pt x="649321" y="418289"/>
                      </a:lnTo>
                      <a:lnTo>
                        <a:pt x="649321" y="418289"/>
                      </a:lnTo>
                      <a:lnTo>
                        <a:pt x="695528" y="445041"/>
                      </a:lnTo>
                      <a:lnTo>
                        <a:pt x="700391" y="462064"/>
                      </a:lnTo>
                      <a:lnTo>
                        <a:pt x="700391" y="462064"/>
                      </a:lnTo>
                      <a:lnTo>
                        <a:pt x="712551" y="486383"/>
                      </a:lnTo>
                      <a:lnTo>
                        <a:pt x="729574" y="503406"/>
                      </a:lnTo>
                      <a:lnTo>
                        <a:pt x="697960" y="508270"/>
                      </a:lnTo>
                      <a:lnTo>
                        <a:pt x="705255" y="532589"/>
                      </a:lnTo>
                      <a:lnTo>
                        <a:pt x="714983" y="549613"/>
                      </a:lnTo>
                      <a:lnTo>
                        <a:pt x="712551" y="566636"/>
                      </a:lnTo>
                      <a:lnTo>
                        <a:pt x="729574" y="573932"/>
                      </a:lnTo>
                      <a:lnTo>
                        <a:pt x="729574" y="573932"/>
                      </a:lnTo>
                      <a:lnTo>
                        <a:pt x="746598" y="615275"/>
                      </a:lnTo>
                      <a:lnTo>
                        <a:pt x="729574" y="646889"/>
                      </a:lnTo>
                      <a:lnTo>
                        <a:pt x="671209" y="637162"/>
                      </a:lnTo>
                      <a:lnTo>
                        <a:pt x="668777" y="620138"/>
                      </a:lnTo>
                      <a:lnTo>
                        <a:pt x="654185" y="622570"/>
                      </a:lnTo>
                      <a:lnTo>
                        <a:pt x="654185" y="622570"/>
                      </a:lnTo>
                      <a:lnTo>
                        <a:pt x="634730" y="617706"/>
                      </a:lnTo>
                      <a:lnTo>
                        <a:pt x="615274" y="627434"/>
                      </a:lnTo>
                      <a:lnTo>
                        <a:pt x="605547" y="651753"/>
                      </a:lnTo>
                      <a:lnTo>
                        <a:pt x="610411" y="663913"/>
                      </a:lnTo>
                      <a:lnTo>
                        <a:pt x="610411" y="663913"/>
                      </a:lnTo>
                      <a:lnTo>
                        <a:pt x="617706" y="685800"/>
                      </a:lnTo>
                      <a:lnTo>
                        <a:pt x="629866" y="700392"/>
                      </a:lnTo>
                      <a:lnTo>
                        <a:pt x="629866" y="700392"/>
                      </a:lnTo>
                      <a:lnTo>
                        <a:pt x="649321" y="724711"/>
                      </a:lnTo>
                      <a:lnTo>
                        <a:pt x="649321" y="724711"/>
                      </a:lnTo>
                      <a:lnTo>
                        <a:pt x="634730" y="770917"/>
                      </a:lnTo>
                      <a:lnTo>
                        <a:pt x="646889" y="778213"/>
                      </a:lnTo>
                      <a:lnTo>
                        <a:pt x="680936" y="775781"/>
                      </a:lnTo>
                      <a:lnTo>
                        <a:pt x="685800" y="817123"/>
                      </a:lnTo>
                      <a:lnTo>
                        <a:pt x="668777" y="824419"/>
                      </a:lnTo>
                      <a:lnTo>
                        <a:pt x="666345" y="863330"/>
                      </a:lnTo>
                      <a:lnTo>
                        <a:pt x="666345" y="863330"/>
                      </a:lnTo>
                      <a:lnTo>
                        <a:pt x="627434" y="899809"/>
                      </a:lnTo>
                      <a:lnTo>
                        <a:pt x="634730" y="924128"/>
                      </a:lnTo>
                      <a:lnTo>
                        <a:pt x="637162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88" name="Dowolny kształt 87"/>
              <p:cNvSpPr/>
              <p:nvPr/>
            </p:nvSpPr>
            <p:spPr>
              <a:xfrm>
                <a:off x="2125980" y="1234440"/>
                <a:ext cx="1154430" cy="205740"/>
              </a:xfrm>
              <a:custGeom>
                <a:avLst/>
                <a:gdLst>
                  <a:gd name="connsiteX0" fmla="*/ 1154430 w 1154430"/>
                  <a:gd name="connsiteY0" fmla="*/ 160020 h 205740"/>
                  <a:gd name="connsiteX1" fmla="*/ 1062990 w 1154430"/>
                  <a:gd name="connsiteY1" fmla="*/ 182880 h 205740"/>
                  <a:gd name="connsiteX2" fmla="*/ 1028700 w 1154430"/>
                  <a:gd name="connsiteY2" fmla="*/ 205740 h 205740"/>
                  <a:gd name="connsiteX3" fmla="*/ 960120 w 1154430"/>
                  <a:gd name="connsiteY3" fmla="*/ 182880 h 205740"/>
                  <a:gd name="connsiteX4" fmla="*/ 925830 w 1154430"/>
                  <a:gd name="connsiteY4" fmla="*/ 171450 h 205740"/>
                  <a:gd name="connsiteX5" fmla="*/ 914400 w 1154430"/>
                  <a:gd name="connsiteY5" fmla="*/ 137160 h 205740"/>
                  <a:gd name="connsiteX6" fmla="*/ 891540 w 1154430"/>
                  <a:gd name="connsiteY6" fmla="*/ 102870 h 205740"/>
                  <a:gd name="connsiteX7" fmla="*/ 857250 w 1154430"/>
                  <a:gd name="connsiteY7" fmla="*/ 91440 h 205740"/>
                  <a:gd name="connsiteX8" fmla="*/ 742950 w 1154430"/>
                  <a:gd name="connsiteY8" fmla="*/ 80010 h 205740"/>
                  <a:gd name="connsiteX9" fmla="*/ 708660 w 1154430"/>
                  <a:gd name="connsiteY9" fmla="*/ 57150 h 205740"/>
                  <a:gd name="connsiteX10" fmla="*/ 640080 w 1154430"/>
                  <a:gd name="connsiteY10" fmla="*/ 80010 h 205740"/>
                  <a:gd name="connsiteX11" fmla="*/ 571500 w 1154430"/>
                  <a:gd name="connsiteY11" fmla="*/ 68580 h 205740"/>
                  <a:gd name="connsiteX12" fmla="*/ 560070 w 1154430"/>
                  <a:gd name="connsiteY12" fmla="*/ 34290 h 205740"/>
                  <a:gd name="connsiteX13" fmla="*/ 491490 w 1154430"/>
                  <a:gd name="connsiteY13" fmla="*/ 11430 h 205740"/>
                  <a:gd name="connsiteX14" fmla="*/ 457200 w 1154430"/>
                  <a:gd name="connsiteY14" fmla="*/ 0 h 205740"/>
                  <a:gd name="connsiteX15" fmla="*/ 422910 w 1154430"/>
                  <a:gd name="connsiteY15" fmla="*/ 22860 h 205740"/>
                  <a:gd name="connsiteX16" fmla="*/ 331470 w 1154430"/>
                  <a:gd name="connsiteY16" fmla="*/ 45720 h 205740"/>
                  <a:gd name="connsiteX17" fmla="*/ 297180 w 1154430"/>
                  <a:gd name="connsiteY17" fmla="*/ 80010 h 205740"/>
                  <a:gd name="connsiteX18" fmla="*/ 228600 w 1154430"/>
                  <a:gd name="connsiteY18" fmla="*/ 91440 h 205740"/>
                  <a:gd name="connsiteX19" fmla="*/ 182880 w 1154430"/>
                  <a:gd name="connsiteY19" fmla="*/ 160020 h 205740"/>
                  <a:gd name="connsiteX20" fmla="*/ 171450 w 1154430"/>
                  <a:gd name="connsiteY20" fmla="*/ 194310 h 205740"/>
                  <a:gd name="connsiteX21" fmla="*/ 137160 w 1154430"/>
                  <a:gd name="connsiteY21" fmla="*/ 205740 h 205740"/>
                  <a:gd name="connsiteX22" fmla="*/ 0 w 1154430"/>
                  <a:gd name="connsiteY22" fmla="*/ 19431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54430" h="205740">
                    <a:moveTo>
                      <a:pt x="1154430" y="160020"/>
                    </a:moveTo>
                    <a:cubicBezTo>
                      <a:pt x="1132693" y="164367"/>
                      <a:pt x="1086421" y="171164"/>
                      <a:pt x="1062990" y="182880"/>
                    </a:cubicBezTo>
                    <a:cubicBezTo>
                      <a:pt x="1050703" y="189023"/>
                      <a:pt x="1040130" y="198120"/>
                      <a:pt x="1028700" y="205740"/>
                    </a:cubicBezTo>
                    <a:lnTo>
                      <a:pt x="960120" y="182880"/>
                    </a:lnTo>
                    <a:lnTo>
                      <a:pt x="925830" y="171450"/>
                    </a:lnTo>
                    <a:cubicBezTo>
                      <a:pt x="922020" y="160020"/>
                      <a:pt x="919788" y="147936"/>
                      <a:pt x="914400" y="137160"/>
                    </a:cubicBezTo>
                    <a:cubicBezTo>
                      <a:pt x="908257" y="124873"/>
                      <a:pt x="902267" y="111452"/>
                      <a:pt x="891540" y="102870"/>
                    </a:cubicBezTo>
                    <a:cubicBezTo>
                      <a:pt x="882132" y="95344"/>
                      <a:pt x="869158" y="93272"/>
                      <a:pt x="857250" y="91440"/>
                    </a:cubicBezTo>
                    <a:cubicBezTo>
                      <a:pt x="819405" y="85618"/>
                      <a:pt x="781050" y="83820"/>
                      <a:pt x="742950" y="80010"/>
                    </a:cubicBezTo>
                    <a:cubicBezTo>
                      <a:pt x="731520" y="72390"/>
                      <a:pt x="722397" y="57150"/>
                      <a:pt x="708660" y="57150"/>
                    </a:cubicBezTo>
                    <a:cubicBezTo>
                      <a:pt x="684563" y="57150"/>
                      <a:pt x="640080" y="80010"/>
                      <a:pt x="640080" y="80010"/>
                    </a:cubicBezTo>
                    <a:cubicBezTo>
                      <a:pt x="617220" y="76200"/>
                      <a:pt x="591622" y="80078"/>
                      <a:pt x="571500" y="68580"/>
                    </a:cubicBezTo>
                    <a:cubicBezTo>
                      <a:pt x="561039" y="62602"/>
                      <a:pt x="569874" y="41293"/>
                      <a:pt x="560070" y="34290"/>
                    </a:cubicBezTo>
                    <a:cubicBezTo>
                      <a:pt x="540462" y="20284"/>
                      <a:pt x="514350" y="19050"/>
                      <a:pt x="491490" y="11430"/>
                    </a:cubicBezTo>
                    <a:lnTo>
                      <a:pt x="457200" y="0"/>
                    </a:lnTo>
                    <a:cubicBezTo>
                      <a:pt x="445770" y="7620"/>
                      <a:pt x="435197" y="16717"/>
                      <a:pt x="422910" y="22860"/>
                    </a:cubicBezTo>
                    <a:cubicBezTo>
                      <a:pt x="399479" y="34576"/>
                      <a:pt x="353207" y="41373"/>
                      <a:pt x="331470" y="45720"/>
                    </a:cubicBezTo>
                    <a:cubicBezTo>
                      <a:pt x="320040" y="57150"/>
                      <a:pt x="311951" y="73445"/>
                      <a:pt x="297180" y="80010"/>
                    </a:cubicBezTo>
                    <a:cubicBezTo>
                      <a:pt x="276002" y="89422"/>
                      <a:pt x="247586" y="78150"/>
                      <a:pt x="228600" y="91440"/>
                    </a:cubicBezTo>
                    <a:cubicBezTo>
                      <a:pt x="206092" y="107195"/>
                      <a:pt x="191568" y="133956"/>
                      <a:pt x="182880" y="160020"/>
                    </a:cubicBezTo>
                    <a:cubicBezTo>
                      <a:pt x="179070" y="171450"/>
                      <a:pt x="179969" y="185791"/>
                      <a:pt x="171450" y="194310"/>
                    </a:cubicBezTo>
                    <a:cubicBezTo>
                      <a:pt x="162931" y="202829"/>
                      <a:pt x="148590" y="201930"/>
                      <a:pt x="137160" y="205740"/>
                    </a:cubicBezTo>
                    <a:cubicBezTo>
                      <a:pt x="7636" y="193965"/>
                      <a:pt x="53513" y="194310"/>
                      <a:pt x="0" y="19431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Dowolny kształt 88"/>
              <p:cNvSpPr/>
              <p:nvPr/>
            </p:nvSpPr>
            <p:spPr>
              <a:xfrm>
                <a:off x="1623060" y="331470"/>
                <a:ext cx="445770" cy="1223010"/>
              </a:xfrm>
              <a:custGeom>
                <a:avLst/>
                <a:gdLst>
                  <a:gd name="connsiteX0" fmla="*/ 445770 w 445770"/>
                  <a:gd name="connsiteY0" fmla="*/ 1223010 h 1223010"/>
                  <a:gd name="connsiteX1" fmla="*/ 388620 w 445770"/>
                  <a:gd name="connsiteY1" fmla="*/ 1188720 h 1223010"/>
                  <a:gd name="connsiteX2" fmla="*/ 194310 w 445770"/>
                  <a:gd name="connsiteY2" fmla="*/ 1188720 h 1223010"/>
                  <a:gd name="connsiteX3" fmla="*/ 125730 w 445770"/>
                  <a:gd name="connsiteY3" fmla="*/ 1143000 h 1223010"/>
                  <a:gd name="connsiteX4" fmla="*/ 102870 w 445770"/>
                  <a:gd name="connsiteY4" fmla="*/ 1074420 h 1223010"/>
                  <a:gd name="connsiteX5" fmla="*/ 114300 w 445770"/>
                  <a:gd name="connsiteY5" fmla="*/ 982980 h 1223010"/>
                  <a:gd name="connsiteX6" fmla="*/ 125730 w 445770"/>
                  <a:gd name="connsiteY6" fmla="*/ 948690 h 1223010"/>
                  <a:gd name="connsiteX7" fmla="*/ 91440 w 445770"/>
                  <a:gd name="connsiteY7" fmla="*/ 937260 h 1223010"/>
                  <a:gd name="connsiteX8" fmla="*/ 125730 w 445770"/>
                  <a:gd name="connsiteY8" fmla="*/ 868680 h 1223010"/>
                  <a:gd name="connsiteX9" fmla="*/ 102870 w 445770"/>
                  <a:gd name="connsiteY9" fmla="*/ 800100 h 1223010"/>
                  <a:gd name="connsiteX10" fmla="*/ 148590 w 445770"/>
                  <a:gd name="connsiteY10" fmla="*/ 754380 h 1223010"/>
                  <a:gd name="connsiteX11" fmla="*/ 114300 w 445770"/>
                  <a:gd name="connsiteY11" fmla="*/ 731520 h 1223010"/>
                  <a:gd name="connsiteX12" fmla="*/ 80010 w 445770"/>
                  <a:gd name="connsiteY12" fmla="*/ 662940 h 1223010"/>
                  <a:gd name="connsiteX13" fmla="*/ 57150 w 445770"/>
                  <a:gd name="connsiteY13" fmla="*/ 628650 h 1223010"/>
                  <a:gd name="connsiteX14" fmla="*/ 45720 w 445770"/>
                  <a:gd name="connsiteY14" fmla="*/ 560070 h 1223010"/>
                  <a:gd name="connsiteX15" fmla="*/ 22860 w 445770"/>
                  <a:gd name="connsiteY15" fmla="*/ 525780 h 1223010"/>
                  <a:gd name="connsiteX16" fmla="*/ 11430 w 445770"/>
                  <a:gd name="connsiteY16" fmla="*/ 434340 h 1223010"/>
                  <a:gd name="connsiteX17" fmla="*/ 0 w 445770"/>
                  <a:gd name="connsiteY17" fmla="*/ 400050 h 1223010"/>
                  <a:gd name="connsiteX18" fmla="*/ 34290 w 445770"/>
                  <a:gd name="connsiteY18" fmla="*/ 377190 h 1223010"/>
                  <a:gd name="connsiteX19" fmla="*/ 80010 w 445770"/>
                  <a:gd name="connsiteY19" fmla="*/ 365760 h 1223010"/>
                  <a:gd name="connsiteX20" fmla="*/ 91440 w 445770"/>
                  <a:gd name="connsiteY20" fmla="*/ 331470 h 1223010"/>
                  <a:gd name="connsiteX21" fmla="*/ 80010 w 445770"/>
                  <a:gd name="connsiteY21" fmla="*/ 274320 h 1223010"/>
                  <a:gd name="connsiteX22" fmla="*/ 68580 w 445770"/>
                  <a:gd name="connsiteY22" fmla="*/ 240030 h 1223010"/>
                  <a:gd name="connsiteX23" fmla="*/ 22860 w 445770"/>
                  <a:gd name="connsiteY23" fmla="*/ 57150 h 1223010"/>
                  <a:gd name="connsiteX24" fmla="*/ 11430 w 445770"/>
                  <a:gd name="connsiteY2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5770" h="1223010">
                    <a:moveTo>
                      <a:pt x="445770" y="1223010"/>
                    </a:moveTo>
                    <a:cubicBezTo>
                      <a:pt x="426720" y="1211580"/>
                      <a:pt x="409696" y="1195745"/>
                      <a:pt x="388620" y="1188720"/>
                    </a:cubicBezTo>
                    <a:cubicBezTo>
                      <a:pt x="322536" y="1166692"/>
                      <a:pt x="261752" y="1181976"/>
                      <a:pt x="194310" y="1188720"/>
                    </a:cubicBezTo>
                    <a:cubicBezTo>
                      <a:pt x="148803" y="1177343"/>
                      <a:pt x="145464" y="1187401"/>
                      <a:pt x="125730" y="1143000"/>
                    </a:cubicBezTo>
                    <a:cubicBezTo>
                      <a:pt x="115943" y="1120980"/>
                      <a:pt x="102870" y="1074420"/>
                      <a:pt x="102870" y="1074420"/>
                    </a:cubicBezTo>
                    <a:cubicBezTo>
                      <a:pt x="106680" y="1043940"/>
                      <a:pt x="108805" y="1013202"/>
                      <a:pt x="114300" y="982980"/>
                    </a:cubicBezTo>
                    <a:cubicBezTo>
                      <a:pt x="116455" y="971126"/>
                      <a:pt x="131118" y="959466"/>
                      <a:pt x="125730" y="948690"/>
                    </a:cubicBezTo>
                    <a:cubicBezTo>
                      <a:pt x="120342" y="937914"/>
                      <a:pt x="102870" y="941070"/>
                      <a:pt x="91440" y="937260"/>
                    </a:cubicBezTo>
                    <a:cubicBezTo>
                      <a:pt x="100429" y="923777"/>
                      <a:pt x="127983" y="888961"/>
                      <a:pt x="125730" y="868680"/>
                    </a:cubicBezTo>
                    <a:cubicBezTo>
                      <a:pt x="123069" y="844731"/>
                      <a:pt x="102870" y="800100"/>
                      <a:pt x="102870" y="800100"/>
                    </a:cubicBezTo>
                    <a:cubicBezTo>
                      <a:pt x="119006" y="794721"/>
                      <a:pt x="162934" y="790239"/>
                      <a:pt x="148590" y="754380"/>
                    </a:cubicBezTo>
                    <a:cubicBezTo>
                      <a:pt x="143488" y="741625"/>
                      <a:pt x="125730" y="739140"/>
                      <a:pt x="114300" y="731520"/>
                    </a:cubicBezTo>
                    <a:cubicBezTo>
                      <a:pt x="48786" y="633250"/>
                      <a:pt x="127332" y="757584"/>
                      <a:pt x="80010" y="662940"/>
                    </a:cubicBezTo>
                    <a:cubicBezTo>
                      <a:pt x="73867" y="650653"/>
                      <a:pt x="64770" y="640080"/>
                      <a:pt x="57150" y="628650"/>
                    </a:cubicBezTo>
                    <a:cubicBezTo>
                      <a:pt x="53340" y="605790"/>
                      <a:pt x="53049" y="582056"/>
                      <a:pt x="45720" y="560070"/>
                    </a:cubicBezTo>
                    <a:cubicBezTo>
                      <a:pt x="41376" y="547038"/>
                      <a:pt x="26474" y="539033"/>
                      <a:pt x="22860" y="525780"/>
                    </a:cubicBezTo>
                    <a:cubicBezTo>
                      <a:pt x="14778" y="496145"/>
                      <a:pt x="16925" y="464562"/>
                      <a:pt x="11430" y="434340"/>
                    </a:cubicBezTo>
                    <a:cubicBezTo>
                      <a:pt x="9275" y="422486"/>
                      <a:pt x="3810" y="411480"/>
                      <a:pt x="0" y="400050"/>
                    </a:cubicBezTo>
                    <a:cubicBezTo>
                      <a:pt x="11430" y="392430"/>
                      <a:pt x="21664" y="382601"/>
                      <a:pt x="34290" y="377190"/>
                    </a:cubicBezTo>
                    <a:cubicBezTo>
                      <a:pt x="48729" y="371002"/>
                      <a:pt x="67743" y="375573"/>
                      <a:pt x="80010" y="365760"/>
                    </a:cubicBezTo>
                    <a:cubicBezTo>
                      <a:pt x="89418" y="358234"/>
                      <a:pt x="87630" y="342900"/>
                      <a:pt x="91440" y="331470"/>
                    </a:cubicBezTo>
                    <a:cubicBezTo>
                      <a:pt x="87630" y="312420"/>
                      <a:pt x="84722" y="293167"/>
                      <a:pt x="80010" y="274320"/>
                    </a:cubicBezTo>
                    <a:cubicBezTo>
                      <a:pt x="77088" y="262631"/>
                      <a:pt x="69988" y="251996"/>
                      <a:pt x="68580" y="240030"/>
                    </a:cubicBezTo>
                    <a:cubicBezTo>
                      <a:pt x="47459" y="60499"/>
                      <a:pt x="103883" y="111165"/>
                      <a:pt x="22860" y="57150"/>
                    </a:cubicBezTo>
                    <a:cubicBezTo>
                      <a:pt x="9020" y="15631"/>
                      <a:pt x="11430" y="34908"/>
                      <a:pt x="11430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Dowolny kształt 89"/>
              <p:cNvSpPr/>
              <p:nvPr/>
            </p:nvSpPr>
            <p:spPr>
              <a:xfrm>
                <a:off x="1143000" y="1392456"/>
                <a:ext cx="571500" cy="676374"/>
              </a:xfrm>
              <a:custGeom>
                <a:avLst/>
                <a:gdLst>
                  <a:gd name="connsiteX0" fmla="*/ 0 w 571500"/>
                  <a:gd name="connsiteY0" fmla="*/ 664944 h 676374"/>
                  <a:gd name="connsiteX1" fmla="*/ 57150 w 571500"/>
                  <a:gd name="connsiteY1" fmla="*/ 676374 h 676374"/>
                  <a:gd name="connsiteX2" fmla="*/ 182880 w 571500"/>
                  <a:gd name="connsiteY2" fmla="*/ 653514 h 676374"/>
                  <a:gd name="connsiteX3" fmla="*/ 262890 w 571500"/>
                  <a:gd name="connsiteY3" fmla="*/ 573504 h 676374"/>
                  <a:gd name="connsiteX4" fmla="*/ 308610 w 571500"/>
                  <a:gd name="connsiteY4" fmla="*/ 527784 h 676374"/>
                  <a:gd name="connsiteX5" fmla="*/ 331470 w 571500"/>
                  <a:gd name="connsiteY5" fmla="*/ 493494 h 676374"/>
                  <a:gd name="connsiteX6" fmla="*/ 400050 w 571500"/>
                  <a:gd name="connsiteY6" fmla="*/ 459204 h 676374"/>
                  <a:gd name="connsiteX7" fmla="*/ 400050 w 571500"/>
                  <a:gd name="connsiteY7" fmla="*/ 367764 h 676374"/>
                  <a:gd name="connsiteX8" fmla="*/ 365760 w 571500"/>
                  <a:gd name="connsiteY8" fmla="*/ 344904 h 676374"/>
                  <a:gd name="connsiteX9" fmla="*/ 342900 w 571500"/>
                  <a:gd name="connsiteY9" fmla="*/ 310614 h 676374"/>
                  <a:gd name="connsiteX10" fmla="*/ 331470 w 571500"/>
                  <a:gd name="connsiteY10" fmla="*/ 253464 h 676374"/>
                  <a:gd name="connsiteX11" fmla="*/ 297180 w 571500"/>
                  <a:gd name="connsiteY11" fmla="*/ 242034 h 676374"/>
                  <a:gd name="connsiteX12" fmla="*/ 285750 w 571500"/>
                  <a:gd name="connsiteY12" fmla="*/ 207744 h 676374"/>
                  <a:gd name="connsiteX13" fmla="*/ 320040 w 571500"/>
                  <a:gd name="connsiteY13" fmla="*/ 184884 h 676374"/>
                  <a:gd name="connsiteX14" fmla="*/ 400050 w 571500"/>
                  <a:gd name="connsiteY14" fmla="*/ 162024 h 676374"/>
                  <a:gd name="connsiteX15" fmla="*/ 468630 w 571500"/>
                  <a:gd name="connsiteY15" fmla="*/ 116304 h 676374"/>
                  <a:gd name="connsiteX16" fmla="*/ 514350 w 571500"/>
                  <a:gd name="connsiteY16" fmla="*/ 36294 h 676374"/>
                  <a:gd name="connsiteX17" fmla="*/ 571500 w 571500"/>
                  <a:gd name="connsiteY17" fmla="*/ 2004 h 67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1500" h="676374">
                    <a:moveTo>
                      <a:pt x="0" y="664944"/>
                    </a:moveTo>
                    <a:cubicBezTo>
                      <a:pt x="19050" y="668754"/>
                      <a:pt x="37723" y="676374"/>
                      <a:pt x="57150" y="676374"/>
                    </a:cubicBezTo>
                    <a:cubicBezTo>
                      <a:pt x="121772" y="676374"/>
                      <a:pt x="134657" y="669588"/>
                      <a:pt x="182880" y="653514"/>
                    </a:cubicBezTo>
                    <a:cubicBezTo>
                      <a:pt x="235283" y="574909"/>
                      <a:pt x="202536" y="593622"/>
                      <a:pt x="262890" y="573504"/>
                    </a:cubicBezTo>
                    <a:cubicBezTo>
                      <a:pt x="287828" y="498689"/>
                      <a:pt x="253192" y="572119"/>
                      <a:pt x="308610" y="527784"/>
                    </a:cubicBezTo>
                    <a:cubicBezTo>
                      <a:pt x="319337" y="519202"/>
                      <a:pt x="321756" y="503208"/>
                      <a:pt x="331470" y="493494"/>
                    </a:cubicBezTo>
                    <a:cubicBezTo>
                      <a:pt x="353627" y="471337"/>
                      <a:pt x="372161" y="468500"/>
                      <a:pt x="400050" y="459204"/>
                    </a:cubicBezTo>
                    <a:cubicBezTo>
                      <a:pt x="411771" y="424042"/>
                      <a:pt x="423280" y="408417"/>
                      <a:pt x="400050" y="367764"/>
                    </a:cubicBezTo>
                    <a:cubicBezTo>
                      <a:pt x="393234" y="355837"/>
                      <a:pt x="377190" y="352524"/>
                      <a:pt x="365760" y="344904"/>
                    </a:cubicBezTo>
                    <a:cubicBezTo>
                      <a:pt x="358140" y="333474"/>
                      <a:pt x="347723" y="323476"/>
                      <a:pt x="342900" y="310614"/>
                    </a:cubicBezTo>
                    <a:cubicBezTo>
                      <a:pt x="336079" y="292424"/>
                      <a:pt x="342246" y="269628"/>
                      <a:pt x="331470" y="253464"/>
                    </a:cubicBezTo>
                    <a:cubicBezTo>
                      <a:pt x="324787" y="243439"/>
                      <a:pt x="308610" y="245844"/>
                      <a:pt x="297180" y="242034"/>
                    </a:cubicBezTo>
                    <a:cubicBezTo>
                      <a:pt x="293370" y="230604"/>
                      <a:pt x="281275" y="218931"/>
                      <a:pt x="285750" y="207744"/>
                    </a:cubicBezTo>
                    <a:cubicBezTo>
                      <a:pt x="290852" y="194989"/>
                      <a:pt x="307753" y="191027"/>
                      <a:pt x="320040" y="184884"/>
                    </a:cubicBezTo>
                    <a:cubicBezTo>
                      <a:pt x="336438" y="176685"/>
                      <a:pt x="385401" y="165686"/>
                      <a:pt x="400050" y="162024"/>
                    </a:cubicBezTo>
                    <a:cubicBezTo>
                      <a:pt x="422910" y="146784"/>
                      <a:pt x="464113" y="143404"/>
                      <a:pt x="468630" y="116304"/>
                    </a:cubicBezTo>
                    <a:cubicBezTo>
                      <a:pt x="482041" y="35840"/>
                      <a:pt x="458074" y="55053"/>
                      <a:pt x="514350" y="36294"/>
                    </a:cubicBezTo>
                    <a:cubicBezTo>
                      <a:pt x="530599" y="-12454"/>
                      <a:pt x="513732" y="2004"/>
                      <a:pt x="571500" y="200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108" name="Picture 4" descr="Znalezione obrazy dla zapytania ps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718" y="-119689"/>
            <a:ext cx="1232143" cy="12321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Puszka 110"/>
          <p:cNvSpPr/>
          <p:nvPr/>
        </p:nvSpPr>
        <p:spPr>
          <a:xfrm>
            <a:off x="9916334" y="4350483"/>
            <a:ext cx="286603" cy="7462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2" name="Puszka 111"/>
          <p:cNvSpPr/>
          <p:nvPr/>
        </p:nvSpPr>
        <p:spPr>
          <a:xfrm>
            <a:off x="7630789" y="4041453"/>
            <a:ext cx="286603" cy="212463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Puszka 112"/>
          <p:cNvSpPr/>
          <p:nvPr/>
        </p:nvSpPr>
        <p:spPr>
          <a:xfrm>
            <a:off x="5044265" y="3457365"/>
            <a:ext cx="286603" cy="311130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4" name="Puszka 113"/>
          <p:cNvSpPr/>
          <p:nvPr/>
        </p:nvSpPr>
        <p:spPr>
          <a:xfrm>
            <a:off x="6616462" y="4776962"/>
            <a:ext cx="286603" cy="337497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5" name="Puszka 114"/>
          <p:cNvSpPr/>
          <p:nvPr/>
        </p:nvSpPr>
        <p:spPr>
          <a:xfrm>
            <a:off x="9744311" y="2471541"/>
            <a:ext cx="286603" cy="381199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6" name="Puszka 115"/>
          <p:cNvSpPr/>
          <p:nvPr/>
        </p:nvSpPr>
        <p:spPr>
          <a:xfrm>
            <a:off x="9665036" y="5476239"/>
            <a:ext cx="286603" cy="445085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7" name="Puszka 116"/>
          <p:cNvSpPr/>
          <p:nvPr/>
        </p:nvSpPr>
        <p:spPr>
          <a:xfrm>
            <a:off x="8261389" y="5556461"/>
            <a:ext cx="286603" cy="588166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8" name="Puszka 117"/>
          <p:cNvSpPr/>
          <p:nvPr/>
        </p:nvSpPr>
        <p:spPr>
          <a:xfrm>
            <a:off x="5271393" y="2061187"/>
            <a:ext cx="286603" cy="69070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5" name="Puszka 194"/>
          <p:cNvSpPr/>
          <p:nvPr/>
        </p:nvSpPr>
        <p:spPr>
          <a:xfrm>
            <a:off x="8597391" y="4508705"/>
            <a:ext cx="286603" cy="69070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6" name="Puszka 195"/>
          <p:cNvSpPr/>
          <p:nvPr/>
        </p:nvSpPr>
        <p:spPr>
          <a:xfrm>
            <a:off x="8211001" y="1643875"/>
            <a:ext cx="286603" cy="852486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7" name="Puszka 196"/>
          <p:cNvSpPr/>
          <p:nvPr/>
        </p:nvSpPr>
        <p:spPr>
          <a:xfrm>
            <a:off x="7039007" y="2259439"/>
            <a:ext cx="286603" cy="852486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8" name="Puszka 197"/>
          <p:cNvSpPr/>
          <p:nvPr/>
        </p:nvSpPr>
        <p:spPr>
          <a:xfrm>
            <a:off x="7412671" y="4846295"/>
            <a:ext cx="286603" cy="852486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9" name="Puszka 198"/>
          <p:cNvSpPr/>
          <p:nvPr/>
        </p:nvSpPr>
        <p:spPr>
          <a:xfrm>
            <a:off x="5615983" y="3692146"/>
            <a:ext cx="286603" cy="1123539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0" name="Puszka 199"/>
          <p:cNvSpPr/>
          <p:nvPr/>
        </p:nvSpPr>
        <p:spPr>
          <a:xfrm>
            <a:off x="8792618" y="2983062"/>
            <a:ext cx="286603" cy="1123539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1" name="Puszka 200"/>
          <p:cNvSpPr/>
          <p:nvPr/>
        </p:nvSpPr>
        <p:spPr>
          <a:xfrm>
            <a:off x="6226552" y="2531892"/>
            <a:ext cx="286603" cy="1411678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2" name="Puszka 201"/>
          <p:cNvSpPr/>
          <p:nvPr/>
        </p:nvSpPr>
        <p:spPr>
          <a:xfrm>
            <a:off x="6683205" y="662545"/>
            <a:ext cx="286603" cy="1456317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/>
          <p:cNvGrpSpPr/>
          <p:nvPr/>
        </p:nvGrpSpPr>
        <p:grpSpPr>
          <a:xfrm>
            <a:off x="5120420" y="1903685"/>
            <a:ext cx="5530913" cy="3975946"/>
            <a:chOff x="5120420" y="1903685"/>
            <a:chExt cx="5530913" cy="3975946"/>
          </a:xfrm>
        </p:grpSpPr>
        <p:sp>
          <p:nvSpPr>
            <p:cNvPr id="8" name="Prostokąt 7"/>
            <p:cNvSpPr/>
            <p:nvPr/>
          </p:nvSpPr>
          <p:spPr>
            <a:xfrm>
              <a:off x="7231960" y="190368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657</a:t>
              </a:r>
            </a:p>
          </p:txBody>
        </p:sp>
        <p:sp>
          <p:nvSpPr>
            <p:cNvPr id="203" name="Prostokąt 202"/>
            <p:cNvSpPr/>
            <p:nvPr/>
          </p:nvSpPr>
          <p:spPr>
            <a:xfrm>
              <a:off x="5591053" y="226086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172</a:t>
              </a:r>
            </a:p>
          </p:txBody>
        </p:sp>
        <p:sp>
          <p:nvSpPr>
            <p:cNvPr id="204" name="Prostokąt 203"/>
            <p:cNvSpPr/>
            <p:nvPr/>
          </p:nvSpPr>
          <p:spPr>
            <a:xfrm>
              <a:off x="8611464" y="201263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250</a:t>
              </a:r>
            </a:p>
          </p:txBody>
        </p:sp>
        <p:sp>
          <p:nvSpPr>
            <p:cNvPr id="205" name="Prostokąt 204"/>
            <p:cNvSpPr/>
            <p:nvPr/>
          </p:nvSpPr>
          <p:spPr>
            <a:xfrm>
              <a:off x="10050009" y="2771017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206" name="Prostokąt 205"/>
            <p:cNvSpPr/>
            <p:nvPr/>
          </p:nvSpPr>
          <p:spPr>
            <a:xfrm>
              <a:off x="7354063" y="263317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251</a:t>
              </a:r>
            </a:p>
          </p:txBody>
        </p:sp>
        <p:sp>
          <p:nvSpPr>
            <p:cNvPr id="207" name="Prostokąt 206"/>
            <p:cNvSpPr/>
            <p:nvPr/>
          </p:nvSpPr>
          <p:spPr>
            <a:xfrm>
              <a:off x="6549780" y="329285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625</a:t>
              </a:r>
            </a:p>
          </p:txBody>
        </p:sp>
        <p:sp>
          <p:nvSpPr>
            <p:cNvPr id="208" name="Prostokąt 207"/>
            <p:cNvSpPr/>
            <p:nvPr/>
          </p:nvSpPr>
          <p:spPr>
            <a:xfrm>
              <a:off x="5120420" y="310081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65</a:t>
              </a:r>
            </a:p>
          </p:txBody>
        </p:sp>
        <p:sp>
          <p:nvSpPr>
            <p:cNvPr id="209" name="Prostokąt 208"/>
            <p:cNvSpPr/>
            <p:nvPr/>
          </p:nvSpPr>
          <p:spPr>
            <a:xfrm>
              <a:off x="7913480" y="387193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44</a:t>
              </a:r>
            </a:p>
          </p:txBody>
        </p:sp>
        <p:sp>
          <p:nvSpPr>
            <p:cNvPr id="210" name="Prostokąt 209"/>
            <p:cNvSpPr/>
            <p:nvPr/>
          </p:nvSpPr>
          <p:spPr>
            <a:xfrm>
              <a:off x="9127348" y="322186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432</a:t>
              </a:r>
            </a:p>
          </p:txBody>
        </p:sp>
        <p:sp>
          <p:nvSpPr>
            <p:cNvPr id="211" name="Prostokąt 210"/>
            <p:cNvSpPr/>
            <p:nvPr/>
          </p:nvSpPr>
          <p:spPr>
            <a:xfrm>
              <a:off x="10097881" y="440871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12" name="Prostokąt 211"/>
            <p:cNvSpPr/>
            <p:nvPr/>
          </p:nvSpPr>
          <p:spPr>
            <a:xfrm>
              <a:off x="6001232" y="422426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452</a:t>
              </a:r>
            </a:p>
          </p:txBody>
        </p:sp>
        <p:sp>
          <p:nvSpPr>
            <p:cNvPr id="213" name="Prostokąt 212"/>
            <p:cNvSpPr/>
            <p:nvPr/>
          </p:nvSpPr>
          <p:spPr>
            <a:xfrm>
              <a:off x="6862053" y="469248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73</a:t>
              </a:r>
            </a:p>
          </p:txBody>
        </p:sp>
        <p:sp>
          <p:nvSpPr>
            <p:cNvPr id="214" name="Prostokąt 213"/>
            <p:cNvSpPr/>
            <p:nvPr/>
          </p:nvSpPr>
          <p:spPr>
            <a:xfrm>
              <a:off x="7683867" y="4966746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244</a:t>
              </a:r>
            </a:p>
          </p:txBody>
        </p:sp>
        <p:sp>
          <p:nvSpPr>
            <p:cNvPr id="215" name="Prostokąt 214"/>
            <p:cNvSpPr/>
            <p:nvPr/>
          </p:nvSpPr>
          <p:spPr>
            <a:xfrm>
              <a:off x="9981003" y="551618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92</a:t>
              </a:r>
            </a:p>
          </p:txBody>
        </p:sp>
        <p:sp>
          <p:nvSpPr>
            <p:cNvPr id="216" name="Prostokąt 215"/>
            <p:cNvSpPr/>
            <p:nvPr/>
          </p:nvSpPr>
          <p:spPr>
            <a:xfrm>
              <a:off x="8911703" y="4714457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171</a:t>
              </a:r>
            </a:p>
          </p:txBody>
        </p:sp>
        <p:sp>
          <p:nvSpPr>
            <p:cNvPr id="217" name="Prostokąt 216"/>
            <p:cNvSpPr/>
            <p:nvPr/>
          </p:nvSpPr>
          <p:spPr>
            <a:xfrm>
              <a:off x="8587542" y="564413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149</a:t>
              </a:r>
            </a:p>
          </p:txBody>
        </p:sp>
      </p:grpSp>
      <p:sp>
        <p:nvSpPr>
          <p:cNvPr id="218" name="pole tekstowe 217"/>
          <p:cNvSpPr txBox="1"/>
          <p:nvPr/>
        </p:nvSpPr>
        <p:spPr bwMode="auto">
          <a:xfrm>
            <a:off x="172358" y="170999"/>
            <a:ext cx="6654148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rozbudowy sieci dystrybucyjnej wysokiego ciśnienia w latach 2017 - 2026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19640" y="2809350"/>
            <a:ext cx="31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6309"/>
                </a:solidFill>
              </a:rPr>
              <a:t>3 764 km</a:t>
            </a:r>
          </a:p>
        </p:txBody>
      </p:sp>
      <p:sp>
        <p:nvSpPr>
          <p:cNvPr id="62" name="pole tekstowe 61"/>
          <p:cNvSpPr txBox="1"/>
          <p:nvPr/>
        </p:nvSpPr>
        <p:spPr>
          <a:xfrm>
            <a:off x="616020" y="3838416"/>
            <a:ext cx="363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2"/>
                </a:solidFill>
              </a:rPr>
              <a:t>sieci gazowej</a:t>
            </a:r>
          </a:p>
        </p:txBody>
      </p:sp>
    </p:spTree>
    <p:extLst>
      <p:ext uri="{BB962C8B-B14F-4D97-AF65-F5344CB8AC3E}">
        <p14:creationId xmlns:p14="http://schemas.microsoft.com/office/powerpoint/2010/main" val="9528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-168933" y="-271130"/>
            <a:ext cx="12477237" cy="1676141"/>
          </a:xfrm>
          <a:prstGeom prst="rect">
            <a:avLst/>
          </a:prstGeom>
          <a:gradFill flip="none" rotWithShape="1">
            <a:gsLst>
              <a:gs pos="14000">
                <a:schemeClr val="accent3">
                  <a:lumMod val="5000"/>
                  <a:lumOff val="95000"/>
                </a:schemeClr>
              </a:gs>
              <a:gs pos="90000">
                <a:schemeClr val="accent3">
                  <a:lumMod val="45000"/>
                  <a:lumOff val="55000"/>
                  <a:alpha val="35000"/>
                </a:schemeClr>
              </a:gs>
              <a:gs pos="7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4272632" y="389167"/>
            <a:ext cx="7105484" cy="6558714"/>
            <a:chOff x="4859874" y="145070"/>
            <a:chExt cx="7105484" cy="6558714"/>
          </a:xfrm>
          <a:scene3d>
            <a:camera prst="perspectiveRelaxedModerately"/>
            <a:lightRig rig="threePt" dir="t"/>
          </a:scene3d>
        </p:grpSpPr>
        <p:pic>
          <p:nvPicPr>
            <p:cNvPr id="119" name="Obraz 1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6" b="96909" l="5143" r="90000">
                          <a14:foregroundMark x1="39667" y1="7939" x2="39667" y2="7939"/>
                          <a14:foregroundMark x1="10000" y1="18061" x2="10000" y2="18061"/>
                          <a14:foregroundMark x1="44524" y1="11576" x2="44524" y2="11576"/>
                          <a14:backgroundMark x1="9857" y1="22667" x2="9857" y2="22667"/>
                          <a14:backgroundMark x1="10190" y1="18970" x2="10190" y2="18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" t="1489" r="16956" b="1152"/>
            <a:stretch/>
          </p:blipFill>
          <p:spPr>
            <a:xfrm>
              <a:off x="4859874" y="145070"/>
              <a:ext cx="7105484" cy="6558714"/>
            </a:xfrm>
            <a:prstGeom prst="rect">
              <a:avLst/>
            </a:prstGeom>
            <a:effectLst/>
          </p:spPr>
        </p:pic>
        <p:grpSp>
          <p:nvGrpSpPr>
            <p:cNvPr id="86" name="Grupa 85"/>
            <p:cNvGrpSpPr/>
            <p:nvPr/>
          </p:nvGrpSpPr>
          <p:grpSpPr>
            <a:xfrm>
              <a:off x="5511738" y="535102"/>
              <a:ext cx="5745708" cy="5799850"/>
              <a:chOff x="90810" y="331470"/>
              <a:chExt cx="6401943" cy="5799850"/>
            </a:xfrm>
          </p:grpSpPr>
          <p:grpSp>
            <p:nvGrpSpPr>
              <p:cNvPr id="87" name="Grupa 86"/>
              <p:cNvGrpSpPr/>
              <p:nvPr/>
            </p:nvGrpSpPr>
            <p:grpSpPr>
              <a:xfrm>
                <a:off x="90810" y="471108"/>
                <a:ext cx="6401943" cy="5660212"/>
                <a:chOff x="2067128" y="950879"/>
                <a:chExt cx="4890581" cy="4362855"/>
              </a:xfrm>
            </p:grpSpPr>
            <p:sp>
              <p:nvSpPr>
                <p:cNvPr id="91" name="Dowolny kształt 90"/>
                <p:cNvSpPr/>
                <p:nvPr/>
              </p:nvSpPr>
              <p:spPr>
                <a:xfrm>
                  <a:off x="5846323" y="2784543"/>
                  <a:ext cx="1111386" cy="1760706"/>
                </a:xfrm>
                <a:custGeom>
                  <a:avLst/>
                  <a:gdLst>
                    <a:gd name="connsiteX0" fmla="*/ 814692 w 1111386"/>
                    <a:gd name="connsiteY0" fmla="*/ 0 h 1760706"/>
                    <a:gd name="connsiteX1" fmla="*/ 768486 w 1111386"/>
                    <a:gd name="connsiteY1" fmla="*/ 38910 h 1760706"/>
                    <a:gd name="connsiteX2" fmla="*/ 744166 w 1111386"/>
                    <a:gd name="connsiteY2" fmla="*/ 55934 h 1760706"/>
                    <a:gd name="connsiteX3" fmla="*/ 741734 w 1111386"/>
                    <a:gd name="connsiteY3" fmla="*/ 80253 h 1760706"/>
                    <a:gd name="connsiteX4" fmla="*/ 756326 w 1111386"/>
                    <a:gd name="connsiteY4" fmla="*/ 99708 h 1760706"/>
                    <a:gd name="connsiteX5" fmla="*/ 714983 w 1111386"/>
                    <a:gd name="connsiteY5" fmla="*/ 99708 h 1760706"/>
                    <a:gd name="connsiteX6" fmla="*/ 717415 w 1111386"/>
                    <a:gd name="connsiteY6" fmla="*/ 114300 h 1760706"/>
                    <a:gd name="connsiteX7" fmla="*/ 693096 w 1111386"/>
                    <a:gd name="connsiteY7" fmla="*/ 131323 h 1760706"/>
                    <a:gd name="connsiteX8" fmla="*/ 705256 w 1111386"/>
                    <a:gd name="connsiteY8" fmla="*/ 150778 h 1760706"/>
                    <a:gd name="connsiteX9" fmla="*/ 700392 w 1111386"/>
                    <a:gd name="connsiteY9" fmla="*/ 158074 h 1760706"/>
                    <a:gd name="connsiteX10" fmla="*/ 678505 w 1111386"/>
                    <a:gd name="connsiteY10" fmla="*/ 158074 h 1760706"/>
                    <a:gd name="connsiteX11" fmla="*/ 673641 w 1111386"/>
                    <a:gd name="connsiteY11" fmla="*/ 165370 h 1760706"/>
                    <a:gd name="connsiteX12" fmla="*/ 680937 w 1111386"/>
                    <a:gd name="connsiteY12" fmla="*/ 182393 h 1760706"/>
                    <a:gd name="connsiteX13" fmla="*/ 676073 w 1111386"/>
                    <a:gd name="connsiteY13" fmla="*/ 192121 h 1760706"/>
                    <a:gd name="connsiteX14" fmla="*/ 654186 w 1111386"/>
                    <a:gd name="connsiteY14" fmla="*/ 194553 h 1760706"/>
                    <a:gd name="connsiteX15" fmla="*/ 644458 w 1111386"/>
                    <a:gd name="connsiteY15" fmla="*/ 184825 h 1760706"/>
                    <a:gd name="connsiteX16" fmla="*/ 637162 w 1111386"/>
                    <a:gd name="connsiteY16" fmla="*/ 184825 h 1760706"/>
                    <a:gd name="connsiteX17" fmla="*/ 612843 w 1111386"/>
                    <a:gd name="connsiteY17" fmla="*/ 199417 h 1760706"/>
                    <a:gd name="connsiteX18" fmla="*/ 603115 w 1111386"/>
                    <a:gd name="connsiteY18" fmla="*/ 179961 h 1760706"/>
                    <a:gd name="connsiteX19" fmla="*/ 578796 w 1111386"/>
                    <a:gd name="connsiteY19" fmla="*/ 172666 h 1760706"/>
                    <a:gd name="connsiteX20" fmla="*/ 561773 w 1111386"/>
                    <a:gd name="connsiteY20" fmla="*/ 162938 h 1760706"/>
                    <a:gd name="connsiteX21" fmla="*/ 554477 w 1111386"/>
                    <a:gd name="connsiteY21" fmla="*/ 162938 h 1760706"/>
                    <a:gd name="connsiteX22" fmla="*/ 554477 w 1111386"/>
                    <a:gd name="connsiteY22" fmla="*/ 162938 h 1760706"/>
                    <a:gd name="connsiteX23" fmla="*/ 542317 w 1111386"/>
                    <a:gd name="connsiteY23" fmla="*/ 182393 h 1760706"/>
                    <a:gd name="connsiteX24" fmla="*/ 544749 w 1111386"/>
                    <a:gd name="connsiteY24" fmla="*/ 189689 h 1760706"/>
                    <a:gd name="connsiteX25" fmla="*/ 549613 w 1111386"/>
                    <a:gd name="connsiteY25" fmla="*/ 196985 h 1760706"/>
                    <a:gd name="connsiteX26" fmla="*/ 549613 w 1111386"/>
                    <a:gd name="connsiteY26" fmla="*/ 209144 h 1760706"/>
                    <a:gd name="connsiteX27" fmla="*/ 549613 w 1111386"/>
                    <a:gd name="connsiteY27" fmla="*/ 221304 h 1760706"/>
                    <a:gd name="connsiteX28" fmla="*/ 547181 w 1111386"/>
                    <a:gd name="connsiteY28" fmla="*/ 226168 h 1760706"/>
                    <a:gd name="connsiteX29" fmla="*/ 539886 w 1111386"/>
                    <a:gd name="connsiteY29" fmla="*/ 233463 h 1760706"/>
                    <a:gd name="connsiteX30" fmla="*/ 532590 w 1111386"/>
                    <a:gd name="connsiteY30" fmla="*/ 238327 h 1760706"/>
                    <a:gd name="connsiteX31" fmla="*/ 522862 w 1111386"/>
                    <a:gd name="connsiteY31" fmla="*/ 243191 h 1760706"/>
                    <a:gd name="connsiteX32" fmla="*/ 525294 w 1111386"/>
                    <a:gd name="connsiteY32" fmla="*/ 233463 h 1760706"/>
                    <a:gd name="connsiteX33" fmla="*/ 513134 w 1111386"/>
                    <a:gd name="connsiteY33" fmla="*/ 228600 h 1760706"/>
                    <a:gd name="connsiteX34" fmla="*/ 508271 w 1111386"/>
                    <a:gd name="connsiteY34" fmla="*/ 223736 h 1760706"/>
                    <a:gd name="connsiteX35" fmla="*/ 493679 w 1111386"/>
                    <a:gd name="connsiteY35" fmla="*/ 228600 h 1760706"/>
                    <a:gd name="connsiteX36" fmla="*/ 481520 w 1111386"/>
                    <a:gd name="connsiteY36" fmla="*/ 218872 h 1760706"/>
                    <a:gd name="connsiteX37" fmla="*/ 471792 w 1111386"/>
                    <a:gd name="connsiteY37" fmla="*/ 206712 h 1760706"/>
                    <a:gd name="connsiteX38" fmla="*/ 462064 w 1111386"/>
                    <a:gd name="connsiteY38" fmla="*/ 206712 h 1760706"/>
                    <a:gd name="connsiteX39" fmla="*/ 454768 w 1111386"/>
                    <a:gd name="connsiteY39" fmla="*/ 209144 h 1760706"/>
                    <a:gd name="connsiteX40" fmla="*/ 454768 w 1111386"/>
                    <a:gd name="connsiteY40" fmla="*/ 209144 h 1760706"/>
                    <a:gd name="connsiteX41" fmla="*/ 445041 w 1111386"/>
                    <a:gd name="connsiteY41" fmla="*/ 221304 h 1760706"/>
                    <a:gd name="connsiteX42" fmla="*/ 440177 w 1111386"/>
                    <a:gd name="connsiteY42" fmla="*/ 228600 h 1760706"/>
                    <a:gd name="connsiteX43" fmla="*/ 432881 w 1111386"/>
                    <a:gd name="connsiteY43" fmla="*/ 243191 h 1760706"/>
                    <a:gd name="connsiteX44" fmla="*/ 425586 w 1111386"/>
                    <a:gd name="connsiteY44" fmla="*/ 252919 h 1760706"/>
                    <a:gd name="connsiteX45" fmla="*/ 403698 w 1111386"/>
                    <a:gd name="connsiteY45" fmla="*/ 252919 h 1760706"/>
                    <a:gd name="connsiteX46" fmla="*/ 391539 w 1111386"/>
                    <a:gd name="connsiteY46" fmla="*/ 257783 h 1760706"/>
                    <a:gd name="connsiteX47" fmla="*/ 384243 w 1111386"/>
                    <a:gd name="connsiteY47" fmla="*/ 265078 h 1760706"/>
                    <a:gd name="connsiteX48" fmla="*/ 372083 w 1111386"/>
                    <a:gd name="connsiteY48" fmla="*/ 269942 h 1760706"/>
                    <a:gd name="connsiteX49" fmla="*/ 359924 w 1111386"/>
                    <a:gd name="connsiteY49" fmla="*/ 245623 h 1760706"/>
                    <a:gd name="connsiteX50" fmla="*/ 355060 w 1111386"/>
                    <a:gd name="connsiteY50" fmla="*/ 240759 h 1760706"/>
                    <a:gd name="connsiteX51" fmla="*/ 355060 w 1111386"/>
                    <a:gd name="connsiteY51" fmla="*/ 240759 h 1760706"/>
                    <a:gd name="connsiteX52" fmla="*/ 338037 w 1111386"/>
                    <a:gd name="connsiteY52" fmla="*/ 257783 h 1760706"/>
                    <a:gd name="connsiteX53" fmla="*/ 330741 w 1111386"/>
                    <a:gd name="connsiteY53" fmla="*/ 265078 h 1760706"/>
                    <a:gd name="connsiteX54" fmla="*/ 274807 w 1111386"/>
                    <a:gd name="connsiteY54" fmla="*/ 252919 h 1760706"/>
                    <a:gd name="connsiteX55" fmla="*/ 265079 w 1111386"/>
                    <a:gd name="connsiteY55" fmla="*/ 267510 h 1760706"/>
                    <a:gd name="connsiteX56" fmla="*/ 260215 w 1111386"/>
                    <a:gd name="connsiteY56" fmla="*/ 269942 h 1760706"/>
                    <a:gd name="connsiteX57" fmla="*/ 240760 w 1111386"/>
                    <a:gd name="connsiteY57" fmla="*/ 269942 h 1760706"/>
                    <a:gd name="connsiteX58" fmla="*/ 240760 w 1111386"/>
                    <a:gd name="connsiteY58" fmla="*/ 269942 h 1760706"/>
                    <a:gd name="connsiteX59" fmla="*/ 218873 w 1111386"/>
                    <a:gd name="connsiteY59" fmla="*/ 257783 h 1760706"/>
                    <a:gd name="connsiteX60" fmla="*/ 211577 w 1111386"/>
                    <a:gd name="connsiteY60" fmla="*/ 255351 h 1760706"/>
                    <a:gd name="connsiteX61" fmla="*/ 201849 w 1111386"/>
                    <a:gd name="connsiteY61" fmla="*/ 267510 h 1760706"/>
                    <a:gd name="connsiteX62" fmla="*/ 192122 w 1111386"/>
                    <a:gd name="connsiteY62" fmla="*/ 269942 h 1760706"/>
                    <a:gd name="connsiteX63" fmla="*/ 175098 w 1111386"/>
                    <a:gd name="connsiteY63" fmla="*/ 282102 h 1760706"/>
                    <a:gd name="connsiteX64" fmla="*/ 165371 w 1111386"/>
                    <a:gd name="connsiteY64" fmla="*/ 284534 h 1760706"/>
                    <a:gd name="connsiteX65" fmla="*/ 165371 w 1111386"/>
                    <a:gd name="connsiteY65" fmla="*/ 284534 h 1760706"/>
                    <a:gd name="connsiteX66" fmla="*/ 136188 w 1111386"/>
                    <a:gd name="connsiteY66" fmla="*/ 299125 h 1760706"/>
                    <a:gd name="connsiteX67" fmla="*/ 124028 w 1111386"/>
                    <a:gd name="connsiteY67" fmla="*/ 316148 h 1760706"/>
                    <a:gd name="connsiteX68" fmla="*/ 131324 w 1111386"/>
                    <a:gd name="connsiteY68" fmla="*/ 338036 h 1760706"/>
                    <a:gd name="connsiteX69" fmla="*/ 133756 w 1111386"/>
                    <a:gd name="connsiteY69" fmla="*/ 355059 h 1760706"/>
                    <a:gd name="connsiteX70" fmla="*/ 133756 w 1111386"/>
                    <a:gd name="connsiteY70" fmla="*/ 357491 h 1760706"/>
                    <a:gd name="connsiteX71" fmla="*/ 141051 w 1111386"/>
                    <a:gd name="connsiteY71" fmla="*/ 374514 h 1760706"/>
                    <a:gd name="connsiteX72" fmla="*/ 133756 w 1111386"/>
                    <a:gd name="connsiteY72" fmla="*/ 401266 h 1760706"/>
                    <a:gd name="connsiteX73" fmla="*/ 116732 w 1111386"/>
                    <a:gd name="connsiteY73" fmla="*/ 408561 h 1760706"/>
                    <a:gd name="connsiteX74" fmla="*/ 119164 w 1111386"/>
                    <a:gd name="connsiteY74" fmla="*/ 430448 h 1760706"/>
                    <a:gd name="connsiteX75" fmla="*/ 148347 w 1111386"/>
                    <a:gd name="connsiteY75" fmla="*/ 423153 h 1760706"/>
                    <a:gd name="connsiteX76" fmla="*/ 167803 w 1111386"/>
                    <a:gd name="connsiteY76" fmla="*/ 457200 h 1760706"/>
                    <a:gd name="connsiteX77" fmla="*/ 167803 w 1111386"/>
                    <a:gd name="connsiteY77" fmla="*/ 457200 h 1760706"/>
                    <a:gd name="connsiteX78" fmla="*/ 133756 w 1111386"/>
                    <a:gd name="connsiteY78" fmla="*/ 479087 h 1760706"/>
                    <a:gd name="connsiteX79" fmla="*/ 121596 w 1111386"/>
                    <a:gd name="connsiteY79" fmla="*/ 496110 h 1760706"/>
                    <a:gd name="connsiteX80" fmla="*/ 116732 w 1111386"/>
                    <a:gd name="connsiteY80" fmla="*/ 510702 h 1760706"/>
                    <a:gd name="connsiteX81" fmla="*/ 126460 w 1111386"/>
                    <a:gd name="connsiteY81" fmla="*/ 520429 h 1760706"/>
                    <a:gd name="connsiteX82" fmla="*/ 131324 w 1111386"/>
                    <a:gd name="connsiteY82" fmla="*/ 530157 h 1760706"/>
                    <a:gd name="connsiteX83" fmla="*/ 143483 w 1111386"/>
                    <a:gd name="connsiteY83" fmla="*/ 542317 h 1760706"/>
                    <a:gd name="connsiteX84" fmla="*/ 131324 w 1111386"/>
                    <a:gd name="connsiteY84" fmla="*/ 556908 h 1760706"/>
                    <a:gd name="connsiteX85" fmla="*/ 128892 w 1111386"/>
                    <a:gd name="connsiteY85" fmla="*/ 564204 h 1760706"/>
                    <a:gd name="connsiteX86" fmla="*/ 116732 w 1111386"/>
                    <a:gd name="connsiteY86" fmla="*/ 571500 h 1760706"/>
                    <a:gd name="connsiteX87" fmla="*/ 111868 w 1111386"/>
                    <a:gd name="connsiteY87" fmla="*/ 586091 h 1760706"/>
                    <a:gd name="connsiteX88" fmla="*/ 99709 w 1111386"/>
                    <a:gd name="connsiteY88" fmla="*/ 590955 h 1760706"/>
                    <a:gd name="connsiteX89" fmla="*/ 89981 w 1111386"/>
                    <a:gd name="connsiteY89" fmla="*/ 588523 h 1760706"/>
                    <a:gd name="connsiteX90" fmla="*/ 80254 w 1111386"/>
                    <a:gd name="connsiteY90" fmla="*/ 590955 h 1760706"/>
                    <a:gd name="connsiteX91" fmla="*/ 70526 w 1111386"/>
                    <a:gd name="connsiteY91" fmla="*/ 605546 h 1760706"/>
                    <a:gd name="connsiteX92" fmla="*/ 68094 w 1111386"/>
                    <a:gd name="connsiteY92" fmla="*/ 620138 h 1760706"/>
                    <a:gd name="connsiteX93" fmla="*/ 60798 w 1111386"/>
                    <a:gd name="connsiteY93" fmla="*/ 615274 h 1760706"/>
                    <a:gd name="connsiteX94" fmla="*/ 53503 w 1111386"/>
                    <a:gd name="connsiteY94" fmla="*/ 603114 h 1760706"/>
                    <a:gd name="connsiteX95" fmla="*/ 17024 w 1111386"/>
                    <a:gd name="connsiteY95" fmla="*/ 583659 h 1760706"/>
                    <a:gd name="connsiteX96" fmla="*/ 12160 w 1111386"/>
                    <a:gd name="connsiteY96" fmla="*/ 586091 h 1760706"/>
                    <a:gd name="connsiteX97" fmla="*/ 14592 w 1111386"/>
                    <a:gd name="connsiteY97" fmla="*/ 603114 h 1760706"/>
                    <a:gd name="connsiteX98" fmla="*/ 9728 w 1111386"/>
                    <a:gd name="connsiteY98" fmla="*/ 607978 h 1760706"/>
                    <a:gd name="connsiteX99" fmla="*/ 0 w 1111386"/>
                    <a:gd name="connsiteY99" fmla="*/ 617706 h 1760706"/>
                    <a:gd name="connsiteX100" fmla="*/ 14592 w 1111386"/>
                    <a:gd name="connsiteY100" fmla="*/ 634729 h 1760706"/>
                    <a:gd name="connsiteX101" fmla="*/ 17024 w 1111386"/>
                    <a:gd name="connsiteY101" fmla="*/ 649321 h 1760706"/>
                    <a:gd name="connsiteX102" fmla="*/ 68094 w 1111386"/>
                    <a:gd name="connsiteY102" fmla="*/ 666344 h 1760706"/>
                    <a:gd name="connsiteX103" fmla="*/ 68094 w 1111386"/>
                    <a:gd name="connsiteY103" fmla="*/ 666344 h 1760706"/>
                    <a:gd name="connsiteX104" fmla="*/ 87549 w 1111386"/>
                    <a:gd name="connsiteY104" fmla="*/ 656617 h 1760706"/>
                    <a:gd name="connsiteX105" fmla="*/ 107005 w 1111386"/>
                    <a:gd name="connsiteY105" fmla="*/ 666344 h 1760706"/>
                    <a:gd name="connsiteX106" fmla="*/ 114300 w 1111386"/>
                    <a:gd name="connsiteY106" fmla="*/ 683368 h 1760706"/>
                    <a:gd name="connsiteX107" fmla="*/ 124028 w 1111386"/>
                    <a:gd name="connsiteY107" fmla="*/ 697959 h 1760706"/>
                    <a:gd name="connsiteX108" fmla="*/ 133756 w 1111386"/>
                    <a:gd name="connsiteY108" fmla="*/ 710119 h 1760706"/>
                    <a:gd name="connsiteX109" fmla="*/ 128892 w 1111386"/>
                    <a:gd name="connsiteY109" fmla="*/ 736870 h 1760706"/>
                    <a:gd name="connsiteX110" fmla="*/ 141051 w 1111386"/>
                    <a:gd name="connsiteY110" fmla="*/ 744166 h 1760706"/>
                    <a:gd name="connsiteX111" fmla="*/ 136188 w 1111386"/>
                    <a:gd name="connsiteY111" fmla="*/ 770917 h 1760706"/>
                    <a:gd name="connsiteX112" fmla="*/ 126460 w 1111386"/>
                    <a:gd name="connsiteY112" fmla="*/ 790372 h 1760706"/>
                    <a:gd name="connsiteX113" fmla="*/ 102141 w 1111386"/>
                    <a:gd name="connsiteY113" fmla="*/ 778212 h 1760706"/>
                    <a:gd name="connsiteX114" fmla="*/ 99709 w 1111386"/>
                    <a:gd name="connsiteY114" fmla="*/ 790372 h 1760706"/>
                    <a:gd name="connsiteX115" fmla="*/ 89981 w 1111386"/>
                    <a:gd name="connsiteY115" fmla="*/ 802531 h 1760706"/>
                    <a:gd name="connsiteX116" fmla="*/ 94845 w 1111386"/>
                    <a:gd name="connsiteY116" fmla="*/ 812259 h 1760706"/>
                    <a:gd name="connsiteX117" fmla="*/ 97277 w 1111386"/>
                    <a:gd name="connsiteY117" fmla="*/ 814691 h 1760706"/>
                    <a:gd name="connsiteX118" fmla="*/ 107005 w 1111386"/>
                    <a:gd name="connsiteY118" fmla="*/ 829283 h 1760706"/>
                    <a:gd name="connsiteX119" fmla="*/ 107005 w 1111386"/>
                    <a:gd name="connsiteY119" fmla="*/ 829283 h 1760706"/>
                    <a:gd name="connsiteX120" fmla="*/ 133756 w 1111386"/>
                    <a:gd name="connsiteY120" fmla="*/ 843874 h 1760706"/>
                    <a:gd name="connsiteX121" fmla="*/ 128892 w 1111386"/>
                    <a:gd name="connsiteY121" fmla="*/ 853602 h 1760706"/>
                    <a:gd name="connsiteX122" fmla="*/ 121596 w 1111386"/>
                    <a:gd name="connsiteY122" fmla="*/ 880353 h 1760706"/>
                    <a:gd name="connsiteX123" fmla="*/ 124028 w 1111386"/>
                    <a:gd name="connsiteY123" fmla="*/ 892512 h 1760706"/>
                    <a:gd name="connsiteX124" fmla="*/ 107005 w 1111386"/>
                    <a:gd name="connsiteY124" fmla="*/ 902240 h 1760706"/>
                    <a:gd name="connsiteX125" fmla="*/ 133756 w 1111386"/>
                    <a:gd name="connsiteY125" fmla="*/ 914400 h 1760706"/>
                    <a:gd name="connsiteX126" fmla="*/ 116732 w 1111386"/>
                    <a:gd name="connsiteY126" fmla="*/ 931423 h 1760706"/>
                    <a:gd name="connsiteX127" fmla="*/ 116732 w 1111386"/>
                    <a:gd name="connsiteY127" fmla="*/ 948446 h 1760706"/>
                    <a:gd name="connsiteX128" fmla="*/ 109437 w 1111386"/>
                    <a:gd name="connsiteY128" fmla="*/ 980061 h 1760706"/>
                    <a:gd name="connsiteX129" fmla="*/ 109437 w 1111386"/>
                    <a:gd name="connsiteY129" fmla="*/ 1001948 h 1760706"/>
                    <a:gd name="connsiteX130" fmla="*/ 102141 w 1111386"/>
                    <a:gd name="connsiteY130" fmla="*/ 1023836 h 1760706"/>
                    <a:gd name="connsiteX131" fmla="*/ 114300 w 1111386"/>
                    <a:gd name="connsiteY131" fmla="*/ 1043291 h 1760706"/>
                    <a:gd name="connsiteX132" fmla="*/ 111868 w 1111386"/>
                    <a:gd name="connsiteY132" fmla="*/ 1060314 h 1760706"/>
                    <a:gd name="connsiteX133" fmla="*/ 111868 w 1111386"/>
                    <a:gd name="connsiteY133" fmla="*/ 1077338 h 1760706"/>
                    <a:gd name="connsiteX134" fmla="*/ 116732 w 1111386"/>
                    <a:gd name="connsiteY134" fmla="*/ 1087066 h 1760706"/>
                    <a:gd name="connsiteX135" fmla="*/ 128892 w 1111386"/>
                    <a:gd name="connsiteY135" fmla="*/ 1111385 h 1760706"/>
                    <a:gd name="connsiteX136" fmla="*/ 119164 w 1111386"/>
                    <a:gd name="connsiteY136" fmla="*/ 1128408 h 1760706"/>
                    <a:gd name="connsiteX137" fmla="*/ 124028 w 1111386"/>
                    <a:gd name="connsiteY137" fmla="*/ 1143000 h 1760706"/>
                    <a:gd name="connsiteX138" fmla="*/ 124028 w 1111386"/>
                    <a:gd name="connsiteY138" fmla="*/ 1157591 h 1760706"/>
                    <a:gd name="connsiteX139" fmla="*/ 126460 w 1111386"/>
                    <a:gd name="connsiteY139" fmla="*/ 1172183 h 1760706"/>
                    <a:gd name="connsiteX140" fmla="*/ 126460 w 1111386"/>
                    <a:gd name="connsiteY140" fmla="*/ 1186774 h 1760706"/>
                    <a:gd name="connsiteX141" fmla="*/ 121596 w 1111386"/>
                    <a:gd name="connsiteY141" fmla="*/ 1203797 h 1760706"/>
                    <a:gd name="connsiteX142" fmla="*/ 128892 w 1111386"/>
                    <a:gd name="connsiteY142" fmla="*/ 1225685 h 1760706"/>
                    <a:gd name="connsiteX143" fmla="*/ 138620 w 1111386"/>
                    <a:gd name="connsiteY143" fmla="*/ 1237844 h 1760706"/>
                    <a:gd name="connsiteX144" fmla="*/ 138620 w 1111386"/>
                    <a:gd name="connsiteY144" fmla="*/ 1254868 h 1760706"/>
                    <a:gd name="connsiteX145" fmla="*/ 150779 w 1111386"/>
                    <a:gd name="connsiteY145" fmla="*/ 1276755 h 1760706"/>
                    <a:gd name="connsiteX146" fmla="*/ 150779 w 1111386"/>
                    <a:gd name="connsiteY146" fmla="*/ 1276755 h 1760706"/>
                    <a:gd name="connsiteX147" fmla="*/ 148347 w 1111386"/>
                    <a:gd name="connsiteY147" fmla="*/ 1298642 h 1760706"/>
                    <a:gd name="connsiteX148" fmla="*/ 148347 w 1111386"/>
                    <a:gd name="connsiteY148" fmla="*/ 1298642 h 1760706"/>
                    <a:gd name="connsiteX149" fmla="*/ 158075 w 1111386"/>
                    <a:gd name="connsiteY149" fmla="*/ 1318097 h 1760706"/>
                    <a:gd name="connsiteX150" fmla="*/ 155643 w 1111386"/>
                    <a:gd name="connsiteY150" fmla="*/ 1339985 h 1760706"/>
                    <a:gd name="connsiteX151" fmla="*/ 199417 w 1111386"/>
                    <a:gd name="connsiteY151" fmla="*/ 1349712 h 1760706"/>
                    <a:gd name="connsiteX152" fmla="*/ 218873 w 1111386"/>
                    <a:gd name="connsiteY152" fmla="*/ 1337553 h 1760706"/>
                    <a:gd name="connsiteX153" fmla="*/ 226168 w 1111386"/>
                    <a:gd name="connsiteY153" fmla="*/ 1337553 h 1760706"/>
                    <a:gd name="connsiteX154" fmla="*/ 257783 w 1111386"/>
                    <a:gd name="connsiteY154" fmla="*/ 1305938 h 1760706"/>
                    <a:gd name="connsiteX155" fmla="*/ 323445 w 1111386"/>
                    <a:gd name="connsiteY155" fmla="*/ 1325393 h 1760706"/>
                    <a:gd name="connsiteX156" fmla="*/ 318581 w 1111386"/>
                    <a:gd name="connsiteY156" fmla="*/ 1344848 h 1760706"/>
                    <a:gd name="connsiteX157" fmla="*/ 342900 w 1111386"/>
                    <a:gd name="connsiteY157" fmla="*/ 1357008 h 1760706"/>
                    <a:gd name="connsiteX158" fmla="*/ 338037 w 1111386"/>
                    <a:gd name="connsiteY158" fmla="*/ 1383759 h 1760706"/>
                    <a:gd name="connsiteX159" fmla="*/ 338037 w 1111386"/>
                    <a:gd name="connsiteY159" fmla="*/ 1398351 h 1760706"/>
                    <a:gd name="connsiteX160" fmla="*/ 338037 w 1111386"/>
                    <a:gd name="connsiteY160" fmla="*/ 1398351 h 1760706"/>
                    <a:gd name="connsiteX161" fmla="*/ 313717 w 1111386"/>
                    <a:gd name="connsiteY161" fmla="*/ 1432397 h 1760706"/>
                    <a:gd name="connsiteX162" fmla="*/ 350196 w 1111386"/>
                    <a:gd name="connsiteY162" fmla="*/ 1437261 h 1760706"/>
                    <a:gd name="connsiteX163" fmla="*/ 376947 w 1111386"/>
                    <a:gd name="connsiteY163" fmla="*/ 1471308 h 1760706"/>
                    <a:gd name="connsiteX164" fmla="*/ 403698 w 1111386"/>
                    <a:gd name="connsiteY164" fmla="*/ 1468876 h 1760706"/>
                    <a:gd name="connsiteX165" fmla="*/ 423154 w 1111386"/>
                    <a:gd name="connsiteY165" fmla="*/ 1476172 h 1760706"/>
                    <a:gd name="connsiteX166" fmla="*/ 447473 w 1111386"/>
                    <a:gd name="connsiteY166" fmla="*/ 1483468 h 1760706"/>
                    <a:gd name="connsiteX167" fmla="*/ 469360 w 1111386"/>
                    <a:gd name="connsiteY167" fmla="*/ 1500491 h 1760706"/>
                    <a:gd name="connsiteX168" fmla="*/ 493679 w 1111386"/>
                    <a:gd name="connsiteY168" fmla="*/ 1498059 h 1760706"/>
                    <a:gd name="connsiteX169" fmla="*/ 508271 w 1111386"/>
                    <a:gd name="connsiteY169" fmla="*/ 1500491 h 1760706"/>
                    <a:gd name="connsiteX170" fmla="*/ 535022 w 1111386"/>
                    <a:gd name="connsiteY170" fmla="*/ 1502923 h 1760706"/>
                    <a:gd name="connsiteX171" fmla="*/ 542317 w 1111386"/>
                    <a:gd name="connsiteY171" fmla="*/ 1522378 h 1760706"/>
                    <a:gd name="connsiteX172" fmla="*/ 532590 w 1111386"/>
                    <a:gd name="connsiteY172" fmla="*/ 1536970 h 1760706"/>
                    <a:gd name="connsiteX173" fmla="*/ 535022 w 1111386"/>
                    <a:gd name="connsiteY173" fmla="*/ 1546697 h 1760706"/>
                    <a:gd name="connsiteX174" fmla="*/ 535022 w 1111386"/>
                    <a:gd name="connsiteY174" fmla="*/ 1546697 h 1760706"/>
                    <a:gd name="connsiteX175" fmla="*/ 559341 w 1111386"/>
                    <a:gd name="connsiteY175" fmla="*/ 1566153 h 1760706"/>
                    <a:gd name="connsiteX176" fmla="*/ 559341 w 1111386"/>
                    <a:gd name="connsiteY176" fmla="*/ 1566153 h 1760706"/>
                    <a:gd name="connsiteX177" fmla="*/ 566637 w 1111386"/>
                    <a:gd name="connsiteY177" fmla="*/ 1588040 h 1760706"/>
                    <a:gd name="connsiteX178" fmla="*/ 535022 w 1111386"/>
                    <a:gd name="connsiteY178" fmla="*/ 1590472 h 1760706"/>
                    <a:gd name="connsiteX179" fmla="*/ 542317 w 1111386"/>
                    <a:gd name="connsiteY179" fmla="*/ 1607495 h 1760706"/>
                    <a:gd name="connsiteX180" fmla="*/ 542317 w 1111386"/>
                    <a:gd name="connsiteY180" fmla="*/ 1614791 h 1760706"/>
                    <a:gd name="connsiteX181" fmla="*/ 527726 w 1111386"/>
                    <a:gd name="connsiteY181" fmla="*/ 1614791 h 1760706"/>
                    <a:gd name="connsiteX182" fmla="*/ 498543 w 1111386"/>
                    <a:gd name="connsiteY182" fmla="*/ 1609927 h 1760706"/>
                    <a:gd name="connsiteX183" fmla="*/ 498543 w 1111386"/>
                    <a:gd name="connsiteY183" fmla="*/ 1622087 h 1760706"/>
                    <a:gd name="connsiteX184" fmla="*/ 493679 w 1111386"/>
                    <a:gd name="connsiteY184" fmla="*/ 1639110 h 1760706"/>
                    <a:gd name="connsiteX185" fmla="*/ 496111 w 1111386"/>
                    <a:gd name="connsiteY185" fmla="*/ 1648838 h 1760706"/>
                    <a:gd name="connsiteX186" fmla="*/ 486383 w 1111386"/>
                    <a:gd name="connsiteY186" fmla="*/ 1643974 h 1760706"/>
                    <a:gd name="connsiteX187" fmla="*/ 486383 w 1111386"/>
                    <a:gd name="connsiteY187" fmla="*/ 1643974 h 1760706"/>
                    <a:gd name="connsiteX188" fmla="*/ 476656 w 1111386"/>
                    <a:gd name="connsiteY188" fmla="*/ 1656134 h 1760706"/>
                    <a:gd name="connsiteX189" fmla="*/ 476656 w 1111386"/>
                    <a:gd name="connsiteY189" fmla="*/ 1663429 h 1760706"/>
                    <a:gd name="connsiteX190" fmla="*/ 486383 w 1111386"/>
                    <a:gd name="connsiteY190" fmla="*/ 1663429 h 1760706"/>
                    <a:gd name="connsiteX191" fmla="*/ 498543 w 1111386"/>
                    <a:gd name="connsiteY191" fmla="*/ 1675589 h 1760706"/>
                    <a:gd name="connsiteX192" fmla="*/ 500975 w 1111386"/>
                    <a:gd name="connsiteY192" fmla="*/ 1695044 h 1760706"/>
                    <a:gd name="connsiteX193" fmla="*/ 525294 w 1111386"/>
                    <a:gd name="connsiteY193" fmla="*/ 1707204 h 1760706"/>
                    <a:gd name="connsiteX194" fmla="*/ 556909 w 1111386"/>
                    <a:gd name="connsiteY194" fmla="*/ 1695044 h 1760706"/>
                    <a:gd name="connsiteX195" fmla="*/ 578796 w 1111386"/>
                    <a:gd name="connsiteY195" fmla="*/ 1699908 h 1760706"/>
                    <a:gd name="connsiteX196" fmla="*/ 600683 w 1111386"/>
                    <a:gd name="connsiteY196" fmla="*/ 1695044 h 1760706"/>
                    <a:gd name="connsiteX197" fmla="*/ 632298 w 1111386"/>
                    <a:gd name="connsiteY197" fmla="*/ 1695044 h 1760706"/>
                    <a:gd name="connsiteX198" fmla="*/ 632298 w 1111386"/>
                    <a:gd name="connsiteY198" fmla="*/ 1695044 h 1760706"/>
                    <a:gd name="connsiteX199" fmla="*/ 632298 w 1111386"/>
                    <a:gd name="connsiteY199" fmla="*/ 1695044 h 1760706"/>
                    <a:gd name="connsiteX200" fmla="*/ 593388 w 1111386"/>
                    <a:gd name="connsiteY200" fmla="*/ 1721795 h 1760706"/>
                    <a:gd name="connsiteX201" fmla="*/ 593388 w 1111386"/>
                    <a:gd name="connsiteY201" fmla="*/ 1733955 h 1760706"/>
                    <a:gd name="connsiteX202" fmla="*/ 644458 w 1111386"/>
                    <a:gd name="connsiteY202" fmla="*/ 1750978 h 1760706"/>
                    <a:gd name="connsiteX203" fmla="*/ 661481 w 1111386"/>
                    <a:gd name="connsiteY203" fmla="*/ 1741251 h 1760706"/>
                    <a:gd name="connsiteX204" fmla="*/ 719847 w 1111386"/>
                    <a:gd name="connsiteY204" fmla="*/ 1741251 h 1760706"/>
                    <a:gd name="connsiteX205" fmla="*/ 727143 w 1111386"/>
                    <a:gd name="connsiteY205" fmla="*/ 1741251 h 1760706"/>
                    <a:gd name="connsiteX206" fmla="*/ 739303 w 1111386"/>
                    <a:gd name="connsiteY206" fmla="*/ 1733955 h 1760706"/>
                    <a:gd name="connsiteX207" fmla="*/ 778213 w 1111386"/>
                    <a:gd name="connsiteY207" fmla="*/ 1746114 h 1760706"/>
                    <a:gd name="connsiteX208" fmla="*/ 804964 w 1111386"/>
                    <a:gd name="connsiteY208" fmla="*/ 1743683 h 1760706"/>
                    <a:gd name="connsiteX209" fmla="*/ 821988 w 1111386"/>
                    <a:gd name="connsiteY209" fmla="*/ 1748546 h 1760706"/>
                    <a:gd name="connsiteX210" fmla="*/ 843875 w 1111386"/>
                    <a:gd name="connsiteY210" fmla="*/ 1714500 h 1760706"/>
                    <a:gd name="connsiteX211" fmla="*/ 899809 w 1111386"/>
                    <a:gd name="connsiteY211" fmla="*/ 1648838 h 1760706"/>
                    <a:gd name="connsiteX212" fmla="*/ 899809 w 1111386"/>
                    <a:gd name="connsiteY212" fmla="*/ 1648838 h 1760706"/>
                    <a:gd name="connsiteX213" fmla="*/ 926560 w 1111386"/>
                    <a:gd name="connsiteY213" fmla="*/ 1648838 h 1760706"/>
                    <a:gd name="connsiteX214" fmla="*/ 950879 w 1111386"/>
                    <a:gd name="connsiteY214" fmla="*/ 1673157 h 1760706"/>
                    <a:gd name="connsiteX215" fmla="*/ 975198 w 1111386"/>
                    <a:gd name="connsiteY215" fmla="*/ 1653702 h 1760706"/>
                    <a:gd name="connsiteX216" fmla="*/ 984926 w 1111386"/>
                    <a:gd name="connsiteY216" fmla="*/ 1641542 h 1760706"/>
                    <a:gd name="connsiteX217" fmla="*/ 997086 w 1111386"/>
                    <a:gd name="connsiteY217" fmla="*/ 1622087 h 1760706"/>
                    <a:gd name="connsiteX218" fmla="*/ 1018973 w 1111386"/>
                    <a:gd name="connsiteY218" fmla="*/ 1631814 h 1760706"/>
                    <a:gd name="connsiteX219" fmla="*/ 1018973 w 1111386"/>
                    <a:gd name="connsiteY219" fmla="*/ 1631814 h 1760706"/>
                    <a:gd name="connsiteX220" fmla="*/ 1016541 w 1111386"/>
                    <a:gd name="connsiteY220" fmla="*/ 1653702 h 1760706"/>
                    <a:gd name="connsiteX221" fmla="*/ 1026268 w 1111386"/>
                    <a:gd name="connsiteY221" fmla="*/ 1660997 h 1760706"/>
                    <a:gd name="connsiteX222" fmla="*/ 1045724 w 1111386"/>
                    <a:gd name="connsiteY222" fmla="*/ 1680453 h 1760706"/>
                    <a:gd name="connsiteX223" fmla="*/ 1038428 w 1111386"/>
                    <a:gd name="connsiteY223" fmla="*/ 1716931 h 1760706"/>
                    <a:gd name="connsiteX224" fmla="*/ 1055451 w 1111386"/>
                    <a:gd name="connsiteY224" fmla="*/ 1716931 h 1760706"/>
                    <a:gd name="connsiteX225" fmla="*/ 1072475 w 1111386"/>
                    <a:gd name="connsiteY225" fmla="*/ 1721795 h 1760706"/>
                    <a:gd name="connsiteX226" fmla="*/ 1091930 w 1111386"/>
                    <a:gd name="connsiteY226" fmla="*/ 1721795 h 1760706"/>
                    <a:gd name="connsiteX227" fmla="*/ 1091930 w 1111386"/>
                    <a:gd name="connsiteY227" fmla="*/ 1721795 h 1760706"/>
                    <a:gd name="connsiteX228" fmla="*/ 1094362 w 1111386"/>
                    <a:gd name="connsiteY228" fmla="*/ 1750978 h 1760706"/>
                    <a:gd name="connsiteX229" fmla="*/ 1111386 w 1111386"/>
                    <a:gd name="connsiteY229" fmla="*/ 1760706 h 1760706"/>
                    <a:gd name="connsiteX230" fmla="*/ 1111386 w 1111386"/>
                    <a:gd name="connsiteY230" fmla="*/ 1760706 h 176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1111386" h="1760706">
                      <a:moveTo>
                        <a:pt x="814692" y="0"/>
                      </a:moveTo>
                      <a:lnTo>
                        <a:pt x="768486" y="38910"/>
                      </a:lnTo>
                      <a:lnTo>
                        <a:pt x="744166" y="55934"/>
                      </a:lnTo>
                      <a:lnTo>
                        <a:pt x="741734" y="80253"/>
                      </a:lnTo>
                      <a:lnTo>
                        <a:pt x="756326" y="99708"/>
                      </a:lnTo>
                      <a:lnTo>
                        <a:pt x="714983" y="99708"/>
                      </a:lnTo>
                      <a:lnTo>
                        <a:pt x="717415" y="114300"/>
                      </a:lnTo>
                      <a:lnTo>
                        <a:pt x="693096" y="131323"/>
                      </a:lnTo>
                      <a:lnTo>
                        <a:pt x="705256" y="150778"/>
                      </a:lnTo>
                      <a:lnTo>
                        <a:pt x="700392" y="158074"/>
                      </a:lnTo>
                      <a:lnTo>
                        <a:pt x="678505" y="158074"/>
                      </a:lnTo>
                      <a:lnTo>
                        <a:pt x="673641" y="165370"/>
                      </a:lnTo>
                      <a:lnTo>
                        <a:pt x="680937" y="182393"/>
                      </a:lnTo>
                      <a:lnTo>
                        <a:pt x="676073" y="192121"/>
                      </a:lnTo>
                      <a:lnTo>
                        <a:pt x="654186" y="194553"/>
                      </a:lnTo>
                      <a:lnTo>
                        <a:pt x="644458" y="184825"/>
                      </a:lnTo>
                      <a:lnTo>
                        <a:pt x="637162" y="184825"/>
                      </a:lnTo>
                      <a:lnTo>
                        <a:pt x="612843" y="199417"/>
                      </a:lnTo>
                      <a:lnTo>
                        <a:pt x="603115" y="179961"/>
                      </a:lnTo>
                      <a:lnTo>
                        <a:pt x="578796" y="172666"/>
                      </a:lnTo>
                      <a:lnTo>
                        <a:pt x="561773" y="162938"/>
                      </a:lnTo>
                      <a:lnTo>
                        <a:pt x="554477" y="162938"/>
                      </a:lnTo>
                      <a:lnTo>
                        <a:pt x="554477" y="162938"/>
                      </a:lnTo>
                      <a:lnTo>
                        <a:pt x="542317" y="182393"/>
                      </a:lnTo>
                      <a:lnTo>
                        <a:pt x="544749" y="189689"/>
                      </a:lnTo>
                      <a:lnTo>
                        <a:pt x="549613" y="196985"/>
                      </a:lnTo>
                      <a:lnTo>
                        <a:pt x="549613" y="209144"/>
                      </a:lnTo>
                      <a:lnTo>
                        <a:pt x="549613" y="221304"/>
                      </a:lnTo>
                      <a:lnTo>
                        <a:pt x="547181" y="226168"/>
                      </a:lnTo>
                      <a:lnTo>
                        <a:pt x="539886" y="233463"/>
                      </a:lnTo>
                      <a:lnTo>
                        <a:pt x="532590" y="238327"/>
                      </a:lnTo>
                      <a:lnTo>
                        <a:pt x="522862" y="243191"/>
                      </a:lnTo>
                      <a:lnTo>
                        <a:pt x="525294" y="233463"/>
                      </a:lnTo>
                      <a:lnTo>
                        <a:pt x="513134" y="228600"/>
                      </a:lnTo>
                      <a:lnTo>
                        <a:pt x="508271" y="223736"/>
                      </a:lnTo>
                      <a:lnTo>
                        <a:pt x="493679" y="228600"/>
                      </a:lnTo>
                      <a:lnTo>
                        <a:pt x="481520" y="218872"/>
                      </a:lnTo>
                      <a:lnTo>
                        <a:pt x="471792" y="206712"/>
                      </a:lnTo>
                      <a:lnTo>
                        <a:pt x="462064" y="206712"/>
                      </a:lnTo>
                      <a:lnTo>
                        <a:pt x="454768" y="209144"/>
                      </a:lnTo>
                      <a:lnTo>
                        <a:pt x="454768" y="209144"/>
                      </a:lnTo>
                      <a:lnTo>
                        <a:pt x="445041" y="221304"/>
                      </a:lnTo>
                      <a:lnTo>
                        <a:pt x="440177" y="228600"/>
                      </a:lnTo>
                      <a:lnTo>
                        <a:pt x="432881" y="243191"/>
                      </a:lnTo>
                      <a:lnTo>
                        <a:pt x="425586" y="252919"/>
                      </a:lnTo>
                      <a:lnTo>
                        <a:pt x="403698" y="252919"/>
                      </a:lnTo>
                      <a:lnTo>
                        <a:pt x="391539" y="257783"/>
                      </a:lnTo>
                      <a:lnTo>
                        <a:pt x="384243" y="265078"/>
                      </a:lnTo>
                      <a:lnTo>
                        <a:pt x="372083" y="269942"/>
                      </a:lnTo>
                      <a:lnTo>
                        <a:pt x="359924" y="245623"/>
                      </a:lnTo>
                      <a:lnTo>
                        <a:pt x="355060" y="240759"/>
                      </a:lnTo>
                      <a:lnTo>
                        <a:pt x="355060" y="240759"/>
                      </a:lnTo>
                      <a:lnTo>
                        <a:pt x="338037" y="257783"/>
                      </a:lnTo>
                      <a:lnTo>
                        <a:pt x="330741" y="265078"/>
                      </a:lnTo>
                      <a:lnTo>
                        <a:pt x="274807" y="252919"/>
                      </a:lnTo>
                      <a:lnTo>
                        <a:pt x="265079" y="267510"/>
                      </a:lnTo>
                      <a:lnTo>
                        <a:pt x="260215" y="269942"/>
                      </a:lnTo>
                      <a:lnTo>
                        <a:pt x="240760" y="269942"/>
                      </a:lnTo>
                      <a:lnTo>
                        <a:pt x="240760" y="269942"/>
                      </a:lnTo>
                      <a:lnTo>
                        <a:pt x="218873" y="257783"/>
                      </a:lnTo>
                      <a:lnTo>
                        <a:pt x="211577" y="255351"/>
                      </a:lnTo>
                      <a:lnTo>
                        <a:pt x="201849" y="267510"/>
                      </a:lnTo>
                      <a:lnTo>
                        <a:pt x="192122" y="269942"/>
                      </a:lnTo>
                      <a:lnTo>
                        <a:pt x="175098" y="282102"/>
                      </a:lnTo>
                      <a:lnTo>
                        <a:pt x="165371" y="284534"/>
                      </a:lnTo>
                      <a:lnTo>
                        <a:pt x="165371" y="284534"/>
                      </a:lnTo>
                      <a:lnTo>
                        <a:pt x="136188" y="299125"/>
                      </a:lnTo>
                      <a:lnTo>
                        <a:pt x="124028" y="316148"/>
                      </a:lnTo>
                      <a:lnTo>
                        <a:pt x="131324" y="338036"/>
                      </a:lnTo>
                      <a:lnTo>
                        <a:pt x="133756" y="355059"/>
                      </a:lnTo>
                      <a:lnTo>
                        <a:pt x="133756" y="357491"/>
                      </a:lnTo>
                      <a:lnTo>
                        <a:pt x="141051" y="374514"/>
                      </a:lnTo>
                      <a:lnTo>
                        <a:pt x="133756" y="401266"/>
                      </a:lnTo>
                      <a:lnTo>
                        <a:pt x="116732" y="408561"/>
                      </a:lnTo>
                      <a:lnTo>
                        <a:pt x="119164" y="430448"/>
                      </a:lnTo>
                      <a:lnTo>
                        <a:pt x="148347" y="423153"/>
                      </a:lnTo>
                      <a:lnTo>
                        <a:pt x="167803" y="457200"/>
                      </a:lnTo>
                      <a:lnTo>
                        <a:pt x="167803" y="457200"/>
                      </a:lnTo>
                      <a:lnTo>
                        <a:pt x="133756" y="479087"/>
                      </a:lnTo>
                      <a:lnTo>
                        <a:pt x="121596" y="496110"/>
                      </a:lnTo>
                      <a:lnTo>
                        <a:pt x="116732" y="510702"/>
                      </a:lnTo>
                      <a:lnTo>
                        <a:pt x="126460" y="520429"/>
                      </a:lnTo>
                      <a:lnTo>
                        <a:pt x="131324" y="530157"/>
                      </a:lnTo>
                      <a:lnTo>
                        <a:pt x="143483" y="542317"/>
                      </a:lnTo>
                      <a:lnTo>
                        <a:pt x="131324" y="556908"/>
                      </a:lnTo>
                      <a:lnTo>
                        <a:pt x="128892" y="564204"/>
                      </a:lnTo>
                      <a:lnTo>
                        <a:pt x="116732" y="571500"/>
                      </a:lnTo>
                      <a:lnTo>
                        <a:pt x="111868" y="586091"/>
                      </a:lnTo>
                      <a:lnTo>
                        <a:pt x="99709" y="590955"/>
                      </a:lnTo>
                      <a:lnTo>
                        <a:pt x="89981" y="588523"/>
                      </a:lnTo>
                      <a:lnTo>
                        <a:pt x="80254" y="590955"/>
                      </a:lnTo>
                      <a:lnTo>
                        <a:pt x="70526" y="605546"/>
                      </a:lnTo>
                      <a:lnTo>
                        <a:pt x="68094" y="620138"/>
                      </a:lnTo>
                      <a:lnTo>
                        <a:pt x="60798" y="615274"/>
                      </a:lnTo>
                      <a:lnTo>
                        <a:pt x="53503" y="603114"/>
                      </a:lnTo>
                      <a:lnTo>
                        <a:pt x="17024" y="583659"/>
                      </a:lnTo>
                      <a:lnTo>
                        <a:pt x="12160" y="586091"/>
                      </a:lnTo>
                      <a:lnTo>
                        <a:pt x="14592" y="603114"/>
                      </a:lnTo>
                      <a:lnTo>
                        <a:pt x="9728" y="607978"/>
                      </a:lnTo>
                      <a:lnTo>
                        <a:pt x="0" y="617706"/>
                      </a:lnTo>
                      <a:lnTo>
                        <a:pt x="14592" y="634729"/>
                      </a:lnTo>
                      <a:lnTo>
                        <a:pt x="17024" y="649321"/>
                      </a:lnTo>
                      <a:lnTo>
                        <a:pt x="68094" y="666344"/>
                      </a:lnTo>
                      <a:lnTo>
                        <a:pt x="68094" y="666344"/>
                      </a:lnTo>
                      <a:lnTo>
                        <a:pt x="87549" y="656617"/>
                      </a:lnTo>
                      <a:lnTo>
                        <a:pt x="107005" y="666344"/>
                      </a:lnTo>
                      <a:lnTo>
                        <a:pt x="114300" y="683368"/>
                      </a:lnTo>
                      <a:lnTo>
                        <a:pt x="124028" y="697959"/>
                      </a:lnTo>
                      <a:lnTo>
                        <a:pt x="133756" y="710119"/>
                      </a:lnTo>
                      <a:lnTo>
                        <a:pt x="128892" y="736870"/>
                      </a:lnTo>
                      <a:lnTo>
                        <a:pt x="141051" y="744166"/>
                      </a:lnTo>
                      <a:lnTo>
                        <a:pt x="136188" y="770917"/>
                      </a:lnTo>
                      <a:lnTo>
                        <a:pt x="126460" y="790372"/>
                      </a:lnTo>
                      <a:lnTo>
                        <a:pt x="102141" y="778212"/>
                      </a:lnTo>
                      <a:lnTo>
                        <a:pt x="99709" y="790372"/>
                      </a:lnTo>
                      <a:lnTo>
                        <a:pt x="89981" y="802531"/>
                      </a:lnTo>
                      <a:lnTo>
                        <a:pt x="94845" y="812259"/>
                      </a:lnTo>
                      <a:lnTo>
                        <a:pt x="97277" y="814691"/>
                      </a:lnTo>
                      <a:lnTo>
                        <a:pt x="107005" y="829283"/>
                      </a:lnTo>
                      <a:lnTo>
                        <a:pt x="107005" y="829283"/>
                      </a:lnTo>
                      <a:lnTo>
                        <a:pt x="133756" y="843874"/>
                      </a:lnTo>
                      <a:lnTo>
                        <a:pt x="128892" y="853602"/>
                      </a:lnTo>
                      <a:lnTo>
                        <a:pt x="121596" y="880353"/>
                      </a:lnTo>
                      <a:lnTo>
                        <a:pt x="124028" y="892512"/>
                      </a:lnTo>
                      <a:lnTo>
                        <a:pt x="107005" y="902240"/>
                      </a:lnTo>
                      <a:lnTo>
                        <a:pt x="133756" y="914400"/>
                      </a:lnTo>
                      <a:lnTo>
                        <a:pt x="116732" y="931423"/>
                      </a:lnTo>
                      <a:lnTo>
                        <a:pt x="116732" y="948446"/>
                      </a:lnTo>
                      <a:lnTo>
                        <a:pt x="109437" y="980061"/>
                      </a:lnTo>
                      <a:lnTo>
                        <a:pt x="109437" y="1001948"/>
                      </a:lnTo>
                      <a:lnTo>
                        <a:pt x="102141" y="1023836"/>
                      </a:lnTo>
                      <a:lnTo>
                        <a:pt x="114300" y="1043291"/>
                      </a:lnTo>
                      <a:lnTo>
                        <a:pt x="111868" y="1060314"/>
                      </a:lnTo>
                      <a:lnTo>
                        <a:pt x="111868" y="1077338"/>
                      </a:lnTo>
                      <a:lnTo>
                        <a:pt x="116732" y="1087066"/>
                      </a:lnTo>
                      <a:lnTo>
                        <a:pt x="128892" y="1111385"/>
                      </a:lnTo>
                      <a:lnTo>
                        <a:pt x="119164" y="1128408"/>
                      </a:lnTo>
                      <a:lnTo>
                        <a:pt x="124028" y="1143000"/>
                      </a:lnTo>
                      <a:lnTo>
                        <a:pt x="124028" y="1157591"/>
                      </a:lnTo>
                      <a:lnTo>
                        <a:pt x="126460" y="1172183"/>
                      </a:lnTo>
                      <a:lnTo>
                        <a:pt x="126460" y="1186774"/>
                      </a:lnTo>
                      <a:lnTo>
                        <a:pt x="121596" y="1203797"/>
                      </a:lnTo>
                      <a:lnTo>
                        <a:pt x="128892" y="1225685"/>
                      </a:lnTo>
                      <a:lnTo>
                        <a:pt x="138620" y="1237844"/>
                      </a:lnTo>
                      <a:lnTo>
                        <a:pt x="138620" y="1254868"/>
                      </a:lnTo>
                      <a:lnTo>
                        <a:pt x="150779" y="1276755"/>
                      </a:lnTo>
                      <a:lnTo>
                        <a:pt x="150779" y="1276755"/>
                      </a:lnTo>
                      <a:lnTo>
                        <a:pt x="148347" y="1298642"/>
                      </a:lnTo>
                      <a:lnTo>
                        <a:pt x="148347" y="1298642"/>
                      </a:lnTo>
                      <a:lnTo>
                        <a:pt x="158075" y="1318097"/>
                      </a:lnTo>
                      <a:lnTo>
                        <a:pt x="155643" y="1339985"/>
                      </a:lnTo>
                      <a:lnTo>
                        <a:pt x="199417" y="1349712"/>
                      </a:lnTo>
                      <a:lnTo>
                        <a:pt x="218873" y="1337553"/>
                      </a:lnTo>
                      <a:lnTo>
                        <a:pt x="226168" y="1337553"/>
                      </a:lnTo>
                      <a:lnTo>
                        <a:pt x="257783" y="1305938"/>
                      </a:lnTo>
                      <a:lnTo>
                        <a:pt x="323445" y="1325393"/>
                      </a:lnTo>
                      <a:lnTo>
                        <a:pt x="318581" y="1344848"/>
                      </a:lnTo>
                      <a:lnTo>
                        <a:pt x="342900" y="1357008"/>
                      </a:lnTo>
                      <a:lnTo>
                        <a:pt x="338037" y="1383759"/>
                      </a:lnTo>
                      <a:lnTo>
                        <a:pt x="338037" y="1398351"/>
                      </a:lnTo>
                      <a:lnTo>
                        <a:pt x="338037" y="1398351"/>
                      </a:lnTo>
                      <a:lnTo>
                        <a:pt x="313717" y="1432397"/>
                      </a:lnTo>
                      <a:lnTo>
                        <a:pt x="350196" y="1437261"/>
                      </a:lnTo>
                      <a:lnTo>
                        <a:pt x="376947" y="1471308"/>
                      </a:lnTo>
                      <a:lnTo>
                        <a:pt x="403698" y="1468876"/>
                      </a:lnTo>
                      <a:lnTo>
                        <a:pt x="423154" y="1476172"/>
                      </a:lnTo>
                      <a:lnTo>
                        <a:pt x="447473" y="1483468"/>
                      </a:lnTo>
                      <a:lnTo>
                        <a:pt x="469360" y="1500491"/>
                      </a:lnTo>
                      <a:lnTo>
                        <a:pt x="493679" y="1498059"/>
                      </a:lnTo>
                      <a:lnTo>
                        <a:pt x="508271" y="1500491"/>
                      </a:lnTo>
                      <a:lnTo>
                        <a:pt x="535022" y="1502923"/>
                      </a:lnTo>
                      <a:lnTo>
                        <a:pt x="542317" y="1522378"/>
                      </a:lnTo>
                      <a:lnTo>
                        <a:pt x="532590" y="1536970"/>
                      </a:lnTo>
                      <a:lnTo>
                        <a:pt x="535022" y="1546697"/>
                      </a:lnTo>
                      <a:lnTo>
                        <a:pt x="535022" y="1546697"/>
                      </a:lnTo>
                      <a:lnTo>
                        <a:pt x="559341" y="1566153"/>
                      </a:lnTo>
                      <a:lnTo>
                        <a:pt x="559341" y="1566153"/>
                      </a:lnTo>
                      <a:lnTo>
                        <a:pt x="566637" y="1588040"/>
                      </a:lnTo>
                      <a:lnTo>
                        <a:pt x="535022" y="1590472"/>
                      </a:lnTo>
                      <a:lnTo>
                        <a:pt x="542317" y="1607495"/>
                      </a:lnTo>
                      <a:lnTo>
                        <a:pt x="542317" y="1614791"/>
                      </a:lnTo>
                      <a:lnTo>
                        <a:pt x="527726" y="1614791"/>
                      </a:lnTo>
                      <a:lnTo>
                        <a:pt x="498543" y="1609927"/>
                      </a:lnTo>
                      <a:lnTo>
                        <a:pt x="498543" y="1622087"/>
                      </a:lnTo>
                      <a:lnTo>
                        <a:pt x="493679" y="1639110"/>
                      </a:lnTo>
                      <a:lnTo>
                        <a:pt x="496111" y="1648838"/>
                      </a:lnTo>
                      <a:lnTo>
                        <a:pt x="486383" y="1643974"/>
                      </a:lnTo>
                      <a:lnTo>
                        <a:pt x="486383" y="1643974"/>
                      </a:lnTo>
                      <a:lnTo>
                        <a:pt x="476656" y="1656134"/>
                      </a:lnTo>
                      <a:lnTo>
                        <a:pt x="476656" y="1663429"/>
                      </a:lnTo>
                      <a:lnTo>
                        <a:pt x="486383" y="1663429"/>
                      </a:lnTo>
                      <a:lnTo>
                        <a:pt x="498543" y="1675589"/>
                      </a:lnTo>
                      <a:lnTo>
                        <a:pt x="500975" y="1695044"/>
                      </a:lnTo>
                      <a:lnTo>
                        <a:pt x="525294" y="1707204"/>
                      </a:lnTo>
                      <a:lnTo>
                        <a:pt x="556909" y="1695044"/>
                      </a:lnTo>
                      <a:lnTo>
                        <a:pt x="578796" y="1699908"/>
                      </a:lnTo>
                      <a:lnTo>
                        <a:pt x="600683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593388" y="1721795"/>
                      </a:lnTo>
                      <a:lnTo>
                        <a:pt x="593388" y="1733955"/>
                      </a:lnTo>
                      <a:lnTo>
                        <a:pt x="644458" y="1750978"/>
                      </a:lnTo>
                      <a:lnTo>
                        <a:pt x="661481" y="1741251"/>
                      </a:lnTo>
                      <a:lnTo>
                        <a:pt x="719847" y="1741251"/>
                      </a:lnTo>
                      <a:lnTo>
                        <a:pt x="727143" y="1741251"/>
                      </a:lnTo>
                      <a:lnTo>
                        <a:pt x="739303" y="1733955"/>
                      </a:lnTo>
                      <a:lnTo>
                        <a:pt x="778213" y="1746114"/>
                      </a:lnTo>
                      <a:lnTo>
                        <a:pt x="804964" y="1743683"/>
                      </a:lnTo>
                      <a:lnTo>
                        <a:pt x="821988" y="1748546"/>
                      </a:lnTo>
                      <a:lnTo>
                        <a:pt x="843875" y="1714500"/>
                      </a:lnTo>
                      <a:lnTo>
                        <a:pt x="899809" y="1648838"/>
                      </a:lnTo>
                      <a:lnTo>
                        <a:pt x="899809" y="1648838"/>
                      </a:lnTo>
                      <a:lnTo>
                        <a:pt x="926560" y="1648838"/>
                      </a:lnTo>
                      <a:lnTo>
                        <a:pt x="950879" y="1673157"/>
                      </a:lnTo>
                      <a:lnTo>
                        <a:pt x="975198" y="1653702"/>
                      </a:lnTo>
                      <a:lnTo>
                        <a:pt x="984926" y="1641542"/>
                      </a:lnTo>
                      <a:lnTo>
                        <a:pt x="997086" y="1622087"/>
                      </a:lnTo>
                      <a:lnTo>
                        <a:pt x="1018973" y="1631814"/>
                      </a:lnTo>
                      <a:lnTo>
                        <a:pt x="1018973" y="1631814"/>
                      </a:lnTo>
                      <a:lnTo>
                        <a:pt x="1016541" y="1653702"/>
                      </a:lnTo>
                      <a:lnTo>
                        <a:pt x="1026268" y="1660997"/>
                      </a:lnTo>
                      <a:lnTo>
                        <a:pt x="1045724" y="1680453"/>
                      </a:lnTo>
                      <a:lnTo>
                        <a:pt x="1038428" y="1716931"/>
                      </a:lnTo>
                      <a:lnTo>
                        <a:pt x="1055451" y="1716931"/>
                      </a:lnTo>
                      <a:lnTo>
                        <a:pt x="1072475" y="1721795"/>
                      </a:lnTo>
                      <a:lnTo>
                        <a:pt x="1091930" y="1721795"/>
                      </a:lnTo>
                      <a:lnTo>
                        <a:pt x="1091930" y="1721795"/>
                      </a:lnTo>
                      <a:lnTo>
                        <a:pt x="1094362" y="1750978"/>
                      </a:lnTo>
                      <a:lnTo>
                        <a:pt x="1111386" y="1760706"/>
                      </a:lnTo>
                      <a:lnTo>
                        <a:pt x="1111386" y="17607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2" name="Dowolny kształt 91"/>
                <p:cNvSpPr/>
                <p:nvPr/>
              </p:nvSpPr>
              <p:spPr>
                <a:xfrm>
                  <a:off x="5778230" y="982494"/>
                  <a:ext cx="873057" cy="1804480"/>
                </a:xfrm>
                <a:custGeom>
                  <a:avLst/>
                  <a:gdLst>
                    <a:gd name="connsiteX0" fmla="*/ 583659 w 873057"/>
                    <a:gd name="connsiteY0" fmla="*/ 0 h 1804480"/>
                    <a:gd name="connsiteX1" fmla="*/ 578796 w 873057"/>
                    <a:gd name="connsiteY1" fmla="*/ 55934 h 1804480"/>
                    <a:gd name="connsiteX2" fmla="*/ 569068 w 873057"/>
                    <a:gd name="connsiteY2" fmla="*/ 65661 h 1804480"/>
                    <a:gd name="connsiteX3" fmla="*/ 561772 w 873057"/>
                    <a:gd name="connsiteY3" fmla="*/ 60797 h 1804480"/>
                    <a:gd name="connsiteX4" fmla="*/ 532589 w 873057"/>
                    <a:gd name="connsiteY4" fmla="*/ 80253 h 1804480"/>
                    <a:gd name="connsiteX5" fmla="*/ 505838 w 873057"/>
                    <a:gd name="connsiteY5" fmla="*/ 70525 h 1804480"/>
                    <a:gd name="connsiteX6" fmla="*/ 488815 w 873057"/>
                    <a:gd name="connsiteY6" fmla="*/ 89980 h 1804480"/>
                    <a:gd name="connsiteX7" fmla="*/ 471791 w 873057"/>
                    <a:gd name="connsiteY7" fmla="*/ 92412 h 1804480"/>
                    <a:gd name="connsiteX8" fmla="*/ 469359 w 873057"/>
                    <a:gd name="connsiteY8" fmla="*/ 102140 h 1804480"/>
                    <a:gd name="connsiteX9" fmla="*/ 449904 w 873057"/>
                    <a:gd name="connsiteY9" fmla="*/ 104572 h 1804480"/>
                    <a:gd name="connsiteX10" fmla="*/ 449904 w 873057"/>
                    <a:gd name="connsiteY10" fmla="*/ 121595 h 1804480"/>
                    <a:gd name="connsiteX11" fmla="*/ 428017 w 873057"/>
                    <a:gd name="connsiteY11" fmla="*/ 141051 h 1804480"/>
                    <a:gd name="connsiteX12" fmla="*/ 435313 w 873057"/>
                    <a:gd name="connsiteY12" fmla="*/ 160506 h 1804480"/>
                    <a:gd name="connsiteX13" fmla="*/ 457200 w 873057"/>
                    <a:gd name="connsiteY13" fmla="*/ 196985 h 1804480"/>
                    <a:gd name="connsiteX14" fmla="*/ 483951 w 873057"/>
                    <a:gd name="connsiteY14" fmla="*/ 192121 h 1804480"/>
                    <a:gd name="connsiteX15" fmla="*/ 505838 w 873057"/>
                    <a:gd name="connsiteY15" fmla="*/ 233463 h 1804480"/>
                    <a:gd name="connsiteX16" fmla="*/ 496110 w 873057"/>
                    <a:gd name="connsiteY16" fmla="*/ 248055 h 1804480"/>
                    <a:gd name="connsiteX17" fmla="*/ 488815 w 873057"/>
                    <a:gd name="connsiteY17" fmla="*/ 272374 h 1804480"/>
                    <a:gd name="connsiteX18" fmla="*/ 505838 w 873057"/>
                    <a:gd name="connsiteY18" fmla="*/ 279670 h 1804480"/>
                    <a:gd name="connsiteX19" fmla="*/ 525293 w 873057"/>
                    <a:gd name="connsiteY19" fmla="*/ 299125 h 1804480"/>
                    <a:gd name="connsiteX20" fmla="*/ 539885 w 873057"/>
                    <a:gd name="connsiteY20" fmla="*/ 318580 h 1804480"/>
                    <a:gd name="connsiteX21" fmla="*/ 549613 w 873057"/>
                    <a:gd name="connsiteY21" fmla="*/ 352627 h 1804480"/>
                    <a:gd name="connsiteX22" fmla="*/ 586091 w 873057"/>
                    <a:gd name="connsiteY22" fmla="*/ 386674 h 1804480"/>
                    <a:gd name="connsiteX23" fmla="*/ 593387 w 873057"/>
                    <a:gd name="connsiteY23" fmla="*/ 425585 h 1804480"/>
                    <a:gd name="connsiteX24" fmla="*/ 588523 w 873057"/>
                    <a:gd name="connsiteY24" fmla="*/ 445040 h 1804480"/>
                    <a:gd name="connsiteX25" fmla="*/ 569068 w 873057"/>
                    <a:gd name="connsiteY25" fmla="*/ 464495 h 1804480"/>
                    <a:gd name="connsiteX26" fmla="*/ 564204 w 873057"/>
                    <a:gd name="connsiteY26" fmla="*/ 496110 h 1804480"/>
                    <a:gd name="connsiteX27" fmla="*/ 559340 w 873057"/>
                    <a:gd name="connsiteY27" fmla="*/ 517997 h 1804480"/>
                    <a:gd name="connsiteX28" fmla="*/ 559340 w 873057"/>
                    <a:gd name="connsiteY28" fmla="*/ 530157 h 1804480"/>
                    <a:gd name="connsiteX29" fmla="*/ 532589 w 873057"/>
                    <a:gd name="connsiteY29" fmla="*/ 535021 h 1804480"/>
                    <a:gd name="connsiteX30" fmla="*/ 520430 w 873057"/>
                    <a:gd name="connsiteY30" fmla="*/ 535021 h 1804480"/>
                    <a:gd name="connsiteX31" fmla="*/ 517998 w 873057"/>
                    <a:gd name="connsiteY31" fmla="*/ 552044 h 1804480"/>
                    <a:gd name="connsiteX32" fmla="*/ 513134 w 873057"/>
                    <a:gd name="connsiteY32" fmla="*/ 559340 h 1804480"/>
                    <a:gd name="connsiteX33" fmla="*/ 493679 w 873057"/>
                    <a:gd name="connsiteY33" fmla="*/ 554476 h 1804480"/>
                    <a:gd name="connsiteX34" fmla="*/ 459632 w 873057"/>
                    <a:gd name="connsiteY34" fmla="*/ 586091 h 1804480"/>
                    <a:gd name="connsiteX35" fmla="*/ 449904 w 873057"/>
                    <a:gd name="connsiteY35" fmla="*/ 586091 h 1804480"/>
                    <a:gd name="connsiteX36" fmla="*/ 447472 w 873057"/>
                    <a:gd name="connsiteY36" fmla="*/ 588523 h 1804480"/>
                    <a:gd name="connsiteX37" fmla="*/ 447472 w 873057"/>
                    <a:gd name="connsiteY37" fmla="*/ 588523 h 1804480"/>
                    <a:gd name="connsiteX38" fmla="*/ 445040 w 873057"/>
                    <a:gd name="connsiteY38" fmla="*/ 615274 h 1804480"/>
                    <a:gd name="connsiteX39" fmla="*/ 420721 w 873057"/>
                    <a:gd name="connsiteY39" fmla="*/ 603115 h 1804480"/>
                    <a:gd name="connsiteX40" fmla="*/ 384242 w 873057"/>
                    <a:gd name="connsiteY40" fmla="*/ 625002 h 1804480"/>
                    <a:gd name="connsiteX41" fmla="*/ 347764 w 873057"/>
                    <a:gd name="connsiteY41" fmla="*/ 654185 h 1804480"/>
                    <a:gd name="connsiteX42" fmla="*/ 321013 w 873057"/>
                    <a:gd name="connsiteY42" fmla="*/ 683368 h 1804480"/>
                    <a:gd name="connsiteX43" fmla="*/ 301557 w 873057"/>
                    <a:gd name="connsiteY43" fmla="*/ 712551 h 1804480"/>
                    <a:gd name="connsiteX44" fmla="*/ 252919 w 873057"/>
                    <a:gd name="connsiteY44" fmla="*/ 736870 h 1804480"/>
                    <a:gd name="connsiteX45" fmla="*/ 252919 w 873057"/>
                    <a:gd name="connsiteY45" fmla="*/ 736870 h 1804480"/>
                    <a:gd name="connsiteX46" fmla="*/ 221304 w 873057"/>
                    <a:gd name="connsiteY46" fmla="*/ 770917 h 1804480"/>
                    <a:gd name="connsiteX47" fmla="*/ 196985 w 873057"/>
                    <a:gd name="connsiteY47" fmla="*/ 751461 h 1804480"/>
                    <a:gd name="connsiteX48" fmla="*/ 175098 w 873057"/>
                    <a:gd name="connsiteY48" fmla="*/ 763621 h 1804480"/>
                    <a:gd name="connsiteX49" fmla="*/ 160506 w 873057"/>
                    <a:gd name="connsiteY49" fmla="*/ 768485 h 1804480"/>
                    <a:gd name="connsiteX50" fmla="*/ 150779 w 873057"/>
                    <a:gd name="connsiteY50" fmla="*/ 795236 h 1804480"/>
                    <a:gd name="connsiteX51" fmla="*/ 133755 w 873057"/>
                    <a:gd name="connsiteY51" fmla="*/ 807395 h 1804480"/>
                    <a:gd name="connsiteX52" fmla="*/ 94844 w 873057"/>
                    <a:gd name="connsiteY52" fmla="*/ 790372 h 1804480"/>
                    <a:gd name="connsiteX53" fmla="*/ 41342 w 873057"/>
                    <a:gd name="connsiteY53" fmla="*/ 785508 h 1804480"/>
                    <a:gd name="connsiteX54" fmla="*/ 0 w 873057"/>
                    <a:gd name="connsiteY54" fmla="*/ 787940 h 1804480"/>
                    <a:gd name="connsiteX55" fmla="*/ 2432 w 873057"/>
                    <a:gd name="connsiteY55" fmla="*/ 817123 h 1804480"/>
                    <a:gd name="connsiteX56" fmla="*/ 12159 w 873057"/>
                    <a:gd name="connsiteY56" fmla="*/ 846306 h 1804480"/>
                    <a:gd name="connsiteX57" fmla="*/ 29183 w 873057"/>
                    <a:gd name="connsiteY57" fmla="*/ 873057 h 1804480"/>
                    <a:gd name="connsiteX58" fmla="*/ 38910 w 873057"/>
                    <a:gd name="connsiteY58" fmla="*/ 899808 h 1804480"/>
                    <a:gd name="connsiteX59" fmla="*/ 31615 w 873057"/>
                    <a:gd name="connsiteY59" fmla="*/ 921695 h 1804480"/>
                    <a:gd name="connsiteX60" fmla="*/ 60798 w 873057"/>
                    <a:gd name="connsiteY60" fmla="*/ 936287 h 1804480"/>
                    <a:gd name="connsiteX61" fmla="*/ 60798 w 873057"/>
                    <a:gd name="connsiteY61" fmla="*/ 936287 h 1804480"/>
                    <a:gd name="connsiteX62" fmla="*/ 38910 w 873057"/>
                    <a:gd name="connsiteY62" fmla="*/ 943583 h 1804480"/>
                    <a:gd name="connsiteX63" fmla="*/ 31615 w 873057"/>
                    <a:gd name="connsiteY63" fmla="*/ 955742 h 1804480"/>
                    <a:gd name="connsiteX64" fmla="*/ 31615 w 873057"/>
                    <a:gd name="connsiteY64" fmla="*/ 982493 h 1804480"/>
                    <a:gd name="connsiteX65" fmla="*/ 24319 w 873057"/>
                    <a:gd name="connsiteY65" fmla="*/ 992221 h 1804480"/>
                    <a:gd name="connsiteX66" fmla="*/ 38910 w 873057"/>
                    <a:gd name="connsiteY66" fmla="*/ 1016540 h 1804480"/>
                    <a:gd name="connsiteX67" fmla="*/ 51070 w 873057"/>
                    <a:gd name="connsiteY67" fmla="*/ 1033563 h 1804480"/>
                    <a:gd name="connsiteX68" fmla="*/ 51070 w 873057"/>
                    <a:gd name="connsiteY68" fmla="*/ 1033563 h 1804480"/>
                    <a:gd name="connsiteX69" fmla="*/ 58366 w 873057"/>
                    <a:gd name="connsiteY69" fmla="*/ 1077338 h 1804480"/>
                    <a:gd name="connsiteX70" fmla="*/ 65661 w 873057"/>
                    <a:gd name="connsiteY70" fmla="*/ 1104089 h 1804480"/>
                    <a:gd name="connsiteX71" fmla="*/ 72957 w 873057"/>
                    <a:gd name="connsiteY71" fmla="*/ 1113817 h 1804480"/>
                    <a:gd name="connsiteX72" fmla="*/ 116732 w 873057"/>
                    <a:gd name="connsiteY72" fmla="*/ 1116249 h 1804480"/>
                    <a:gd name="connsiteX73" fmla="*/ 155642 w 873057"/>
                    <a:gd name="connsiteY73" fmla="*/ 1157591 h 1804480"/>
                    <a:gd name="connsiteX74" fmla="*/ 179961 w 873057"/>
                    <a:gd name="connsiteY74" fmla="*/ 1140568 h 1804480"/>
                    <a:gd name="connsiteX75" fmla="*/ 187257 w 873057"/>
                    <a:gd name="connsiteY75" fmla="*/ 1155159 h 1804480"/>
                    <a:gd name="connsiteX76" fmla="*/ 170234 w 873057"/>
                    <a:gd name="connsiteY76" fmla="*/ 1164887 h 1804480"/>
                    <a:gd name="connsiteX77" fmla="*/ 184825 w 873057"/>
                    <a:gd name="connsiteY77" fmla="*/ 1177046 h 1804480"/>
                    <a:gd name="connsiteX78" fmla="*/ 155642 w 873057"/>
                    <a:gd name="connsiteY78" fmla="*/ 1191638 h 1804480"/>
                    <a:gd name="connsiteX79" fmla="*/ 172666 w 873057"/>
                    <a:gd name="connsiteY79" fmla="*/ 1213525 h 1804480"/>
                    <a:gd name="connsiteX80" fmla="*/ 201849 w 873057"/>
                    <a:gd name="connsiteY80" fmla="*/ 1223253 h 1804480"/>
                    <a:gd name="connsiteX81" fmla="*/ 223736 w 873057"/>
                    <a:gd name="connsiteY81" fmla="*/ 1232980 h 1804480"/>
                    <a:gd name="connsiteX82" fmla="*/ 235896 w 873057"/>
                    <a:gd name="connsiteY82" fmla="*/ 1262163 h 1804480"/>
                    <a:gd name="connsiteX83" fmla="*/ 228600 w 873057"/>
                    <a:gd name="connsiteY83" fmla="*/ 1284051 h 1804480"/>
                    <a:gd name="connsiteX84" fmla="*/ 235896 w 873057"/>
                    <a:gd name="connsiteY84" fmla="*/ 1301074 h 1804480"/>
                    <a:gd name="connsiteX85" fmla="*/ 245623 w 873057"/>
                    <a:gd name="connsiteY85" fmla="*/ 1318097 h 1804480"/>
                    <a:gd name="connsiteX86" fmla="*/ 248055 w 873057"/>
                    <a:gd name="connsiteY86" fmla="*/ 1339985 h 1804480"/>
                    <a:gd name="connsiteX87" fmla="*/ 269942 w 873057"/>
                    <a:gd name="connsiteY87" fmla="*/ 1349712 h 1804480"/>
                    <a:gd name="connsiteX88" fmla="*/ 282102 w 873057"/>
                    <a:gd name="connsiteY88" fmla="*/ 1335121 h 1804480"/>
                    <a:gd name="connsiteX89" fmla="*/ 282102 w 873057"/>
                    <a:gd name="connsiteY89" fmla="*/ 1335121 h 1804480"/>
                    <a:gd name="connsiteX90" fmla="*/ 340468 w 873057"/>
                    <a:gd name="connsiteY90" fmla="*/ 1330257 h 1804480"/>
                    <a:gd name="connsiteX91" fmla="*/ 338036 w 873057"/>
                    <a:gd name="connsiteY91" fmla="*/ 1310802 h 1804480"/>
                    <a:gd name="connsiteX92" fmla="*/ 376947 w 873057"/>
                    <a:gd name="connsiteY92" fmla="*/ 1298642 h 1804480"/>
                    <a:gd name="connsiteX93" fmla="*/ 386674 w 873057"/>
                    <a:gd name="connsiteY93" fmla="*/ 1337553 h 1804480"/>
                    <a:gd name="connsiteX94" fmla="*/ 364787 w 873057"/>
                    <a:gd name="connsiteY94" fmla="*/ 1344849 h 1804480"/>
                    <a:gd name="connsiteX95" fmla="*/ 372083 w 873057"/>
                    <a:gd name="connsiteY95" fmla="*/ 1391055 h 1804480"/>
                    <a:gd name="connsiteX96" fmla="*/ 393970 w 873057"/>
                    <a:gd name="connsiteY96" fmla="*/ 1393487 h 1804480"/>
                    <a:gd name="connsiteX97" fmla="*/ 396402 w 873057"/>
                    <a:gd name="connsiteY97" fmla="*/ 1422670 h 1804480"/>
                    <a:gd name="connsiteX98" fmla="*/ 396402 w 873057"/>
                    <a:gd name="connsiteY98" fmla="*/ 1422670 h 1804480"/>
                    <a:gd name="connsiteX99" fmla="*/ 415857 w 873057"/>
                    <a:gd name="connsiteY99" fmla="*/ 1391055 h 1804480"/>
                    <a:gd name="connsiteX100" fmla="*/ 428017 w 873057"/>
                    <a:gd name="connsiteY100" fmla="*/ 1393487 h 1804480"/>
                    <a:gd name="connsiteX101" fmla="*/ 428017 w 873057"/>
                    <a:gd name="connsiteY101" fmla="*/ 1393487 h 1804480"/>
                    <a:gd name="connsiteX102" fmla="*/ 474223 w 873057"/>
                    <a:gd name="connsiteY102" fmla="*/ 1386191 h 1804480"/>
                    <a:gd name="connsiteX103" fmla="*/ 474223 w 873057"/>
                    <a:gd name="connsiteY103" fmla="*/ 1386191 h 1804480"/>
                    <a:gd name="connsiteX104" fmla="*/ 474223 w 873057"/>
                    <a:gd name="connsiteY104" fmla="*/ 1429966 h 1804480"/>
                    <a:gd name="connsiteX105" fmla="*/ 471791 w 873057"/>
                    <a:gd name="connsiteY105" fmla="*/ 1454285 h 1804480"/>
                    <a:gd name="connsiteX106" fmla="*/ 471791 w 873057"/>
                    <a:gd name="connsiteY106" fmla="*/ 1454285 h 1804480"/>
                    <a:gd name="connsiteX107" fmla="*/ 471791 w 873057"/>
                    <a:gd name="connsiteY107" fmla="*/ 1485900 h 1804480"/>
                    <a:gd name="connsiteX108" fmla="*/ 476655 w 873057"/>
                    <a:gd name="connsiteY108" fmla="*/ 1505355 h 1804480"/>
                    <a:gd name="connsiteX109" fmla="*/ 476655 w 873057"/>
                    <a:gd name="connsiteY109" fmla="*/ 1505355 h 1804480"/>
                    <a:gd name="connsiteX110" fmla="*/ 457200 w 873057"/>
                    <a:gd name="connsiteY110" fmla="*/ 1536970 h 1804480"/>
                    <a:gd name="connsiteX111" fmla="*/ 466927 w 873057"/>
                    <a:gd name="connsiteY111" fmla="*/ 1553993 h 1804480"/>
                    <a:gd name="connsiteX112" fmla="*/ 481519 w 873057"/>
                    <a:gd name="connsiteY112" fmla="*/ 1561289 h 1804480"/>
                    <a:gd name="connsiteX113" fmla="*/ 483951 w 873057"/>
                    <a:gd name="connsiteY113" fmla="*/ 1573449 h 1804480"/>
                    <a:gd name="connsiteX114" fmla="*/ 498542 w 873057"/>
                    <a:gd name="connsiteY114" fmla="*/ 1592904 h 1804480"/>
                    <a:gd name="connsiteX115" fmla="*/ 520430 w 873057"/>
                    <a:gd name="connsiteY115" fmla="*/ 1605063 h 1804480"/>
                    <a:gd name="connsiteX116" fmla="*/ 515566 w 873057"/>
                    <a:gd name="connsiteY116" fmla="*/ 1624519 h 1804480"/>
                    <a:gd name="connsiteX117" fmla="*/ 513134 w 873057"/>
                    <a:gd name="connsiteY117" fmla="*/ 1641542 h 1804480"/>
                    <a:gd name="connsiteX118" fmla="*/ 513134 w 873057"/>
                    <a:gd name="connsiteY118" fmla="*/ 1641542 h 1804480"/>
                    <a:gd name="connsiteX119" fmla="*/ 532589 w 873057"/>
                    <a:gd name="connsiteY119" fmla="*/ 1663429 h 1804480"/>
                    <a:gd name="connsiteX120" fmla="*/ 532589 w 873057"/>
                    <a:gd name="connsiteY120" fmla="*/ 1668293 h 1804480"/>
                    <a:gd name="connsiteX121" fmla="*/ 532589 w 873057"/>
                    <a:gd name="connsiteY121" fmla="*/ 1692612 h 1804480"/>
                    <a:gd name="connsiteX122" fmla="*/ 542317 w 873057"/>
                    <a:gd name="connsiteY122" fmla="*/ 1702340 h 1804480"/>
                    <a:gd name="connsiteX123" fmla="*/ 552044 w 873057"/>
                    <a:gd name="connsiteY123" fmla="*/ 1716932 h 1804480"/>
                    <a:gd name="connsiteX124" fmla="*/ 578796 w 873057"/>
                    <a:gd name="connsiteY124" fmla="*/ 1729091 h 1804480"/>
                    <a:gd name="connsiteX125" fmla="*/ 600683 w 873057"/>
                    <a:gd name="connsiteY125" fmla="*/ 1729091 h 1804480"/>
                    <a:gd name="connsiteX126" fmla="*/ 620138 w 873057"/>
                    <a:gd name="connsiteY126" fmla="*/ 1724227 h 1804480"/>
                    <a:gd name="connsiteX127" fmla="*/ 629866 w 873057"/>
                    <a:gd name="connsiteY127" fmla="*/ 1724227 h 1804480"/>
                    <a:gd name="connsiteX128" fmla="*/ 629866 w 873057"/>
                    <a:gd name="connsiteY128" fmla="*/ 1724227 h 1804480"/>
                    <a:gd name="connsiteX129" fmla="*/ 649321 w 873057"/>
                    <a:gd name="connsiteY129" fmla="*/ 1729091 h 1804480"/>
                    <a:gd name="connsiteX130" fmla="*/ 671208 w 873057"/>
                    <a:gd name="connsiteY130" fmla="*/ 1738819 h 1804480"/>
                    <a:gd name="connsiteX131" fmla="*/ 700391 w 873057"/>
                    <a:gd name="connsiteY131" fmla="*/ 1748546 h 1804480"/>
                    <a:gd name="connsiteX132" fmla="*/ 732006 w 873057"/>
                    <a:gd name="connsiteY132" fmla="*/ 1736387 h 1804480"/>
                    <a:gd name="connsiteX133" fmla="*/ 732006 w 873057"/>
                    <a:gd name="connsiteY133" fmla="*/ 1736387 h 1804480"/>
                    <a:gd name="connsiteX134" fmla="*/ 766053 w 873057"/>
                    <a:gd name="connsiteY134" fmla="*/ 1736387 h 1804480"/>
                    <a:gd name="connsiteX135" fmla="*/ 778213 w 873057"/>
                    <a:gd name="connsiteY135" fmla="*/ 1758274 h 1804480"/>
                    <a:gd name="connsiteX136" fmla="*/ 795236 w 873057"/>
                    <a:gd name="connsiteY136" fmla="*/ 1768002 h 1804480"/>
                    <a:gd name="connsiteX137" fmla="*/ 795236 w 873057"/>
                    <a:gd name="connsiteY137" fmla="*/ 1768002 h 1804480"/>
                    <a:gd name="connsiteX138" fmla="*/ 812259 w 873057"/>
                    <a:gd name="connsiteY138" fmla="*/ 1775297 h 1804480"/>
                    <a:gd name="connsiteX139" fmla="*/ 812259 w 873057"/>
                    <a:gd name="connsiteY139" fmla="*/ 1794753 h 1804480"/>
                    <a:gd name="connsiteX140" fmla="*/ 812259 w 873057"/>
                    <a:gd name="connsiteY140" fmla="*/ 1794753 h 1804480"/>
                    <a:gd name="connsiteX141" fmla="*/ 826851 w 873057"/>
                    <a:gd name="connsiteY141" fmla="*/ 1794753 h 1804480"/>
                    <a:gd name="connsiteX142" fmla="*/ 839010 w 873057"/>
                    <a:gd name="connsiteY142" fmla="*/ 1785025 h 1804480"/>
                    <a:gd name="connsiteX143" fmla="*/ 839010 w 873057"/>
                    <a:gd name="connsiteY143" fmla="*/ 1785025 h 1804480"/>
                    <a:gd name="connsiteX144" fmla="*/ 863330 w 873057"/>
                    <a:gd name="connsiteY144" fmla="*/ 1802049 h 1804480"/>
                    <a:gd name="connsiteX145" fmla="*/ 873057 w 873057"/>
                    <a:gd name="connsiteY145" fmla="*/ 1804480 h 1804480"/>
                    <a:gd name="connsiteX146" fmla="*/ 873057 w 873057"/>
                    <a:gd name="connsiteY146" fmla="*/ 1804480 h 180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873057" h="1804480">
                      <a:moveTo>
                        <a:pt x="583659" y="0"/>
                      </a:moveTo>
                      <a:lnTo>
                        <a:pt x="578796" y="55934"/>
                      </a:lnTo>
                      <a:lnTo>
                        <a:pt x="569068" y="65661"/>
                      </a:lnTo>
                      <a:lnTo>
                        <a:pt x="561772" y="60797"/>
                      </a:lnTo>
                      <a:lnTo>
                        <a:pt x="532589" y="80253"/>
                      </a:lnTo>
                      <a:lnTo>
                        <a:pt x="505838" y="70525"/>
                      </a:lnTo>
                      <a:lnTo>
                        <a:pt x="488815" y="89980"/>
                      </a:lnTo>
                      <a:lnTo>
                        <a:pt x="471791" y="92412"/>
                      </a:lnTo>
                      <a:lnTo>
                        <a:pt x="469359" y="102140"/>
                      </a:lnTo>
                      <a:lnTo>
                        <a:pt x="449904" y="104572"/>
                      </a:lnTo>
                      <a:lnTo>
                        <a:pt x="449904" y="121595"/>
                      </a:lnTo>
                      <a:lnTo>
                        <a:pt x="428017" y="141051"/>
                      </a:lnTo>
                      <a:lnTo>
                        <a:pt x="435313" y="160506"/>
                      </a:lnTo>
                      <a:lnTo>
                        <a:pt x="457200" y="196985"/>
                      </a:lnTo>
                      <a:lnTo>
                        <a:pt x="483951" y="192121"/>
                      </a:lnTo>
                      <a:lnTo>
                        <a:pt x="505838" y="233463"/>
                      </a:lnTo>
                      <a:lnTo>
                        <a:pt x="496110" y="248055"/>
                      </a:lnTo>
                      <a:lnTo>
                        <a:pt x="488815" y="272374"/>
                      </a:lnTo>
                      <a:lnTo>
                        <a:pt x="505838" y="279670"/>
                      </a:lnTo>
                      <a:lnTo>
                        <a:pt x="525293" y="299125"/>
                      </a:lnTo>
                      <a:lnTo>
                        <a:pt x="539885" y="318580"/>
                      </a:lnTo>
                      <a:lnTo>
                        <a:pt x="549613" y="352627"/>
                      </a:lnTo>
                      <a:lnTo>
                        <a:pt x="586091" y="386674"/>
                      </a:lnTo>
                      <a:lnTo>
                        <a:pt x="593387" y="425585"/>
                      </a:lnTo>
                      <a:lnTo>
                        <a:pt x="588523" y="445040"/>
                      </a:lnTo>
                      <a:lnTo>
                        <a:pt x="569068" y="464495"/>
                      </a:lnTo>
                      <a:lnTo>
                        <a:pt x="564204" y="496110"/>
                      </a:lnTo>
                      <a:lnTo>
                        <a:pt x="559340" y="517997"/>
                      </a:lnTo>
                      <a:lnTo>
                        <a:pt x="559340" y="530157"/>
                      </a:lnTo>
                      <a:lnTo>
                        <a:pt x="532589" y="535021"/>
                      </a:lnTo>
                      <a:lnTo>
                        <a:pt x="520430" y="535021"/>
                      </a:lnTo>
                      <a:lnTo>
                        <a:pt x="517998" y="552044"/>
                      </a:lnTo>
                      <a:lnTo>
                        <a:pt x="513134" y="559340"/>
                      </a:lnTo>
                      <a:lnTo>
                        <a:pt x="493679" y="554476"/>
                      </a:lnTo>
                      <a:lnTo>
                        <a:pt x="459632" y="586091"/>
                      </a:lnTo>
                      <a:lnTo>
                        <a:pt x="449904" y="586091"/>
                      </a:lnTo>
                      <a:lnTo>
                        <a:pt x="447472" y="588523"/>
                      </a:lnTo>
                      <a:lnTo>
                        <a:pt x="447472" y="588523"/>
                      </a:lnTo>
                      <a:lnTo>
                        <a:pt x="445040" y="615274"/>
                      </a:lnTo>
                      <a:lnTo>
                        <a:pt x="420721" y="603115"/>
                      </a:lnTo>
                      <a:lnTo>
                        <a:pt x="384242" y="625002"/>
                      </a:lnTo>
                      <a:lnTo>
                        <a:pt x="347764" y="654185"/>
                      </a:lnTo>
                      <a:lnTo>
                        <a:pt x="321013" y="683368"/>
                      </a:lnTo>
                      <a:lnTo>
                        <a:pt x="301557" y="712551"/>
                      </a:lnTo>
                      <a:lnTo>
                        <a:pt x="252919" y="736870"/>
                      </a:lnTo>
                      <a:lnTo>
                        <a:pt x="252919" y="736870"/>
                      </a:lnTo>
                      <a:lnTo>
                        <a:pt x="221304" y="770917"/>
                      </a:lnTo>
                      <a:lnTo>
                        <a:pt x="196985" y="751461"/>
                      </a:lnTo>
                      <a:lnTo>
                        <a:pt x="175098" y="763621"/>
                      </a:lnTo>
                      <a:lnTo>
                        <a:pt x="160506" y="768485"/>
                      </a:lnTo>
                      <a:lnTo>
                        <a:pt x="150779" y="795236"/>
                      </a:lnTo>
                      <a:lnTo>
                        <a:pt x="133755" y="807395"/>
                      </a:lnTo>
                      <a:lnTo>
                        <a:pt x="94844" y="790372"/>
                      </a:lnTo>
                      <a:lnTo>
                        <a:pt x="41342" y="785508"/>
                      </a:lnTo>
                      <a:lnTo>
                        <a:pt x="0" y="787940"/>
                      </a:lnTo>
                      <a:lnTo>
                        <a:pt x="2432" y="817123"/>
                      </a:lnTo>
                      <a:lnTo>
                        <a:pt x="12159" y="846306"/>
                      </a:lnTo>
                      <a:lnTo>
                        <a:pt x="29183" y="873057"/>
                      </a:lnTo>
                      <a:lnTo>
                        <a:pt x="38910" y="899808"/>
                      </a:lnTo>
                      <a:lnTo>
                        <a:pt x="31615" y="921695"/>
                      </a:lnTo>
                      <a:lnTo>
                        <a:pt x="60798" y="936287"/>
                      </a:lnTo>
                      <a:lnTo>
                        <a:pt x="60798" y="936287"/>
                      </a:lnTo>
                      <a:lnTo>
                        <a:pt x="38910" y="943583"/>
                      </a:lnTo>
                      <a:lnTo>
                        <a:pt x="31615" y="955742"/>
                      </a:lnTo>
                      <a:lnTo>
                        <a:pt x="31615" y="982493"/>
                      </a:lnTo>
                      <a:lnTo>
                        <a:pt x="24319" y="992221"/>
                      </a:lnTo>
                      <a:lnTo>
                        <a:pt x="38910" y="1016540"/>
                      </a:lnTo>
                      <a:lnTo>
                        <a:pt x="51070" y="1033563"/>
                      </a:lnTo>
                      <a:lnTo>
                        <a:pt x="51070" y="1033563"/>
                      </a:lnTo>
                      <a:lnTo>
                        <a:pt x="58366" y="1077338"/>
                      </a:lnTo>
                      <a:lnTo>
                        <a:pt x="65661" y="1104089"/>
                      </a:lnTo>
                      <a:lnTo>
                        <a:pt x="72957" y="1113817"/>
                      </a:lnTo>
                      <a:lnTo>
                        <a:pt x="116732" y="1116249"/>
                      </a:lnTo>
                      <a:lnTo>
                        <a:pt x="155642" y="1157591"/>
                      </a:lnTo>
                      <a:lnTo>
                        <a:pt x="179961" y="1140568"/>
                      </a:lnTo>
                      <a:lnTo>
                        <a:pt x="187257" y="1155159"/>
                      </a:lnTo>
                      <a:lnTo>
                        <a:pt x="170234" y="1164887"/>
                      </a:lnTo>
                      <a:lnTo>
                        <a:pt x="184825" y="1177046"/>
                      </a:lnTo>
                      <a:lnTo>
                        <a:pt x="155642" y="1191638"/>
                      </a:lnTo>
                      <a:lnTo>
                        <a:pt x="172666" y="1213525"/>
                      </a:lnTo>
                      <a:lnTo>
                        <a:pt x="201849" y="1223253"/>
                      </a:lnTo>
                      <a:lnTo>
                        <a:pt x="223736" y="1232980"/>
                      </a:lnTo>
                      <a:lnTo>
                        <a:pt x="235896" y="1262163"/>
                      </a:lnTo>
                      <a:lnTo>
                        <a:pt x="228600" y="1284051"/>
                      </a:lnTo>
                      <a:lnTo>
                        <a:pt x="235896" y="1301074"/>
                      </a:lnTo>
                      <a:lnTo>
                        <a:pt x="245623" y="1318097"/>
                      </a:lnTo>
                      <a:lnTo>
                        <a:pt x="248055" y="1339985"/>
                      </a:lnTo>
                      <a:lnTo>
                        <a:pt x="269942" y="1349712"/>
                      </a:lnTo>
                      <a:lnTo>
                        <a:pt x="282102" y="1335121"/>
                      </a:lnTo>
                      <a:lnTo>
                        <a:pt x="282102" y="1335121"/>
                      </a:lnTo>
                      <a:lnTo>
                        <a:pt x="340468" y="1330257"/>
                      </a:lnTo>
                      <a:lnTo>
                        <a:pt x="338036" y="1310802"/>
                      </a:lnTo>
                      <a:lnTo>
                        <a:pt x="376947" y="1298642"/>
                      </a:lnTo>
                      <a:lnTo>
                        <a:pt x="386674" y="1337553"/>
                      </a:lnTo>
                      <a:lnTo>
                        <a:pt x="364787" y="1344849"/>
                      </a:lnTo>
                      <a:lnTo>
                        <a:pt x="372083" y="1391055"/>
                      </a:lnTo>
                      <a:lnTo>
                        <a:pt x="393970" y="1393487"/>
                      </a:lnTo>
                      <a:lnTo>
                        <a:pt x="396402" y="1422670"/>
                      </a:lnTo>
                      <a:lnTo>
                        <a:pt x="396402" y="1422670"/>
                      </a:lnTo>
                      <a:lnTo>
                        <a:pt x="415857" y="1391055"/>
                      </a:lnTo>
                      <a:lnTo>
                        <a:pt x="428017" y="1393487"/>
                      </a:lnTo>
                      <a:lnTo>
                        <a:pt x="428017" y="1393487"/>
                      </a:lnTo>
                      <a:lnTo>
                        <a:pt x="474223" y="1386191"/>
                      </a:lnTo>
                      <a:lnTo>
                        <a:pt x="474223" y="1386191"/>
                      </a:lnTo>
                      <a:lnTo>
                        <a:pt x="474223" y="1429966"/>
                      </a:lnTo>
                      <a:lnTo>
                        <a:pt x="471791" y="1454285"/>
                      </a:lnTo>
                      <a:lnTo>
                        <a:pt x="471791" y="1454285"/>
                      </a:lnTo>
                      <a:lnTo>
                        <a:pt x="471791" y="1485900"/>
                      </a:lnTo>
                      <a:lnTo>
                        <a:pt x="476655" y="1505355"/>
                      </a:lnTo>
                      <a:lnTo>
                        <a:pt x="476655" y="1505355"/>
                      </a:lnTo>
                      <a:lnTo>
                        <a:pt x="457200" y="1536970"/>
                      </a:lnTo>
                      <a:lnTo>
                        <a:pt x="466927" y="1553993"/>
                      </a:lnTo>
                      <a:lnTo>
                        <a:pt x="481519" y="1561289"/>
                      </a:lnTo>
                      <a:lnTo>
                        <a:pt x="483951" y="1573449"/>
                      </a:lnTo>
                      <a:lnTo>
                        <a:pt x="498542" y="1592904"/>
                      </a:lnTo>
                      <a:lnTo>
                        <a:pt x="520430" y="1605063"/>
                      </a:lnTo>
                      <a:lnTo>
                        <a:pt x="515566" y="1624519"/>
                      </a:lnTo>
                      <a:lnTo>
                        <a:pt x="513134" y="1641542"/>
                      </a:lnTo>
                      <a:lnTo>
                        <a:pt x="513134" y="1641542"/>
                      </a:lnTo>
                      <a:lnTo>
                        <a:pt x="532589" y="1663429"/>
                      </a:lnTo>
                      <a:lnTo>
                        <a:pt x="532589" y="1668293"/>
                      </a:lnTo>
                      <a:lnTo>
                        <a:pt x="532589" y="1692612"/>
                      </a:lnTo>
                      <a:lnTo>
                        <a:pt x="542317" y="1702340"/>
                      </a:lnTo>
                      <a:lnTo>
                        <a:pt x="552044" y="1716932"/>
                      </a:lnTo>
                      <a:lnTo>
                        <a:pt x="578796" y="1729091"/>
                      </a:lnTo>
                      <a:lnTo>
                        <a:pt x="600683" y="1729091"/>
                      </a:lnTo>
                      <a:lnTo>
                        <a:pt x="620138" y="1724227"/>
                      </a:lnTo>
                      <a:lnTo>
                        <a:pt x="629866" y="1724227"/>
                      </a:lnTo>
                      <a:lnTo>
                        <a:pt x="629866" y="1724227"/>
                      </a:lnTo>
                      <a:lnTo>
                        <a:pt x="649321" y="1729091"/>
                      </a:lnTo>
                      <a:lnTo>
                        <a:pt x="671208" y="1738819"/>
                      </a:lnTo>
                      <a:lnTo>
                        <a:pt x="700391" y="1748546"/>
                      </a:lnTo>
                      <a:lnTo>
                        <a:pt x="732006" y="1736387"/>
                      </a:lnTo>
                      <a:lnTo>
                        <a:pt x="732006" y="1736387"/>
                      </a:lnTo>
                      <a:lnTo>
                        <a:pt x="766053" y="1736387"/>
                      </a:lnTo>
                      <a:lnTo>
                        <a:pt x="778213" y="1758274"/>
                      </a:lnTo>
                      <a:lnTo>
                        <a:pt x="795236" y="1768002"/>
                      </a:lnTo>
                      <a:lnTo>
                        <a:pt x="795236" y="1768002"/>
                      </a:lnTo>
                      <a:lnTo>
                        <a:pt x="812259" y="1775297"/>
                      </a:lnTo>
                      <a:lnTo>
                        <a:pt x="812259" y="1794753"/>
                      </a:lnTo>
                      <a:lnTo>
                        <a:pt x="812259" y="1794753"/>
                      </a:lnTo>
                      <a:lnTo>
                        <a:pt x="826851" y="1794753"/>
                      </a:lnTo>
                      <a:lnTo>
                        <a:pt x="839010" y="1785025"/>
                      </a:lnTo>
                      <a:lnTo>
                        <a:pt x="839010" y="1785025"/>
                      </a:lnTo>
                      <a:lnTo>
                        <a:pt x="863330" y="1802049"/>
                      </a:lnTo>
                      <a:lnTo>
                        <a:pt x="873057" y="1804480"/>
                      </a:lnTo>
                      <a:lnTo>
                        <a:pt x="873057" y="180448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3" name="Dowolny kształt 92"/>
                <p:cNvSpPr/>
                <p:nvPr/>
              </p:nvSpPr>
              <p:spPr>
                <a:xfrm>
                  <a:off x="4496611" y="950879"/>
                  <a:ext cx="1276755" cy="1150295"/>
                </a:xfrm>
                <a:custGeom>
                  <a:avLst/>
                  <a:gdLst>
                    <a:gd name="connsiteX0" fmla="*/ 252919 w 1276755"/>
                    <a:gd name="connsiteY0" fmla="*/ 0 h 1150295"/>
                    <a:gd name="connsiteX1" fmla="*/ 250487 w 1276755"/>
                    <a:gd name="connsiteY1" fmla="*/ 55934 h 1150295"/>
                    <a:gd name="connsiteX2" fmla="*/ 138619 w 1276755"/>
                    <a:gd name="connsiteY2" fmla="*/ 121595 h 1150295"/>
                    <a:gd name="connsiteX3" fmla="*/ 80253 w 1276755"/>
                    <a:gd name="connsiteY3" fmla="*/ 138619 h 1150295"/>
                    <a:gd name="connsiteX4" fmla="*/ 60798 w 1276755"/>
                    <a:gd name="connsiteY4" fmla="*/ 150778 h 1150295"/>
                    <a:gd name="connsiteX5" fmla="*/ 55934 w 1276755"/>
                    <a:gd name="connsiteY5" fmla="*/ 162938 h 1150295"/>
                    <a:gd name="connsiteX6" fmla="*/ 68093 w 1276755"/>
                    <a:gd name="connsiteY6" fmla="*/ 172666 h 1150295"/>
                    <a:gd name="connsiteX7" fmla="*/ 68093 w 1276755"/>
                    <a:gd name="connsiteY7" fmla="*/ 172666 h 1150295"/>
                    <a:gd name="connsiteX8" fmla="*/ 82685 w 1276755"/>
                    <a:gd name="connsiteY8" fmla="*/ 199417 h 1150295"/>
                    <a:gd name="connsiteX9" fmla="*/ 85117 w 1276755"/>
                    <a:gd name="connsiteY9" fmla="*/ 216440 h 1150295"/>
                    <a:gd name="connsiteX10" fmla="*/ 87549 w 1276755"/>
                    <a:gd name="connsiteY10" fmla="*/ 231032 h 1150295"/>
                    <a:gd name="connsiteX11" fmla="*/ 63229 w 1276755"/>
                    <a:gd name="connsiteY11" fmla="*/ 245623 h 1150295"/>
                    <a:gd name="connsiteX12" fmla="*/ 63229 w 1276755"/>
                    <a:gd name="connsiteY12" fmla="*/ 245623 h 1150295"/>
                    <a:gd name="connsiteX13" fmla="*/ 58366 w 1276755"/>
                    <a:gd name="connsiteY13" fmla="*/ 267510 h 1150295"/>
                    <a:gd name="connsiteX14" fmla="*/ 55934 w 1276755"/>
                    <a:gd name="connsiteY14" fmla="*/ 279670 h 1150295"/>
                    <a:gd name="connsiteX15" fmla="*/ 38910 w 1276755"/>
                    <a:gd name="connsiteY15" fmla="*/ 294261 h 1150295"/>
                    <a:gd name="connsiteX16" fmla="*/ 51070 w 1276755"/>
                    <a:gd name="connsiteY16" fmla="*/ 323444 h 1150295"/>
                    <a:gd name="connsiteX17" fmla="*/ 41342 w 1276755"/>
                    <a:gd name="connsiteY17" fmla="*/ 338036 h 1150295"/>
                    <a:gd name="connsiteX18" fmla="*/ 41342 w 1276755"/>
                    <a:gd name="connsiteY18" fmla="*/ 338036 h 1150295"/>
                    <a:gd name="connsiteX19" fmla="*/ 60798 w 1276755"/>
                    <a:gd name="connsiteY19" fmla="*/ 364787 h 1150295"/>
                    <a:gd name="connsiteX20" fmla="*/ 60798 w 1276755"/>
                    <a:gd name="connsiteY20" fmla="*/ 364787 h 1150295"/>
                    <a:gd name="connsiteX21" fmla="*/ 63229 w 1276755"/>
                    <a:gd name="connsiteY21" fmla="*/ 386674 h 1150295"/>
                    <a:gd name="connsiteX22" fmla="*/ 63229 w 1276755"/>
                    <a:gd name="connsiteY22" fmla="*/ 386674 h 1150295"/>
                    <a:gd name="connsiteX23" fmla="*/ 89980 w 1276755"/>
                    <a:gd name="connsiteY23" fmla="*/ 384242 h 1150295"/>
                    <a:gd name="connsiteX24" fmla="*/ 89980 w 1276755"/>
                    <a:gd name="connsiteY24" fmla="*/ 384242 h 1150295"/>
                    <a:gd name="connsiteX25" fmla="*/ 109436 w 1276755"/>
                    <a:gd name="connsiteY25" fmla="*/ 398834 h 1150295"/>
                    <a:gd name="connsiteX26" fmla="*/ 109436 w 1276755"/>
                    <a:gd name="connsiteY26" fmla="*/ 398834 h 1150295"/>
                    <a:gd name="connsiteX27" fmla="*/ 114300 w 1276755"/>
                    <a:gd name="connsiteY27" fmla="*/ 420721 h 1150295"/>
                    <a:gd name="connsiteX28" fmla="*/ 114300 w 1276755"/>
                    <a:gd name="connsiteY28" fmla="*/ 440176 h 1150295"/>
                    <a:gd name="connsiteX29" fmla="*/ 126459 w 1276755"/>
                    <a:gd name="connsiteY29" fmla="*/ 457200 h 1150295"/>
                    <a:gd name="connsiteX30" fmla="*/ 126459 w 1276755"/>
                    <a:gd name="connsiteY30" fmla="*/ 457200 h 1150295"/>
                    <a:gd name="connsiteX31" fmla="*/ 162938 w 1276755"/>
                    <a:gd name="connsiteY31" fmla="*/ 449904 h 1150295"/>
                    <a:gd name="connsiteX32" fmla="*/ 221304 w 1276755"/>
                    <a:gd name="connsiteY32" fmla="*/ 452336 h 1150295"/>
                    <a:gd name="connsiteX33" fmla="*/ 221304 w 1276755"/>
                    <a:gd name="connsiteY33" fmla="*/ 452336 h 1150295"/>
                    <a:gd name="connsiteX34" fmla="*/ 209144 w 1276755"/>
                    <a:gd name="connsiteY34" fmla="*/ 496110 h 1150295"/>
                    <a:gd name="connsiteX35" fmla="*/ 192121 w 1276755"/>
                    <a:gd name="connsiteY35" fmla="*/ 527725 h 1150295"/>
                    <a:gd name="connsiteX36" fmla="*/ 192121 w 1276755"/>
                    <a:gd name="connsiteY36" fmla="*/ 527725 h 1150295"/>
                    <a:gd name="connsiteX37" fmla="*/ 177529 w 1276755"/>
                    <a:gd name="connsiteY37" fmla="*/ 556908 h 1150295"/>
                    <a:gd name="connsiteX38" fmla="*/ 177529 w 1276755"/>
                    <a:gd name="connsiteY38" fmla="*/ 556908 h 1150295"/>
                    <a:gd name="connsiteX39" fmla="*/ 175098 w 1276755"/>
                    <a:gd name="connsiteY39" fmla="*/ 590955 h 1150295"/>
                    <a:gd name="connsiteX40" fmla="*/ 133755 w 1276755"/>
                    <a:gd name="connsiteY40" fmla="*/ 564204 h 1150295"/>
                    <a:gd name="connsiteX41" fmla="*/ 94844 w 1276755"/>
                    <a:gd name="connsiteY41" fmla="*/ 561772 h 1150295"/>
                    <a:gd name="connsiteX42" fmla="*/ 94844 w 1276755"/>
                    <a:gd name="connsiteY42" fmla="*/ 561772 h 1150295"/>
                    <a:gd name="connsiteX43" fmla="*/ 85117 w 1276755"/>
                    <a:gd name="connsiteY43" fmla="*/ 615274 h 1150295"/>
                    <a:gd name="connsiteX44" fmla="*/ 38910 w 1276755"/>
                    <a:gd name="connsiteY44" fmla="*/ 663912 h 1150295"/>
                    <a:gd name="connsiteX45" fmla="*/ 38910 w 1276755"/>
                    <a:gd name="connsiteY45" fmla="*/ 697959 h 1150295"/>
                    <a:gd name="connsiteX46" fmla="*/ 36478 w 1276755"/>
                    <a:gd name="connsiteY46" fmla="*/ 717415 h 1150295"/>
                    <a:gd name="connsiteX47" fmla="*/ 17023 w 1276755"/>
                    <a:gd name="connsiteY47" fmla="*/ 717415 h 1150295"/>
                    <a:gd name="connsiteX48" fmla="*/ 17023 w 1276755"/>
                    <a:gd name="connsiteY48" fmla="*/ 717415 h 1150295"/>
                    <a:gd name="connsiteX49" fmla="*/ 2432 w 1276755"/>
                    <a:gd name="connsiteY49" fmla="*/ 749030 h 1150295"/>
                    <a:gd name="connsiteX50" fmla="*/ 0 w 1276755"/>
                    <a:gd name="connsiteY50" fmla="*/ 761189 h 1150295"/>
                    <a:gd name="connsiteX51" fmla="*/ 26751 w 1276755"/>
                    <a:gd name="connsiteY51" fmla="*/ 775781 h 1150295"/>
                    <a:gd name="connsiteX52" fmla="*/ 21887 w 1276755"/>
                    <a:gd name="connsiteY52" fmla="*/ 792804 h 1150295"/>
                    <a:gd name="connsiteX53" fmla="*/ 36478 w 1276755"/>
                    <a:gd name="connsiteY53" fmla="*/ 812259 h 1150295"/>
                    <a:gd name="connsiteX54" fmla="*/ 26751 w 1276755"/>
                    <a:gd name="connsiteY54" fmla="*/ 824419 h 1150295"/>
                    <a:gd name="connsiteX55" fmla="*/ 36478 w 1276755"/>
                    <a:gd name="connsiteY55" fmla="*/ 846306 h 1150295"/>
                    <a:gd name="connsiteX56" fmla="*/ 46206 w 1276755"/>
                    <a:gd name="connsiteY56" fmla="*/ 880353 h 1150295"/>
                    <a:gd name="connsiteX57" fmla="*/ 53502 w 1276755"/>
                    <a:gd name="connsiteY57" fmla="*/ 902240 h 1150295"/>
                    <a:gd name="connsiteX58" fmla="*/ 48638 w 1276755"/>
                    <a:gd name="connsiteY58" fmla="*/ 916832 h 1150295"/>
                    <a:gd name="connsiteX59" fmla="*/ 68093 w 1276755"/>
                    <a:gd name="connsiteY59" fmla="*/ 933855 h 1150295"/>
                    <a:gd name="connsiteX60" fmla="*/ 85117 w 1276755"/>
                    <a:gd name="connsiteY60" fmla="*/ 919264 h 1150295"/>
                    <a:gd name="connsiteX61" fmla="*/ 114300 w 1276755"/>
                    <a:gd name="connsiteY61" fmla="*/ 909536 h 1150295"/>
                    <a:gd name="connsiteX62" fmla="*/ 126459 w 1276755"/>
                    <a:gd name="connsiteY62" fmla="*/ 924127 h 1150295"/>
                    <a:gd name="connsiteX63" fmla="*/ 126459 w 1276755"/>
                    <a:gd name="connsiteY63" fmla="*/ 924127 h 1150295"/>
                    <a:gd name="connsiteX64" fmla="*/ 155642 w 1276755"/>
                    <a:gd name="connsiteY64" fmla="*/ 943583 h 1150295"/>
                    <a:gd name="connsiteX65" fmla="*/ 155642 w 1276755"/>
                    <a:gd name="connsiteY65" fmla="*/ 943583 h 1150295"/>
                    <a:gd name="connsiteX66" fmla="*/ 155642 w 1276755"/>
                    <a:gd name="connsiteY66" fmla="*/ 943583 h 1150295"/>
                    <a:gd name="connsiteX67" fmla="*/ 189689 w 1276755"/>
                    <a:gd name="connsiteY67" fmla="*/ 958174 h 1150295"/>
                    <a:gd name="connsiteX68" fmla="*/ 194553 w 1276755"/>
                    <a:gd name="connsiteY68" fmla="*/ 948447 h 1150295"/>
                    <a:gd name="connsiteX69" fmla="*/ 199417 w 1276755"/>
                    <a:gd name="connsiteY69" fmla="*/ 975198 h 1150295"/>
                    <a:gd name="connsiteX70" fmla="*/ 223736 w 1276755"/>
                    <a:gd name="connsiteY70" fmla="*/ 980061 h 1150295"/>
                    <a:gd name="connsiteX71" fmla="*/ 245623 w 1276755"/>
                    <a:gd name="connsiteY71" fmla="*/ 975198 h 1150295"/>
                    <a:gd name="connsiteX72" fmla="*/ 274806 w 1276755"/>
                    <a:gd name="connsiteY72" fmla="*/ 967902 h 1150295"/>
                    <a:gd name="connsiteX73" fmla="*/ 286966 w 1276755"/>
                    <a:gd name="connsiteY73" fmla="*/ 982493 h 1150295"/>
                    <a:gd name="connsiteX74" fmla="*/ 286966 w 1276755"/>
                    <a:gd name="connsiteY74" fmla="*/ 1001949 h 1150295"/>
                    <a:gd name="connsiteX75" fmla="*/ 286966 w 1276755"/>
                    <a:gd name="connsiteY75" fmla="*/ 1001949 h 1150295"/>
                    <a:gd name="connsiteX76" fmla="*/ 301557 w 1276755"/>
                    <a:gd name="connsiteY76" fmla="*/ 1035995 h 1150295"/>
                    <a:gd name="connsiteX77" fmla="*/ 301557 w 1276755"/>
                    <a:gd name="connsiteY77" fmla="*/ 1035995 h 1150295"/>
                    <a:gd name="connsiteX78" fmla="*/ 286966 w 1276755"/>
                    <a:gd name="connsiteY78" fmla="*/ 1060315 h 1150295"/>
                    <a:gd name="connsiteX79" fmla="*/ 306421 w 1276755"/>
                    <a:gd name="connsiteY79" fmla="*/ 1072474 h 1150295"/>
                    <a:gd name="connsiteX80" fmla="*/ 316149 w 1276755"/>
                    <a:gd name="connsiteY80" fmla="*/ 1084634 h 1150295"/>
                    <a:gd name="connsiteX81" fmla="*/ 313717 w 1276755"/>
                    <a:gd name="connsiteY81" fmla="*/ 1104089 h 1150295"/>
                    <a:gd name="connsiteX82" fmla="*/ 323444 w 1276755"/>
                    <a:gd name="connsiteY82" fmla="*/ 1135704 h 1150295"/>
                    <a:gd name="connsiteX83" fmla="*/ 359923 w 1276755"/>
                    <a:gd name="connsiteY83" fmla="*/ 1150295 h 1150295"/>
                    <a:gd name="connsiteX84" fmla="*/ 359923 w 1276755"/>
                    <a:gd name="connsiteY84" fmla="*/ 1113817 h 1150295"/>
                    <a:gd name="connsiteX85" fmla="*/ 367219 w 1276755"/>
                    <a:gd name="connsiteY85" fmla="*/ 1094361 h 1150295"/>
                    <a:gd name="connsiteX86" fmla="*/ 396402 w 1276755"/>
                    <a:gd name="connsiteY86" fmla="*/ 1087066 h 1150295"/>
                    <a:gd name="connsiteX87" fmla="*/ 406129 w 1276755"/>
                    <a:gd name="connsiteY87" fmla="*/ 1106521 h 1150295"/>
                    <a:gd name="connsiteX88" fmla="*/ 423153 w 1276755"/>
                    <a:gd name="connsiteY88" fmla="*/ 1135704 h 1150295"/>
                    <a:gd name="connsiteX89" fmla="*/ 447472 w 1276755"/>
                    <a:gd name="connsiteY89" fmla="*/ 1143000 h 1150295"/>
                    <a:gd name="connsiteX90" fmla="*/ 471791 w 1276755"/>
                    <a:gd name="connsiteY90" fmla="*/ 1138136 h 1150295"/>
                    <a:gd name="connsiteX91" fmla="*/ 505838 w 1276755"/>
                    <a:gd name="connsiteY91" fmla="*/ 1128408 h 1150295"/>
                    <a:gd name="connsiteX92" fmla="*/ 517998 w 1276755"/>
                    <a:gd name="connsiteY92" fmla="*/ 1145432 h 1150295"/>
                    <a:gd name="connsiteX93" fmla="*/ 542317 w 1276755"/>
                    <a:gd name="connsiteY93" fmla="*/ 1130840 h 1150295"/>
                    <a:gd name="connsiteX94" fmla="*/ 588523 w 1276755"/>
                    <a:gd name="connsiteY94" fmla="*/ 1140568 h 1150295"/>
                    <a:gd name="connsiteX95" fmla="*/ 632298 w 1276755"/>
                    <a:gd name="connsiteY95" fmla="*/ 1135704 h 1150295"/>
                    <a:gd name="connsiteX96" fmla="*/ 629866 w 1276755"/>
                    <a:gd name="connsiteY96" fmla="*/ 1125976 h 1150295"/>
                    <a:gd name="connsiteX97" fmla="*/ 688232 w 1276755"/>
                    <a:gd name="connsiteY97" fmla="*/ 1050587 h 1150295"/>
                    <a:gd name="connsiteX98" fmla="*/ 714983 w 1276755"/>
                    <a:gd name="connsiteY98" fmla="*/ 1065178 h 1150295"/>
                    <a:gd name="connsiteX99" fmla="*/ 739302 w 1276755"/>
                    <a:gd name="connsiteY99" fmla="*/ 1060315 h 1150295"/>
                    <a:gd name="connsiteX100" fmla="*/ 753893 w 1276755"/>
                    <a:gd name="connsiteY100" fmla="*/ 1050587 h 1150295"/>
                    <a:gd name="connsiteX101" fmla="*/ 778212 w 1276755"/>
                    <a:gd name="connsiteY101" fmla="*/ 1045723 h 1150295"/>
                    <a:gd name="connsiteX102" fmla="*/ 807395 w 1276755"/>
                    <a:gd name="connsiteY102" fmla="*/ 1023836 h 1150295"/>
                    <a:gd name="connsiteX103" fmla="*/ 824419 w 1276755"/>
                    <a:gd name="connsiteY103" fmla="*/ 997085 h 1150295"/>
                    <a:gd name="connsiteX104" fmla="*/ 824419 w 1276755"/>
                    <a:gd name="connsiteY104" fmla="*/ 997085 h 1150295"/>
                    <a:gd name="connsiteX105" fmla="*/ 897376 w 1276755"/>
                    <a:gd name="connsiteY105" fmla="*/ 999517 h 1150295"/>
                    <a:gd name="connsiteX106" fmla="*/ 907104 w 1276755"/>
                    <a:gd name="connsiteY106" fmla="*/ 982493 h 1150295"/>
                    <a:gd name="connsiteX107" fmla="*/ 907104 w 1276755"/>
                    <a:gd name="connsiteY107" fmla="*/ 982493 h 1150295"/>
                    <a:gd name="connsiteX108" fmla="*/ 907104 w 1276755"/>
                    <a:gd name="connsiteY108" fmla="*/ 982493 h 1150295"/>
                    <a:gd name="connsiteX109" fmla="*/ 926559 w 1276755"/>
                    <a:gd name="connsiteY109" fmla="*/ 958174 h 1150295"/>
                    <a:gd name="connsiteX110" fmla="*/ 943583 w 1276755"/>
                    <a:gd name="connsiteY110" fmla="*/ 946015 h 1150295"/>
                    <a:gd name="connsiteX111" fmla="*/ 943583 w 1276755"/>
                    <a:gd name="connsiteY111" fmla="*/ 946015 h 1150295"/>
                    <a:gd name="connsiteX112" fmla="*/ 967902 w 1276755"/>
                    <a:gd name="connsiteY112" fmla="*/ 943583 h 1150295"/>
                    <a:gd name="connsiteX113" fmla="*/ 987357 w 1276755"/>
                    <a:gd name="connsiteY113" fmla="*/ 963038 h 1150295"/>
                    <a:gd name="connsiteX114" fmla="*/ 1035995 w 1276755"/>
                    <a:gd name="connsiteY114" fmla="*/ 941151 h 1150295"/>
                    <a:gd name="connsiteX115" fmla="*/ 1035995 w 1276755"/>
                    <a:gd name="connsiteY115" fmla="*/ 921695 h 1150295"/>
                    <a:gd name="connsiteX116" fmla="*/ 1101657 w 1276755"/>
                    <a:gd name="connsiteY116" fmla="*/ 882785 h 1150295"/>
                    <a:gd name="connsiteX117" fmla="*/ 1116249 w 1276755"/>
                    <a:gd name="connsiteY117" fmla="*/ 894944 h 1150295"/>
                    <a:gd name="connsiteX118" fmla="*/ 1143000 w 1276755"/>
                    <a:gd name="connsiteY118" fmla="*/ 887649 h 1150295"/>
                    <a:gd name="connsiteX119" fmla="*/ 1189206 w 1276755"/>
                    <a:gd name="connsiteY119" fmla="*/ 873057 h 1150295"/>
                    <a:gd name="connsiteX120" fmla="*/ 1196502 w 1276755"/>
                    <a:gd name="connsiteY120" fmla="*/ 870625 h 1150295"/>
                    <a:gd name="connsiteX121" fmla="*/ 1186774 w 1276755"/>
                    <a:gd name="connsiteY121" fmla="*/ 848738 h 1150295"/>
                    <a:gd name="connsiteX122" fmla="*/ 1223253 w 1276755"/>
                    <a:gd name="connsiteY122" fmla="*/ 836578 h 1150295"/>
                    <a:gd name="connsiteX123" fmla="*/ 1276755 w 1276755"/>
                    <a:gd name="connsiteY123" fmla="*/ 824419 h 1150295"/>
                    <a:gd name="connsiteX124" fmla="*/ 1276755 w 1276755"/>
                    <a:gd name="connsiteY124" fmla="*/ 824419 h 1150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276755" h="1150295">
                      <a:moveTo>
                        <a:pt x="252919" y="0"/>
                      </a:moveTo>
                      <a:lnTo>
                        <a:pt x="250487" y="55934"/>
                      </a:lnTo>
                      <a:lnTo>
                        <a:pt x="138619" y="121595"/>
                      </a:lnTo>
                      <a:lnTo>
                        <a:pt x="80253" y="138619"/>
                      </a:lnTo>
                      <a:lnTo>
                        <a:pt x="60798" y="150778"/>
                      </a:lnTo>
                      <a:lnTo>
                        <a:pt x="55934" y="162938"/>
                      </a:lnTo>
                      <a:lnTo>
                        <a:pt x="68093" y="172666"/>
                      </a:lnTo>
                      <a:lnTo>
                        <a:pt x="68093" y="172666"/>
                      </a:lnTo>
                      <a:lnTo>
                        <a:pt x="82685" y="199417"/>
                      </a:lnTo>
                      <a:lnTo>
                        <a:pt x="85117" y="216440"/>
                      </a:lnTo>
                      <a:lnTo>
                        <a:pt x="87549" y="231032"/>
                      </a:lnTo>
                      <a:lnTo>
                        <a:pt x="63229" y="245623"/>
                      </a:lnTo>
                      <a:lnTo>
                        <a:pt x="63229" y="245623"/>
                      </a:lnTo>
                      <a:lnTo>
                        <a:pt x="58366" y="267510"/>
                      </a:lnTo>
                      <a:lnTo>
                        <a:pt x="55934" y="279670"/>
                      </a:lnTo>
                      <a:lnTo>
                        <a:pt x="38910" y="294261"/>
                      </a:lnTo>
                      <a:lnTo>
                        <a:pt x="51070" y="323444"/>
                      </a:lnTo>
                      <a:lnTo>
                        <a:pt x="41342" y="338036"/>
                      </a:lnTo>
                      <a:lnTo>
                        <a:pt x="41342" y="338036"/>
                      </a:lnTo>
                      <a:lnTo>
                        <a:pt x="60798" y="364787"/>
                      </a:lnTo>
                      <a:lnTo>
                        <a:pt x="60798" y="364787"/>
                      </a:lnTo>
                      <a:lnTo>
                        <a:pt x="63229" y="386674"/>
                      </a:lnTo>
                      <a:lnTo>
                        <a:pt x="63229" y="386674"/>
                      </a:lnTo>
                      <a:lnTo>
                        <a:pt x="89980" y="384242"/>
                      </a:lnTo>
                      <a:lnTo>
                        <a:pt x="89980" y="384242"/>
                      </a:lnTo>
                      <a:lnTo>
                        <a:pt x="109436" y="398834"/>
                      </a:lnTo>
                      <a:lnTo>
                        <a:pt x="109436" y="398834"/>
                      </a:lnTo>
                      <a:lnTo>
                        <a:pt x="114300" y="420721"/>
                      </a:lnTo>
                      <a:lnTo>
                        <a:pt x="114300" y="440176"/>
                      </a:lnTo>
                      <a:lnTo>
                        <a:pt x="126459" y="457200"/>
                      </a:lnTo>
                      <a:lnTo>
                        <a:pt x="126459" y="457200"/>
                      </a:lnTo>
                      <a:lnTo>
                        <a:pt x="162938" y="449904"/>
                      </a:lnTo>
                      <a:lnTo>
                        <a:pt x="221304" y="452336"/>
                      </a:lnTo>
                      <a:lnTo>
                        <a:pt x="221304" y="452336"/>
                      </a:lnTo>
                      <a:lnTo>
                        <a:pt x="209144" y="496110"/>
                      </a:lnTo>
                      <a:lnTo>
                        <a:pt x="192121" y="527725"/>
                      </a:lnTo>
                      <a:lnTo>
                        <a:pt x="192121" y="527725"/>
                      </a:lnTo>
                      <a:lnTo>
                        <a:pt x="177529" y="556908"/>
                      </a:lnTo>
                      <a:lnTo>
                        <a:pt x="177529" y="556908"/>
                      </a:lnTo>
                      <a:lnTo>
                        <a:pt x="175098" y="590955"/>
                      </a:lnTo>
                      <a:lnTo>
                        <a:pt x="133755" y="564204"/>
                      </a:lnTo>
                      <a:lnTo>
                        <a:pt x="94844" y="561772"/>
                      </a:lnTo>
                      <a:lnTo>
                        <a:pt x="94844" y="561772"/>
                      </a:lnTo>
                      <a:lnTo>
                        <a:pt x="85117" y="615274"/>
                      </a:lnTo>
                      <a:lnTo>
                        <a:pt x="38910" y="663912"/>
                      </a:lnTo>
                      <a:lnTo>
                        <a:pt x="38910" y="697959"/>
                      </a:lnTo>
                      <a:lnTo>
                        <a:pt x="36478" y="717415"/>
                      </a:lnTo>
                      <a:lnTo>
                        <a:pt x="17023" y="717415"/>
                      </a:lnTo>
                      <a:lnTo>
                        <a:pt x="17023" y="717415"/>
                      </a:lnTo>
                      <a:lnTo>
                        <a:pt x="2432" y="749030"/>
                      </a:lnTo>
                      <a:lnTo>
                        <a:pt x="0" y="761189"/>
                      </a:lnTo>
                      <a:lnTo>
                        <a:pt x="26751" y="775781"/>
                      </a:lnTo>
                      <a:lnTo>
                        <a:pt x="21887" y="792804"/>
                      </a:lnTo>
                      <a:lnTo>
                        <a:pt x="36478" y="812259"/>
                      </a:lnTo>
                      <a:lnTo>
                        <a:pt x="26751" y="824419"/>
                      </a:lnTo>
                      <a:lnTo>
                        <a:pt x="36478" y="846306"/>
                      </a:lnTo>
                      <a:lnTo>
                        <a:pt x="46206" y="880353"/>
                      </a:lnTo>
                      <a:lnTo>
                        <a:pt x="53502" y="902240"/>
                      </a:lnTo>
                      <a:lnTo>
                        <a:pt x="48638" y="916832"/>
                      </a:lnTo>
                      <a:lnTo>
                        <a:pt x="68093" y="933855"/>
                      </a:lnTo>
                      <a:lnTo>
                        <a:pt x="85117" y="919264"/>
                      </a:lnTo>
                      <a:lnTo>
                        <a:pt x="114300" y="909536"/>
                      </a:lnTo>
                      <a:lnTo>
                        <a:pt x="126459" y="924127"/>
                      </a:lnTo>
                      <a:lnTo>
                        <a:pt x="126459" y="924127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89689" y="958174"/>
                      </a:lnTo>
                      <a:lnTo>
                        <a:pt x="194553" y="948447"/>
                      </a:lnTo>
                      <a:lnTo>
                        <a:pt x="199417" y="975198"/>
                      </a:lnTo>
                      <a:lnTo>
                        <a:pt x="223736" y="980061"/>
                      </a:lnTo>
                      <a:lnTo>
                        <a:pt x="245623" y="975198"/>
                      </a:lnTo>
                      <a:lnTo>
                        <a:pt x="274806" y="967902"/>
                      </a:lnTo>
                      <a:lnTo>
                        <a:pt x="286966" y="982493"/>
                      </a:lnTo>
                      <a:lnTo>
                        <a:pt x="286966" y="1001949"/>
                      </a:lnTo>
                      <a:lnTo>
                        <a:pt x="286966" y="1001949"/>
                      </a:lnTo>
                      <a:lnTo>
                        <a:pt x="301557" y="1035995"/>
                      </a:lnTo>
                      <a:lnTo>
                        <a:pt x="301557" y="1035995"/>
                      </a:lnTo>
                      <a:lnTo>
                        <a:pt x="286966" y="1060315"/>
                      </a:lnTo>
                      <a:lnTo>
                        <a:pt x="306421" y="1072474"/>
                      </a:lnTo>
                      <a:lnTo>
                        <a:pt x="316149" y="1084634"/>
                      </a:lnTo>
                      <a:lnTo>
                        <a:pt x="313717" y="1104089"/>
                      </a:lnTo>
                      <a:lnTo>
                        <a:pt x="323444" y="1135704"/>
                      </a:lnTo>
                      <a:lnTo>
                        <a:pt x="359923" y="1150295"/>
                      </a:lnTo>
                      <a:lnTo>
                        <a:pt x="359923" y="1113817"/>
                      </a:lnTo>
                      <a:lnTo>
                        <a:pt x="367219" y="1094361"/>
                      </a:lnTo>
                      <a:lnTo>
                        <a:pt x="396402" y="1087066"/>
                      </a:lnTo>
                      <a:lnTo>
                        <a:pt x="406129" y="1106521"/>
                      </a:lnTo>
                      <a:lnTo>
                        <a:pt x="423153" y="1135704"/>
                      </a:lnTo>
                      <a:lnTo>
                        <a:pt x="447472" y="1143000"/>
                      </a:lnTo>
                      <a:lnTo>
                        <a:pt x="471791" y="1138136"/>
                      </a:lnTo>
                      <a:lnTo>
                        <a:pt x="505838" y="1128408"/>
                      </a:lnTo>
                      <a:lnTo>
                        <a:pt x="517998" y="1145432"/>
                      </a:lnTo>
                      <a:lnTo>
                        <a:pt x="542317" y="1130840"/>
                      </a:lnTo>
                      <a:lnTo>
                        <a:pt x="588523" y="1140568"/>
                      </a:lnTo>
                      <a:lnTo>
                        <a:pt x="632298" y="1135704"/>
                      </a:lnTo>
                      <a:lnTo>
                        <a:pt x="629866" y="1125976"/>
                      </a:lnTo>
                      <a:lnTo>
                        <a:pt x="688232" y="1050587"/>
                      </a:lnTo>
                      <a:lnTo>
                        <a:pt x="714983" y="1065178"/>
                      </a:lnTo>
                      <a:lnTo>
                        <a:pt x="739302" y="1060315"/>
                      </a:lnTo>
                      <a:lnTo>
                        <a:pt x="753893" y="1050587"/>
                      </a:lnTo>
                      <a:lnTo>
                        <a:pt x="778212" y="1045723"/>
                      </a:lnTo>
                      <a:lnTo>
                        <a:pt x="807395" y="1023836"/>
                      </a:lnTo>
                      <a:lnTo>
                        <a:pt x="824419" y="997085"/>
                      </a:lnTo>
                      <a:lnTo>
                        <a:pt x="824419" y="997085"/>
                      </a:lnTo>
                      <a:lnTo>
                        <a:pt x="897376" y="999517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26559" y="958174"/>
                      </a:lnTo>
                      <a:lnTo>
                        <a:pt x="943583" y="946015"/>
                      </a:lnTo>
                      <a:lnTo>
                        <a:pt x="943583" y="946015"/>
                      </a:lnTo>
                      <a:lnTo>
                        <a:pt x="967902" y="943583"/>
                      </a:lnTo>
                      <a:lnTo>
                        <a:pt x="987357" y="963038"/>
                      </a:lnTo>
                      <a:lnTo>
                        <a:pt x="1035995" y="941151"/>
                      </a:lnTo>
                      <a:lnTo>
                        <a:pt x="1035995" y="921695"/>
                      </a:lnTo>
                      <a:lnTo>
                        <a:pt x="1101657" y="882785"/>
                      </a:lnTo>
                      <a:lnTo>
                        <a:pt x="1116249" y="894944"/>
                      </a:lnTo>
                      <a:lnTo>
                        <a:pt x="1143000" y="887649"/>
                      </a:lnTo>
                      <a:lnTo>
                        <a:pt x="1189206" y="873057"/>
                      </a:lnTo>
                      <a:lnTo>
                        <a:pt x="1196502" y="870625"/>
                      </a:lnTo>
                      <a:lnTo>
                        <a:pt x="1186774" y="848738"/>
                      </a:lnTo>
                      <a:lnTo>
                        <a:pt x="1223253" y="836578"/>
                      </a:lnTo>
                      <a:lnTo>
                        <a:pt x="1276755" y="824419"/>
                      </a:lnTo>
                      <a:lnTo>
                        <a:pt x="1276755" y="82441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4" name="Dowolny kształt 93"/>
                <p:cNvSpPr/>
                <p:nvPr/>
              </p:nvSpPr>
              <p:spPr>
                <a:xfrm>
                  <a:off x="3511685" y="1678021"/>
                  <a:ext cx="1310802" cy="1143000"/>
                </a:xfrm>
                <a:custGeom>
                  <a:avLst/>
                  <a:gdLst>
                    <a:gd name="connsiteX0" fmla="*/ 131324 w 1310802"/>
                    <a:gd name="connsiteY0" fmla="*/ 0 h 1143000"/>
                    <a:gd name="connsiteX1" fmla="*/ 87549 w 1310802"/>
                    <a:gd name="connsiteY1" fmla="*/ 48639 h 1143000"/>
                    <a:gd name="connsiteX2" fmla="*/ 92413 w 1310802"/>
                    <a:gd name="connsiteY2" fmla="*/ 58366 h 1143000"/>
                    <a:gd name="connsiteX3" fmla="*/ 92413 w 1310802"/>
                    <a:gd name="connsiteY3" fmla="*/ 58366 h 1143000"/>
                    <a:gd name="connsiteX4" fmla="*/ 92413 w 1310802"/>
                    <a:gd name="connsiteY4" fmla="*/ 58366 h 1143000"/>
                    <a:gd name="connsiteX5" fmla="*/ 77821 w 1310802"/>
                    <a:gd name="connsiteY5" fmla="*/ 92413 h 1143000"/>
                    <a:gd name="connsiteX6" fmla="*/ 75389 w 1310802"/>
                    <a:gd name="connsiteY6" fmla="*/ 111868 h 1143000"/>
                    <a:gd name="connsiteX7" fmla="*/ 75389 w 1310802"/>
                    <a:gd name="connsiteY7" fmla="*/ 111868 h 1143000"/>
                    <a:gd name="connsiteX8" fmla="*/ 63230 w 1310802"/>
                    <a:gd name="connsiteY8" fmla="*/ 138619 h 1143000"/>
                    <a:gd name="connsiteX9" fmla="*/ 63230 w 1310802"/>
                    <a:gd name="connsiteY9" fmla="*/ 138619 h 1143000"/>
                    <a:gd name="connsiteX10" fmla="*/ 46206 w 1310802"/>
                    <a:gd name="connsiteY10" fmla="*/ 155643 h 1143000"/>
                    <a:gd name="connsiteX11" fmla="*/ 21887 w 1310802"/>
                    <a:gd name="connsiteY11" fmla="*/ 167802 h 1143000"/>
                    <a:gd name="connsiteX12" fmla="*/ 21887 w 1310802"/>
                    <a:gd name="connsiteY12" fmla="*/ 167802 h 1143000"/>
                    <a:gd name="connsiteX13" fmla="*/ 2432 w 1310802"/>
                    <a:gd name="connsiteY13" fmla="*/ 199417 h 1143000"/>
                    <a:gd name="connsiteX14" fmla="*/ 0 w 1310802"/>
                    <a:gd name="connsiteY14" fmla="*/ 216441 h 1143000"/>
                    <a:gd name="connsiteX15" fmla="*/ 38911 w 1310802"/>
                    <a:gd name="connsiteY15" fmla="*/ 233464 h 1143000"/>
                    <a:gd name="connsiteX16" fmla="*/ 51070 w 1310802"/>
                    <a:gd name="connsiteY16" fmla="*/ 255351 h 1143000"/>
                    <a:gd name="connsiteX17" fmla="*/ 58366 w 1310802"/>
                    <a:gd name="connsiteY17" fmla="*/ 262647 h 1143000"/>
                    <a:gd name="connsiteX18" fmla="*/ 68094 w 1310802"/>
                    <a:gd name="connsiteY18" fmla="*/ 282102 h 1143000"/>
                    <a:gd name="connsiteX19" fmla="*/ 89981 w 1310802"/>
                    <a:gd name="connsiteY19" fmla="*/ 299126 h 1143000"/>
                    <a:gd name="connsiteX20" fmla="*/ 92413 w 1310802"/>
                    <a:gd name="connsiteY20" fmla="*/ 311285 h 1143000"/>
                    <a:gd name="connsiteX21" fmla="*/ 82685 w 1310802"/>
                    <a:gd name="connsiteY21" fmla="*/ 323445 h 1143000"/>
                    <a:gd name="connsiteX22" fmla="*/ 82685 w 1310802"/>
                    <a:gd name="connsiteY22" fmla="*/ 330741 h 1143000"/>
                    <a:gd name="connsiteX23" fmla="*/ 63230 w 1310802"/>
                    <a:gd name="connsiteY23" fmla="*/ 335605 h 1143000"/>
                    <a:gd name="connsiteX24" fmla="*/ 36479 w 1310802"/>
                    <a:gd name="connsiteY24" fmla="*/ 347764 h 1143000"/>
                    <a:gd name="connsiteX25" fmla="*/ 36479 w 1310802"/>
                    <a:gd name="connsiteY25" fmla="*/ 347764 h 1143000"/>
                    <a:gd name="connsiteX26" fmla="*/ 48638 w 1310802"/>
                    <a:gd name="connsiteY26" fmla="*/ 362356 h 1143000"/>
                    <a:gd name="connsiteX27" fmla="*/ 41343 w 1310802"/>
                    <a:gd name="connsiteY27" fmla="*/ 376947 h 1143000"/>
                    <a:gd name="connsiteX28" fmla="*/ 41343 w 1310802"/>
                    <a:gd name="connsiteY28" fmla="*/ 389107 h 1143000"/>
                    <a:gd name="connsiteX29" fmla="*/ 41343 w 1310802"/>
                    <a:gd name="connsiteY29" fmla="*/ 398834 h 1143000"/>
                    <a:gd name="connsiteX30" fmla="*/ 63230 w 1310802"/>
                    <a:gd name="connsiteY30" fmla="*/ 410994 h 1143000"/>
                    <a:gd name="connsiteX31" fmla="*/ 53502 w 1310802"/>
                    <a:gd name="connsiteY31" fmla="*/ 420722 h 1143000"/>
                    <a:gd name="connsiteX32" fmla="*/ 48638 w 1310802"/>
                    <a:gd name="connsiteY32" fmla="*/ 462064 h 1143000"/>
                    <a:gd name="connsiteX33" fmla="*/ 48638 w 1310802"/>
                    <a:gd name="connsiteY33" fmla="*/ 462064 h 1143000"/>
                    <a:gd name="connsiteX34" fmla="*/ 36479 w 1310802"/>
                    <a:gd name="connsiteY34" fmla="*/ 510702 h 1143000"/>
                    <a:gd name="connsiteX35" fmla="*/ 24319 w 1310802"/>
                    <a:gd name="connsiteY35" fmla="*/ 522862 h 1143000"/>
                    <a:gd name="connsiteX36" fmla="*/ 14592 w 1310802"/>
                    <a:gd name="connsiteY36" fmla="*/ 532590 h 1143000"/>
                    <a:gd name="connsiteX37" fmla="*/ 14592 w 1310802"/>
                    <a:gd name="connsiteY37" fmla="*/ 532590 h 1143000"/>
                    <a:gd name="connsiteX38" fmla="*/ 21887 w 1310802"/>
                    <a:gd name="connsiteY38" fmla="*/ 554477 h 1143000"/>
                    <a:gd name="connsiteX39" fmla="*/ 46206 w 1310802"/>
                    <a:gd name="connsiteY39" fmla="*/ 561773 h 1143000"/>
                    <a:gd name="connsiteX40" fmla="*/ 63230 w 1310802"/>
                    <a:gd name="connsiteY40" fmla="*/ 552045 h 1143000"/>
                    <a:gd name="connsiteX41" fmla="*/ 77821 w 1310802"/>
                    <a:gd name="connsiteY41" fmla="*/ 569068 h 1143000"/>
                    <a:gd name="connsiteX42" fmla="*/ 89981 w 1310802"/>
                    <a:gd name="connsiteY42" fmla="*/ 581228 h 1143000"/>
                    <a:gd name="connsiteX43" fmla="*/ 107004 w 1310802"/>
                    <a:gd name="connsiteY43" fmla="*/ 583660 h 1143000"/>
                    <a:gd name="connsiteX44" fmla="*/ 107004 w 1310802"/>
                    <a:gd name="connsiteY44" fmla="*/ 583660 h 1143000"/>
                    <a:gd name="connsiteX45" fmla="*/ 128892 w 1310802"/>
                    <a:gd name="connsiteY45" fmla="*/ 603115 h 1143000"/>
                    <a:gd name="connsiteX46" fmla="*/ 128892 w 1310802"/>
                    <a:gd name="connsiteY46" fmla="*/ 627434 h 1143000"/>
                    <a:gd name="connsiteX47" fmla="*/ 131324 w 1310802"/>
                    <a:gd name="connsiteY47" fmla="*/ 642026 h 1143000"/>
                    <a:gd name="connsiteX48" fmla="*/ 136187 w 1310802"/>
                    <a:gd name="connsiteY48" fmla="*/ 656617 h 1143000"/>
                    <a:gd name="connsiteX49" fmla="*/ 131324 w 1310802"/>
                    <a:gd name="connsiteY49" fmla="*/ 663913 h 1143000"/>
                    <a:gd name="connsiteX50" fmla="*/ 131324 w 1310802"/>
                    <a:gd name="connsiteY50" fmla="*/ 680936 h 1143000"/>
                    <a:gd name="connsiteX51" fmla="*/ 126460 w 1310802"/>
                    <a:gd name="connsiteY51" fmla="*/ 700392 h 1143000"/>
                    <a:gd name="connsiteX52" fmla="*/ 126460 w 1310802"/>
                    <a:gd name="connsiteY52" fmla="*/ 700392 h 1143000"/>
                    <a:gd name="connsiteX53" fmla="*/ 104572 w 1310802"/>
                    <a:gd name="connsiteY53" fmla="*/ 717415 h 1143000"/>
                    <a:gd name="connsiteX54" fmla="*/ 92413 w 1310802"/>
                    <a:gd name="connsiteY54" fmla="*/ 719847 h 1143000"/>
                    <a:gd name="connsiteX55" fmla="*/ 89981 w 1310802"/>
                    <a:gd name="connsiteY55" fmla="*/ 714983 h 1143000"/>
                    <a:gd name="connsiteX56" fmla="*/ 80253 w 1310802"/>
                    <a:gd name="connsiteY56" fmla="*/ 724711 h 1143000"/>
                    <a:gd name="connsiteX57" fmla="*/ 80253 w 1310802"/>
                    <a:gd name="connsiteY57" fmla="*/ 724711 h 1143000"/>
                    <a:gd name="connsiteX58" fmla="*/ 87549 w 1310802"/>
                    <a:gd name="connsiteY58" fmla="*/ 761190 h 1143000"/>
                    <a:gd name="connsiteX59" fmla="*/ 102141 w 1310802"/>
                    <a:gd name="connsiteY59" fmla="*/ 775781 h 1143000"/>
                    <a:gd name="connsiteX60" fmla="*/ 111868 w 1310802"/>
                    <a:gd name="connsiteY60" fmla="*/ 785509 h 1143000"/>
                    <a:gd name="connsiteX61" fmla="*/ 109436 w 1310802"/>
                    <a:gd name="connsiteY61" fmla="*/ 795236 h 1143000"/>
                    <a:gd name="connsiteX62" fmla="*/ 109436 w 1310802"/>
                    <a:gd name="connsiteY62" fmla="*/ 795236 h 1143000"/>
                    <a:gd name="connsiteX63" fmla="*/ 111868 w 1310802"/>
                    <a:gd name="connsiteY63" fmla="*/ 819556 h 1143000"/>
                    <a:gd name="connsiteX64" fmla="*/ 121596 w 1310802"/>
                    <a:gd name="connsiteY64" fmla="*/ 821988 h 1143000"/>
                    <a:gd name="connsiteX65" fmla="*/ 138619 w 1310802"/>
                    <a:gd name="connsiteY65" fmla="*/ 817124 h 1143000"/>
                    <a:gd name="connsiteX66" fmla="*/ 138619 w 1310802"/>
                    <a:gd name="connsiteY66" fmla="*/ 817124 h 1143000"/>
                    <a:gd name="connsiteX67" fmla="*/ 158075 w 1310802"/>
                    <a:gd name="connsiteY67" fmla="*/ 795236 h 1143000"/>
                    <a:gd name="connsiteX68" fmla="*/ 182394 w 1310802"/>
                    <a:gd name="connsiteY68" fmla="*/ 797668 h 1143000"/>
                    <a:gd name="connsiteX69" fmla="*/ 187258 w 1310802"/>
                    <a:gd name="connsiteY69" fmla="*/ 797668 h 1143000"/>
                    <a:gd name="connsiteX70" fmla="*/ 192121 w 1310802"/>
                    <a:gd name="connsiteY70" fmla="*/ 817124 h 1143000"/>
                    <a:gd name="connsiteX71" fmla="*/ 192121 w 1310802"/>
                    <a:gd name="connsiteY71" fmla="*/ 817124 h 1143000"/>
                    <a:gd name="connsiteX72" fmla="*/ 184826 w 1310802"/>
                    <a:gd name="connsiteY72" fmla="*/ 839011 h 1143000"/>
                    <a:gd name="connsiteX73" fmla="*/ 184826 w 1310802"/>
                    <a:gd name="connsiteY73" fmla="*/ 839011 h 1143000"/>
                    <a:gd name="connsiteX74" fmla="*/ 209145 w 1310802"/>
                    <a:gd name="connsiteY74" fmla="*/ 851170 h 1143000"/>
                    <a:gd name="connsiteX75" fmla="*/ 209145 w 1310802"/>
                    <a:gd name="connsiteY75" fmla="*/ 851170 h 1143000"/>
                    <a:gd name="connsiteX76" fmla="*/ 211577 w 1310802"/>
                    <a:gd name="connsiteY76" fmla="*/ 877922 h 1143000"/>
                    <a:gd name="connsiteX77" fmla="*/ 211577 w 1310802"/>
                    <a:gd name="connsiteY77" fmla="*/ 877922 h 1143000"/>
                    <a:gd name="connsiteX78" fmla="*/ 231032 w 1310802"/>
                    <a:gd name="connsiteY78" fmla="*/ 873058 h 1143000"/>
                    <a:gd name="connsiteX79" fmla="*/ 233464 w 1310802"/>
                    <a:gd name="connsiteY79" fmla="*/ 863330 h 1143000"/>
                    <a:gd name="connsiteX80" fmla="*/ 233464 w 1310802"/>
                    <a:gd name="connsiteY80" fmla="*/ 846307 h 1143000"/>
                    <a:gd name="connsiteX81" fmla="*/ 233464 w 1310802"/>
                    <a:gd name="connsiteY81" fmla="*/ 846307 h 1143000"/>
                    <a:gd name="connsiteX82" fmla="*/ 272375 w 1310802"/>
                    <a:gd name="connsiteY82" fmla="*/ 853602 h 1143000"/>
                    <a:gd name="connsiteX83" fmla="*/ 294262 w 1310802"/>
                    <a:gd name="connsiteY83" fmla="*/ 863330 h 1143000"/>
                    <a:gd name="connsiteX84" fmla="*/ 294262 w 1310802"/>
                    <a:gd name="connsiteY84" fmla="*/ 863330 h 1143000"/>
                    <a:gd name="connsiteX85" fmla="*/ 330741 w 1310802"/>
                    <a:gd name="connsiteY85" fmla="*/ 882785 h 1143000"/>
                    <a:gd name="connsiteX86" fmla="*/ 330741 w 1310802"/>
                    <a:gd name="connsiteY86" fmla="*/ 882785 h 1143000"/>
                    <a:gd name="connsiteX87" fmla="*/ 325877 w 1310802"/>
                    <a:gd name="connsiteY87" fmla="*/ 907105 h 1143000"/>
                    <a:gd name="connsiteX88" fmla="*/ 347764 w 1310802"/>
                    <a:gd name="connsiteY88" fmla="*/ 911968 h 1143000"/>
                    <a:gd name="connsiteX89" fmla="*/ 347764 w 1310802"/>
                    <a:gd name="connsiteY89" fmla="*/ 911968 h 1143000"/>
                    <a:gd name="connsiteX90" fmla="*/ 372083 w 1310802"/>
                    <a:gd name="connsiteY90" fmla="*/ 933856 h 1143000"/>
                    <a:gd name="connsiteX91" fmla="*/ 386675 w 1310802"/>
                    <a:gd name="connsiteY91" fmla="*/ 941151 h 1143000"/>
                    <a:gd name="connsiteX92" fmla="*/ 393970 w 1310802"/>
                    <a:gd name="connsiteY92" fmla="*/ 938719 h 1143000"/>
                    <a:gd name="connsiteX93" fmla="*/ 408562 w 1310802"/>
                    <a:gd name="connsiteY93" fmla="*/ 943583 h 1143000"/>
                    <a:gd name="connsiteX94" fmla="*/ 408562 w 1310802"/>
                    <a:gd name="connsiteY94" fmla="*/ 943583 h 1143000"/>
                    <a:gd name="connsiteX95" fmla="*/ 435313 w 1310802"/>
                    <a:gd name="connsiteY95" fmla="*/ 946015 h 1143000"/>
                    <a:gd name="connsiteX96" fmla="*/ 435313 w 1310802"/>
                    <a:gd name="connsiteY96" fmla="*/ 946015 h 1143000"/>
                    <a:gd name="connsiteX97" fmla="*/ 435313 w 1310802"/>
                    <a:gd name="connsiteY97" fmla="*/ 946015 h 1143000"/>
                    <a:gd name="connsiteX98" fmla="*/ 445041 w 1310802"/>
                    <a:gd name="connsiteY98" fmla="*/ 967902 h 1143000"/>
                    <a:gd name="connsiteX99" fmla="*/ 454768 w 1310802"/>
                    <a:gd name="connsiteY99" fmla="*/ 977630 h 1143000"/>
                    <a:gd name="connsiteX100" fmla="*/ 469360 w 1310802"/>
                    <a:gd name="connsiteY100" fmla="*/ 970334 h 1143000"/>
                    <a:gd name="connsiteX101" fmla="*/ 469360 w 1310802"/>
                    <a:gd name="connsiteY101" fmla="*/ 970334 h 1143000"/>
                    <a:gd name="connsiteX102" fmla="*/ 483951 w 1310802"/>
                    <a:gd name="connsiteY102" fmla="*/ 994653 h 1143000"/>
                    <a:gd name="connsiteX103" fmla="*/ 498543 w 1310802"/>
                    <a:gd name="connsiteY103" fmla="*/ 992222 h 1143000"/>
                    <a:gd name="connsiteX104" fmla="*/ 513134 w 1310802"/>
                    <a:gd name="connsiteY104" fmla="*/ 997085 h 1143000"/>
                    <a:gd name="connsiteX105" fmla="*/ 554477 w 1310802"/>
                    <a:gd name="connsiteY105" fmla="*/ 965470 h 1143000"/>
                    <a:gd name="connsiteX106" fmla="*/ 559341 w 1310802"/>
                    <a:gd name="connsiteY106" fmla="*/ 958175 h 1143000"/>
                    <a:gd name="connsiteX107" fmla="*/ 559341 w 1310802"/>
                    <a:gd name="connsiteY107" fmla="*/ 958175 h 1143000"/>
                    <a:gd name="connsiteX108" fmla="*/ 559341 w 1310802"/>
                    <a:gd name="connsiteY108" fmla="*/ 958175 h 1143000"/>
                    <a:gd name="connsiteX109" fmla="*/ 576364 w 1310802"/>
                    <a:gd name="connsiteY109" fmla="*/ 950879 h 1143000"/>
                    <a:gd name="connsiteX110" fmla="*/ 583660 w 1310802"/>
                    <a:gd name="connsiteY110" fmla="*/ 963039 h 1143000"/>
                    <a:gd name="connsiteX111" fmla="*/ 583660 w 1310802"/>
                    <a:gd name="connsiteY111" fmla="*/ 963039 h 1143000"/>
                    <a:gd name="connsiteX112" fmla="*/ 581228 w 1310802"/>
                    <a:gd name="connsiteY112" fmla="*/ 987358 h 1143000"/>
                    <a:gd name="connsiteX113" fmla="*/ 583660 w 1310802"/>
                    <a:gd name="connsiteY113" fmla="*/ 1001949 h 1143000"/>
                    <a:gd name="connsiteX114" fmla="*/ 583660 w 1310802"/>
                    <a:gd name="connsiteY114" fmla="*/ 1001949 h 1143000"/>
                    <a:gd name="connsiteX115" fmla="*/ 625002 w 1310802"/>
                    <a:gd name="connsiteY115" fmla="*/ 1001949 h 1143000"/>
                    <a:gd name="connsiteX116" fmla="*/ 629866 w 1310802"/>
                    <a:gd name="connsiteY116" fmla="*/ 984926 h 1143000"/>
                    <a:gd name="connsiteX117" fmla="*/ 629866 w 1310802"/>
                    <a:gd name="connsiteY117" fmla="*/ 984926 h 1143000"/>
                    <a:gd name="connsiteX118" fmla="*/ 661481 w 1310802"/>
                    <a:gd name="connsiteY118" fmla="*/ 987358 h 1143000"/>
                    <a:gd name="connsiteX119" fmla="*/ 661481 w 1310802"/>
                    <a:gd name="connsiteY119" fmla="*/ 987358 h 1143000"/>
                    <a:gd name="connsiteX120" fmla="*/ 673641 w 1310802"/>
                    <a:gd name="connsiteY120" fmla="*/ 1011677 h 1143000"/>
                    <a:gd name="connsiteX121" fmla="*/ 693096 w 1310802"/>
                    <a:gd name="connsiteY121" fmla="*/ 1011677 h 1143000"/>
                    <a:gd name="connsiteX122" fmla="*/ 702824 w 1310802"/>
                    <a:gd name="connsiteY122" fmla="*/ 1023836 h 1143000"/>
                    <a:gd name="connsiteX123" fmla="*/ 719847 w 1310802"/>
                    <a:gd name="connsiteY123" fmla="*/ 1023836 h 1143000"/>
                    <a:gd name="connsiteX124" fmla="*/ 719847 w 1310802"/>
                    <a:gd name="connsiteY124" fmla="*/ 1023836 h 1143000"/>
                    <a:gd name="connsiteX125" fmla="*/ 727143 w 1310802"/>
                    <a:gd name="connsiteY125" fmla="*/ 1045724 h 1143000"/>
                    <a:gd name="connsiteX126" fmla="*/ 727143 w 1310802"/>
                    <a:gd name="connsiteY126" fmla="*/ 1045724 h 1143000"/>
                    <a:gd name="connsiteX127" fmla="*/ 739302 w 1310802"/>
                    <a:gd name="connsiteY127" fmla="*/ 1065179 h 1143000"/>
                    <a:gd name="connsiteX128" fmla="*/ 749030 w 1310802"/>
                    <a:gd name="connsiteY128" fmla="*/ 1065179 h 1143000"/>
                    <a:gd name="connsiteX129" fmla="*/ 780645 w 1310802"/>
                    <a:gd name="connsiteY129" fmla="*/ 1099226 h 1143000"/>
                    <a:gd name="connsiteX130" fmla="*/ 778213 w 1310802"/>
                    <a:gd name="connsiteY130" fmla="*/ 1123545 h 1143000"/>
                    <a:gd name="connsiteX131" fmla="*/ 778213 w 1310802"/>
                    <a:gd name="connsiteY131" fmla="*/ 1123545 h 1143000"/>
                    <a:gd name="connsiteX132" fmla="*/ 800100 w 1310802"/>
                    <a:gd name="connsiteY132" fmla="*/ 1113817 h 1143000"/>
                    <a:gd name="connsiteX133" fmla="*/ 800100 w 1310802"/>
                    <a:gd name="connsiteY133" fmla="*/ 1113817 h 1143000"/>
                    <a:gd name="connsiteX134" fmla="*/ 821987 w 1310802"/>
                    <a:gd name="connsiteY134" fmla="*/ 1118681 h 1143000"/>
                    <a:gd name="connsiteX135" fmla="*/ 839011 w 1310802"/>
                    <a:gd name="connsiteY135" fmla="*/ 1104090 h 1143000"/>
                    <a:gd name="connsiteX136" fmla="*/ 839011 w 1310802"/>
                    <a:gd name="connsiteY136" fmla="*/ 1104090 h 1143000"/>
                    <a:gd name="connsiteX137" fmla="*/ 860898 w 1310802"/>
                    <a:gd name="connsiteY137" fmla="*/ 1096794 h 1143000"/>
                    <a:gd name="connsiteX138" fmla="*/ 865762 w 1310802"/>
                    <a:gd name="connsiteY138" fmla="*/ 1089498 h 1143000"/>
                    <a:gd name="connsiteX139" fmla="*/ 865762 w 1310802"/>
                    <a:gd name="connsiteY139" fmla="*/ 1089498 h 1143000"/>
                    <a:gd name="connsiteX140" fmla="*/ 890081 w 1310802"/>
                    <a:gd name="connsiteY140" fmla="*/ 1091930 h 1143000"/>
                    <a:gd name="connsiteX141" fmla="*/ 890081 w 1310802"/>
                    <a:gd name="connsiteY141" fmla="*/ 1091930 h 1143000"/>
                    <a:gd name="connsiteX142" fmla="*/ 899809 w 1310802"/>
                    <a:gd name="connsiteY142" fmla="*/ 1113817 h 1143000"/>
                    <a:gd name="connsiteX143" fmla="*/ 899809 w 1310802"/>
                    <a:gd name="connsiteY143" fmla="*/ 1113817 h 1143000"/>
                    <a:gd name="connsiteX144" fmla="*/ 921696 w 1310802"/>
                    <a:gd name="connsiteY144" fmla="*/ 1121113 h 1143000"/>
                    <a:gd name="connsiteX145" fmla="*/ 921696 w 1310802"/>
                    <a:gd name="connsiteY145" fmla="*/ 1121113 h 1143000"/>
                    <a:gd name="connsiteX146" fmla="*/ 938719 w 1310802"/>
                    <a:gd name="connsiteY146" fmla="*/ 1143000 h 1143000"/>
                    <a:gd name="connsiteX147" fmla="*/ 948447 w 1310802"/>
                    <a:gd name="connsiteY147" fmla="*/ 1125977 h 1143000"/>
                    <a:gd name="connsiteX148" fmla="*/ 955743 w 1310802"/>
                    <a:gd name="connsiteY148" fmla="*/ 1116249 h 1143000"/>
                    <a:gd name="connsiteX149" fmla="*/ 975198 w 1310802"/>
                    <a:gd name="connsiteY149" fmla="*/ 1121113 h 1143000"/>
                    <a:gd name="connsiteX150" fmla="*/ 992221 w 1310802"/>
                    <a:gd name="connsiteY150" fmla="*/ 1121113 h 1143000"/>
                    <a:gd name="connsiteX151" fmla="*/ 1014109 w 1310802"/>
                    <a:gd name="connsiteY151" fmla="*/ 1116249 h 1143000"/>
                    <a:gd name="connsiteX152" fmla="*/ 1014109 w 1310802"/>
                    <a:gd name="connsiteY152" fmla="*/ 1116249 h 1143000"/>
                    <a:gd name="connsiteX153" fmla="*/ 1014109 w 1310802"/>
                    <a:gd name="connsiteY153" fmla="*/ 1116249 h 1143000"/>
                    <a:gd name="connsiteX154" fmla="*/ 1053019 w 1310802"/>
                    <a:gd name="connsiteY154" fmla="*/ 1084634 h 1143000"/>
                    <a:gd name="connsiteX155" fmla="*/ 1053019 w 1310802"/>
                    <a:gd name="connsiteY155" fmla="*/ 1084634 h 1143000"/>
                    <a:gd name="connsiteX156" fmla="*/ 1067611 w 1310802"/>
                    <a:gd name="connsiteY156" fmla="*/ 1053019 h 1143000"/>
                    <a:gd name="connsiteX157" fmla="*/ 1065179 w 1310802"/>
                    <a:gd name="connsiteY157" fmla="*/ 1045724 h 1143000"/>
                    <a:gd name="connsiteX158" fmla="*/ 1055451 w 1310802"/>
                    <a:gd name="connsiteY158" fmla="*/ 1040860 h 1143000"/>
                    <a:gd name="connsiteX159" fmla="*/ 1055451 w 1310802"/>
                    <a:gd name="connsiteY159" fmla="*/ 1040860 h 1143000"/>
                    <a:gd name="connsiteX160" fmla="*/ 1072475 w 1310802"/>
                    <a:gd name="connsiteY160" fmla="*/ 1028700 h 1143000"/>
                    <a:gd name="connsiteX161" fmla="*/ 1084634 w 1310802"/>
                    <a:gd name="connsiteY161" fmla="*/ 1014109 h 1143000"/>
                    <a:gd name="connsiteX162" fmla="*/ 1084634 w 1310802"/>
                    <a:gd name="connsiteY162" fmla="*/ 1014109 h 1143000"/>
                    <a:gd name="connsiteX163" fmla="*/ 1084634 w 1310802"/>
                    <a:gd name="connsiteY163" fmla="*/ 1014109 h 1143000"/>
                    <a:gd name="connsiteX164" fmla="*/ 1104089 w 1310802"/>
                    <a:gd name="connsiteY164" fmla="*/ 984926 h 1143000"/>
                    <a:gd name="connsiteX165" fmla="*/ 1108953 w 1310802"/>
                    <a:gd name="connsiteY165" fmla="*/ 977630 h 1143000"/>
                    <a:gd name="connsiteX166" fmla="*/ 1108953 w 1310802"/>
                    <a:gd name="connsiteY166" fmla="*/ 977630 h 1143000"/>
                    <a:gd name="connsiteX167" fmla="*/ 1108953 w 1310802"/>
                    <a:gd name="connsiteY167" fmla="*/ 977630 h 1143000"/>
                    <a:gd name="connsiteX168" fmla="*/ 1106521 w 1310802"/>
                    <a:gd name="connsiteY168" fmla="*/ 963039 h 1143000"/>
                    <a:gd name="connsiteX169" fmla="*/ 1091930 w 1310802"/>
                    <a:gd name="connsiteY169" fmla="*/ 965470 h 1143000"/>
                    <a:gd name="connsiteX170" fmla="*/ 1091930 w 1310802"/>
                    <a:gd name="connsiteY170" fmla="*/ 965470 h 1143000"/>
                    <a:gd name="connsiteX171" fmla="*/ 1101658 w 1310802"/>
                    <a:gd name="connsiteY171" fmla="*/ 950879 h 1143000"/>
                    <a:gd name="connsiteX172" fmla="*/ 1094362 w 1310802"/>
                    <a:gd name="connsiteY172" fmla="*/ 924128 h 1143000"/>
                    <a:gd name="connsiteX173" fmla="*/ 1113817 w 1310802"/>
                    <a:gd name="connsiteY173" fmla="*/ 916832 h 1143000"/>
                    <a:gd name="connsiteX174" fmla="*/ 1121113 w 1310802"/>
                    <a:gd name="connsiteY174" fmla="*/ 899809 h 1143000"/>
                    <a:gd name="connsiteX175" fmla="*/ 1133272 w 1310802"/>
                    <a:gd name="connsiteY175" fmla="*/ 892513 h 1143000"/>
                    <a:gd name="connsiteX176" fmla="*/ 1133272 w 1310802"/>
                    <a:gd name="connsiteY176" fmla="*/ 892513 h 1143000"/>
                    <a:gd name="connsiteX177" fmla="*/ 1118681 w 1310802"/>
                    <a:gd name="connsiteY177" fmla="*/ 875490 h 1143000"/>
                    <a:gd name="connsiteX178" fmla="*/ 1111385 w 1310802"/>
                    <a:gd name="connsiteY178" fmla="*/ 873058 h 1143000"/>
                    <a:gd name="connsiteX179" fmla="*/ 1111385 w 1310802"/>
                    <a:gd name="connsiteY179" fmla="*/ 860898 h 1143000"/>
                    <a:gd name="connsiteX180" fmla="*/ 1118681 w 1310802"/>
                    <a:gd name="connsiteY180" fmla="*/ 858466 h 1143000"/>
                    <a:gd name="connsiteX181" fmla="*/ 1118681 w 1310802"/>
                    <a:gd name="connsiteY181" fmla="*/ 858466 h 1143000"/>
                    <a:gd name="connsiteX182" fmla="*/ 1128409 w 1310802"/>
                    <a:gd name="connsiteY182" fmla="*/ 834147 h 1143000"/>
                    <a:gd name="connsiteX183" fmla="*/ 1140568 w 1310802"/>
                    <a:gd name="connsiteY183" fmla="*/ 831715 h 1143000"/>
                    <a:gd name="connsiteX184" fmla="*/ 1140568 w 1310802"/>
                    <a:gd name="connsiteY184" fmla="*/ 814692 h 1143000"/>
                    <a:gd name="connsiteX185" fmla="*/ 1140568 w 1310802"/>
                    <a:gd name="connsiteY185" fmla="*/ 785509 h 1143000"/>
                    <a:gd name="connsiteX186" fmla="*/ 1155160 w 1310802"/>
                    <a:gd name="connsiteY186" fmla="*/ 790373 h 1143000"/>
                    <a:gd name="connsiteX187" fmla="*/ 1169751 w 1310802"/>
                    <a:gd name="connsiteY187" fmla="*/ 800100 h 1143000"/>
                    <a:gd name="connsiteX188" fmla="*/ 1169751 w 1310802"/>
                    <a:gd name="connsiteY188" fmla="*/ 800100 h 1143000"/>
                    <a:gd name="connsiteX189" fmla="*/ 1169751 w 1310802"/>
                    <a:gd name="connsiteY189" fmla="*/ 800100 h 1143000"/>
                    <a:gd name="connsiteX190" fmla="*/ 1184343 w 1310802"/>
                    <a:gd name="connsiteY190" fmla="*/ 763622 h 1143000"/>
                    <a:gd name="connsiteX191" fmla="*/ 1177047 w 1310802"/>
                    <a:gd name="connsiteY191" fmla="*/ 741734 h 1143000"/>
                    <a:gd name="connsiteX192" fmla="*/ 1167319 w 1310802"/>
                    <a:gd name="connsiteY192" fmla="*/ 736870 h 1143000"/>
                    <a:gd name="connsiteX193" fmla="*/ 1157592 w 1310802"/>
                    <a:gd name="connsiteY193" fmla="*/ 719847 h 1143000"/>
                    <a:gd name="connsiteX194" fmla="*/ 1145432 w 1310802"/>
                    <a:gd name="connsiteY194" fmla="*/ 707688 h 1143000"/>
                    <a:gd name="connsiteX195" fmla="*/ 1135704 w 1310802"/>
                    <a:gd name="connsiteY195" fmla="*/ 705256 h 1143000"/>
                    <a:gd name="connsiteX196" fmla="*/ 1138136 w 1310802"/>
                    <a:gd name="connsiteY196" fmla="*/ 683368 h 1143000"/>
                    <a:gd name="connsiteX197" fmla="*/ 1138136 w 1310802"/>
                    <a:gd name="connsiteY197" fmla="*/ 683368 h 1143000"/>
                    <a:gd name="connsiteX198" fmla="*/ 1152728 w 1310802"/>
                    <a:gd name="connsiteY198" fmla="*/ 666345 h 1143000"/>
                    <a:gd name="connsiteX199" fmla="*/ 1152728 w 1310802"/>
                    <a:gd name="connsiteY199" fmla="*/ 666345 h 1143000"/>
                    <a:gd name="connsiteX200" fmla="*/ 1179479 w 1310802"/>
                    <a:gd name="connsiteY200" fmla="*/ 663913 h 1143000"/>
                    <a:gd name="connsiteX201" fmla="*/ 1164887 w 1310802"/>
                    <a:gd name="connsiteY201" fmla="*/ 642026 h 1143000"/>
                    <a:gd name="connsiteX202" fmla="*/ 1155160 w 1310802"/>
                    <a:gd name="connsiteY202" fmla="*/ 629866 h 1143000"/>
                    <a:gd name="connsiteX203" fmla="*/ 1160024 w 1310802"/>
                    <a:gd name="connsiteY203" fmla="*/ 615275 h 1143000"/>
                    <a:gd name="connsiteX204" fmla="*/ 1140568 w 1310802"/>
                    <a:gd name="connsiteY204" fmla="*/ 600683 h 1143000"/>
                    <a:gd name="connsiteX205" fmla="*/ 1147864 w 1310802"/>
                    <a:gd name="connsiteY205" fmla="*/ 595819 h 1143000"/>
                    <a:gd name="connsiteX206" fmla="*/ 1186775 w 1310802"/>
                    <a:gd name="connsiteY206" fmla="*/ 605547 h 1143000"/>
                    <a:gd name="connsiteX207" fmla="*/ 1186775 w 1310802"/>
                    <a:gd name="connsiteY207" fmla="*/ 605547 h 1143000"/>
                    <a:gd name="connsiteX208" fmla="*/ 1213526 w 1310802"/>
                    <a:gd name="connsiteY208" fmla="*/ 581228 h 1143000"/>
                    <a:gd name="connsiteX209" fmla="*/ 1203798 w 1310802"/>
                    <a:gd name="connsiteY209" fmla="*/ 552045 h 1143000"/>
                    <a:gd name="connsiteX210" fmla="*/ 1225685 w 1310802"/>
                    <a:gd name="connsiteY210" fmla="*/ 556909 h 1143000"/>
                    <a:gd name="connsiteX211" fmla="*/ 1245141 w 1310802"/>
                    <a:gd name="connsiteY211" fmla="*/ 569068 h 1143000"/>
                    <a:gd name="connsiteX212" fmla="*/ 1262164 w 1310802"/>
                    <a:gd name="connsiteY212" fmla="*/ 578796 h 1143000"/>
                    <a:gd name="connsiteX213" fmla="*/ 1262164 w 1310802"/>
                    <a:gd name="connsiteY213" fmla="*/ 578796 h 1143000"/>
                    <a:gd name="connsiteX214" fmla="*/ 1262164 w 1310802"/>
                    <a:gd name="connsiteY214" fmla="*/ 554477 h 1143000"/>
                    <a:gd name="connsiteX215" fmla="*/ 1269460 w 1310802"/>
                    <a:gd name="connsiteY215" fmla="*/ 522862 h 1143000"/>
                    <a:gd name="connsiteX216" fmla="*/ 1262164 w 1310802"/>
                    <a:gd name="connsiteY216" fmla="*/ 510702 h 1143000"/>
                    <a:gd name="connsiteX217" fmla="*/ 1262164 w 1310802"/>
                    <a:gd name="connsiteY217" fmla="*/ 510702 h 1143000"/>
                    <a:gd name="connsiteX218" fmla="*/ 1254868 w 1310802"/>
                    <a:gd name="connsiteY218" fmla="*/ 471792 h 1143000"/>
                    <a:gd name="connsiteX219" fmla="*/ 1242709 w 1310802"/>
                    <a:gd name="connsiteY219" fmla="*/ 447473 h 1143000"/>
                    <a:gd name="connsiteX220" fmla="*/ 1262164 w 1310802"/>
                    <a:gd name="connsiteY220" fmla="*/ 447473 h 1143000"/>
                    <a:gd name="connsiteX221" fmla="*/ 1269460 w 1310802"/>
                    <a:gd name="connsiteY221" fmla="*/ 432881 h 1143000"/>
                    <a:gd name="connsiteX222" fmla="*/ 1281619 w 1310802"/>
                    <a:gd name="connsiteY222" fmla="*/ 430449 h 1143000"/>
                    <a:gd name="connsiteX223" fmla="*/ 1284051 w 1310802"/>
                    <a:gd name="connsiteY223" fmla="*/ 420722 h 1143000"/>
                    <a:gd name="connsiteX224" fmla="*/ 1310802 w 1310802"/>
                    <a:gd name="connsiteY224" fmla="*/ 408562 h 1143000"/>
                    <a:gd name="connsiteX225" fmla="*/ 1310802 w 1310802"/>
                    <a:gd name="connsiteY225" fmla="*/ 408562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</a:cxnLst>
                  <a:rect l="l" t="t" r="r" b="b"/>
                  <a:pathLst>
                    <a:path w="1310802" h="1143000">
                      <a:moveTo>
                        <a:pt x="131324" y="0"/>
                      </a:moveTo>
                      <a:lnTo>
                        <a:pt x="87549" y="48639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77821" y="92413"/>
                      </a:lnTo>
                      <a:lnTo>
                        <a:pt x="75389" y="111868"/>
                      </a:lnTo>
                      <a:lnTo>
                        <a:pt x="75389" y="111868"/>
                      </a:lnTo>
                      <a:lnTo>
                        <a:pt x="63230" y="138619"/>
                      </a:lnTo>
                      <a:lnTo>
                        <a:pt x="63230" y="138619"/>
                      </a:lnTo>
                      <a:lnTo>
                        <a:pt x="46206" y="155643"/>
                      </a:lnTo>
                      <a:lnTo>
                        <a:pt x="21887" y="167802"/>
                      </a:lnTo>
                      <a:lnTo>
                        <a:pt x="21887" y="167802"/>
                      </a:lnTo>
                      <a:lnTo>
                        <a:pt x="2432" y="199417"/>
                      </a:lnTo>
                      <a:lnTo>
                        <a:pt x="0" y="216441"/>
                      </a:lnTo>
                      <a:lnTo>
                        <a:pt x="38911" y="233464"/>
                      </a:lnTo>
                      <a:lnTo>
                        <a:pt x="51070" y="255351"/>
                      </a:lnTo>
                      <a:lnTo>
                        <a:pt x="58366" y="262647"/>
                      </a:lnTo>
                      <a:lnTo>
                        <a:pt x="68094" y="282102"/>
                      </a:lnTo>
                      <a:lnTo>
                        <a:pt x="89981" y="299126"/>
                      </a:lnTo>
                      <a:lnTo>
                        <a:pt x="92413" y="311285"/>
                      </a:lnTo>
                      <a:lnTo>
                        <a:pt x="82685" y="323445"/>
                      </a:lnTo>
                      <a:lnTo>
                        <a:pt x="82685" y="330741"/>
                      </a:lnTo>
                      <a:lnTo>
                        <a:pt x="63230" y="335605"/>
                      </a:lnTo>
                      <a:lnTo>
                        <a:pt x="36479" y="347764"/>
                      </a:lnTo>
                      <a:lnTo>
                        <a:pt x="36479" y="347764"/>
                      </a:lnTo>
                      <a:lnTo>
                        <a:pt x="48638" y="362356"/>
                      </a:lnTo>
                      <a:lnTo>
                        <a:pt x="41343" y="376947"/>
                      </a:lnTo>
                      <a:lnTo>
                        <a:pt x="41343" y="389107"/>
                      </a:lnTo>
                      <a:lnTo>
                        <a:pt x="41343" y="398834"/>
                      </a:lnTo>
                      <a:lnTo>
                        <a:pt x="63230" y="410994"/>
                      </a:lnTo>
                      <a:lnTo>
                        <a:pt x="53502" y="420722"/>
                      </a:lnTo>
                      <a:lnTo>
                        <a:pt x="48638" y="462064"/>
                      </a:lnTo>
                      <a:lnTo>
                        <a:pt x="48638" y="462064"/>
                      </a:lnTo>
                      <a:lnTo>
                        <a:pt x="36479" y="510702"/>
                      </a:lnTo>
                      <a:lnTo>
                        <a:pt x="24319" y="522862"/>
                      </a:lnTo>
                      <a:lnTo>
                        <a:pt x="14592" y="532590"/>
                      </a:lnTo>
                      <a:lnTo>
                        <a:pt x="14592" y="532590"/>
                      </a:lnTo>
                      <a:lnTo>
                        <a:pt x="21887" y="554477"/>
                      </a:lnTo>
                      <a:lnTo>
                        <a:pt x="46206" y="561773"/>
                      </a:lnTo>
                      <a:lnTo>
                        <a:pt x="63230" y="552045"/>
                      </a:lnTo>
                      <a:lnTo>
                        <a:pt x="77821" y="569068"/>
                      </a:lnTo>
                      <a:lnTo>
                        <a:pt x="89981" y="581228"/>
                      </a:lnTo>
                      <a:lnTo>
                        <a:pt x="107004" y="583660"/>
                      </a:lnTo>
                      <a:lnTo>
                        <a:pt x="107004" y="583660"/>
                      </a:lnTo>
                      <a:lnTo>
                        <a:pt x="128892" y="603115"/>
                      </a:lnTo>
                      <a:lnTo>
                        <a:pt x="128892" y="627434"/>
                      </a:lnTo>
                      <a:lnTo>
                        <a:pt x="131324" y="642026"/>
                      </a:lnTo>
                      <a:lnTo>
                        <a:pt x="136187" y="656617"/>
                      </a:lnTo>
                      <a:lnTo>
                        <a:pt x="131324" y="663913"/>
                      </a:lnTo>
                      <a:lnTo>
                        <a:pt x="131324" y="680936"/>
                      </a:lnTo>
                      <a:lnTo>
                        <a:pt x="126460" y="700392"/>
                      </a:lnTo>
                      <a:lnTo>
                        <a:pt x="126460" y="700392"/>
                      </a:lnTo>
                      <a:lnTo>
                        <a:pt x="104572" y="717415"/>
                      </a:lnTo>
                      <a:lnTo>
                        <a:pt x="92413" y="719847"/>
                      </a:lnTo>
                      <a:lnTo>
                        <a:pt x="89981" y="714983"/>
                      </a:lnTo>
                      <a:lnTo>
                        <a:pt x="80253" y="724711"/>
                      </a:lnTo>
                      <a:lnTo>
                        <a:pt x="80253" y="724711"/>
                      </a:lnTo>
                      <a:lnTo>
                        <a:pt x="87549" y="761190"/>
                      </a:lnTo>
                      <a:lnTo>
                        <a:pt x="102141" y="775781"/>
                      </a:lnTo>
                      <a:lnTo>
                        <a:pt x="111868" y="785509"/>
                      </a:lnTo>
                      <a:lnTo>
                        <a:pt x="109436" y="795236"/>
                      </a:lnTo>
                      <a:lnTo>
                        <a:pt x="109436" y="795236"/>
                      </a:lnTo>
                      <a:lnTo>
                        <a:pt x="111868" y="819556"/>
                      </a:lnTo>
                      <a:lnTo>
                        <a:pt x="121596" y="821988"/>
                      </a:lnTo>
                      <a:lnTo>
                        <a:pt x="138619" y="817124"/>
                      </a:lnTo>
                      <a:lnTo>
                        <a:pt x="138619" y="817124"/>
                      </a:lnTo>
                      <a:lnTo>
                        <a:pt x="158075" y="795236"/>
                      </a:lnTo>
                      <a:lnTo>
                        <a:pt x="182394" y="797668"/>
                      </a:lnTo>
                      <a:lnTo>
                        <a:pt x="187258" y="797668"/>
                      </a:lnTo>
                      <a:lnTo>
                        <a:pt x="192121" y="817124"/>
                      </a:lnTo>
                      <a:lnTo>
                        <a:pt x="192121" y="817124"/>
                      </a:lnTo>
                      <a:lnTo>
                        <a:pt x="184826" y="839011"/>
                      </a:lnTo>
                      <a:lnTo>
                        <a:pt x="184826" y="839011"/>
                      </a:lnTo>
                      <a:lnTo>
                        <a:pt x="209145" y="851170"/>
                      </a:lnTo>
                      <a:lnTo>
                        <a:pt x="209145" y="851170"/>
                      </a:lnTo>
                      <a:lnTo>
                        <a:pt x="211577" y="877922"/>
                      </a:lnTo>
                      <a:lnTo>
                        <a:pt x="211577" y="877922"/>
                      </a:lnTo>
                      <a:lnTo>
                        <a:pt x="231032" y="873058"/>
                      </a:lnTo>
                      <a:lnTo>
                        <a:pt x="233464" y="863330"/>
                      </a:lnTo>
                      <a:lnTo>
                        <a:pt x="233464" y="846307"/>
                      </a:lnTo>
                      <a:lnTo>
                        <a:pt x="233464" y="846307"/>
                      </a:lnTo>
                      <a:lnTo>
                        <a:pt x="272375" y="853602"/>
                      </a:lnTo>
                      <a:lnTo>
                        <a:pt x="294262" y="863330"/>
                      </a:lnTo>
                      <a:lnTo>
                        <a:pt x="294262" y="863330"/>
                      </a:lnTo>
                      <a:lnTo>
                        <a:pt x="330741" y="882785"/>
                      </a:lnTo>
                      <a:lnTo>
                        <a:pt x="330741" y="882785"/>
                      </a:lnTo>
                      <a:lnTo>
                        <a:pt x="325877" y="907105"/>
                      </a:lnTo>
                      <a:lnTo>
                        <a:pt x="347764" y="911968"/>
                      </a:lnTo>
                      <a:lnTo>
                        <a:pt x="347764" y="911968"/>
                      </a:lnTo>
                      <a:lnTo>
                        <a:pt x="372083" y="933856"/>
                      </a:lnTo>
                      <a:lnTo>
                        <a:pt x="386675" y="941151"/>
                      </a:lnTo>
                      <a:lnTo>
                        <a:pt x="393970" y="938719"/>
                      </a:lnTo>
                      <a:lnTo>
                        <a:pt x="408562" y="943583"/>
                      </a:lnTo>
                      <a:lnTo>
                        <a:pt x="408562" y="943583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45041" y="967902"/>
                      </a:lnTo>
                      <a:lnTo>
                        <a:pt x="454768" y="977630"/>
                      </a:lnTo>
                      <a:lnTo>
                        <a:pt x="469360" y="970334"/>
                      </a:lnTo>
                      <a:lnTo>
                        <a:pt x="469360" y="970334"/>
                      </a:lnTo>
                      <a:lnTo>
                        <a:pt x="483951" y="994653"/>
                      </a:lnTo>
                      <a:lnTo>
                        <a:pt x="498543" y="992222"/>
                      </a:lnTo>
                      <a:lnTo>
                        <a:pt x="513134" y="997085"/>
                      </a:lnTo>
                      <a:lnTo>
                        <a:pt x="554477" y="965470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76364" y="950879"/>
                      </a:lnTo>
                      <a:lnTo>
                        <a:pt x="583660" y="963039"/>
                      </a:lnTo>
                      <a:lnTo>
                        <a:pt x="583660" y="963039"/>
                      </a:lnTo>
                      <a:lnTo>
                        <a:pt x="581228" y="987358"/>
                      </a:lnTo>
                      <a:lnTo>
                        <a:pt x="583660" y="1001949"/>
                      </a:lnTo>
                      <a:lnTo>
                        <a:pt x="583660" y="1001949"/>
                      </a:lnTo>
                      <a:lnTo>
                        <a:pt x="625002" y="1001949"/>
                      </a:lnTo>
                      <a:lnTo>
                        <a:pt x="629866" y="984926"/>
                      </a:lnTo>
                      <a:lnTo>
                        <a:pt x="629866" y="984926"/>
                      </a:lnTo>
                      <a:lnTo>
                        <a:pt x="661481" y="987358"/>
                      </a:lnTo>
                      <a:lnTo>
                        <a:pt x="661481" y="987358"/>
                      </a:lnTo>
                      <a:lnTo>
                        <a:pt x="673641" y="1011677"/>
                      </a:lnTo>
                      <a:lnTo>
                        <a:pt x="693096" y="1011677"/>
                      </a:lnTo>
                      <a:lnTo>
                        <a:pt x="702824" y="1023836"/>
                      </a:lnTo>
                      <a:lnTo>
                        <a:pt x="719847" y="1023836"/>
                      </a:lnTo>
                      <a:lnTo>
                        <a:pt x="719847" y="1023836"/>
                      </a:lnTo>
                      <a:lnTo>
                        <a:pt x="727143" y="1045724"/>
                      </a:lnTo>
                      <a:lnTo>
                        <a:pt x="727143" y="1045724"/>
                      </a:lnTo>
                      <a:lnTo>
                        <a:pt x="739302" y="1065179"/>
                      </a:lnTo>
                      <a:lnTo>
                        <a:pt x="749030" y="1065179"/>
                      </a:lnTo>
                      <a:lnTo>
                        <a:pt x="780645" y="1099226"/>
                      </a:lnTo>
                      <a:lnTo>
                        <a:pt x="778213" y="1123545"/>
                      </a:lnTo>
                      <a:lnTo>
                        <a:pt x="778213" y="1123545"/>
                      </a:lnTo>
                      <a:lnTo>
                        <a:pt x="800100" y="1113817"/>
                      </a:lnTo>
                      <a:lnTo>
                        <a:pt x="800100" y="1113817"/>
                      </a:lnTo>
                      <a:lnTo>
                        <a:pt x="821987" y="1118681"/>
                      </a:lnTo>
                      <a:lnTo>
                        <a:pt x="839011" y="1104090"/>
                      </a:lnTo>
                      <a:lnTo>
                        <a:pt x="839011" y="1104090"/>
                      </a:lnTo>
                      <a:lnTo>
                        <a:pt x="860898" y="1096794"/>
                      </a:lnTo>
                      <a:lnTo>
                        <a:pt x="865762" y="1089498"/>
                      </a:lnTo>
                      <a:lnTo>
                        <a:pt x="865762" y="1089498"/>
                      </a:lnTo>
                      <a:lnTo>
                        <a:pt x="890081" y="1091930"/>
                      </a:lnTo>
                      <a:lnTo>
                        <a:pt x="890081" y="1091930"/>
                      </a:lnTo>
                      <a:lnTo>
                        <a:pt x="899809" y="1113817"/>
                      </a:lnTo>
                      <a:lnTo>
                        <a:pt x="899809" y="1113817"/>
                      </a:lnTo>
                      <a:lnTo>
                        <a:pt x="921696" y="1121113"/>
                      </a:lnTo>
                      <a:lnTo>
                        <a:pt x="921696" y="1121113"/>
                      </a:lnTo>
                      <a:lnTo>
                        <a:pt x="938719" y="1143000"/>
                      </a:lnTo>
                      <a:lnTo>
                        <a:pt x="948447" y="1125977"/>
                      </a:lnTo>
                      <a:lnTo>
                        <a:pt x="955743" y="1116249"/>
                      </a:lnTo>
                      <a:lnTo>
                        <a:pt x="975198" y="1121113"/>
                      </a:lnTo>
                      <a:lnTo>
                        <a:pt x="992221" y="1121113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53019" y="1084634"/>
                      </a:lnTo>
                      <a:lnTo>
                        <a:pt x="1053019" y="1084634"/>
                      </a:lnTo>
                      <a:lnTo>
                        <a:pt x="1067611" y="1053019"/>
                      </a:lnTo>
                      <a:lnTo>
                        <a:pt x="1065179" y="1045724"/>
                      </a:lnTo>
                      <a:lnTo>
                        <a:pt x="1055451" y="1040860"/>
                      </a:lnTo>
                      <a:lnTo>
                        <a:pt x="1055451" y="1040860"/>
                      </a:lnTo>
                      <a:lnTo>
                        <a:pt x="1072475" y="1028700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104089" y="984926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6521" y="963039"/>
                      </a:lnTo>
                      <a:lnTo>
                        <a:pt x="1091930" y="965470"/>
                      </a:lnTo>
                      <a:lnTo>
                        <a:pt x="1091930" y="965470"/>
                      </a:lnTo>
                      <a:lnTo>
                        <a:pt x="1101658" y="950879"/>
                      </a:lnTo>
                      <a:lnTo>
                        <a:pt x="1094362" y="924128"/>
                      </a:lnTo>
                      <a:lnTo>
                        <a:pt x="1113817" y="916832"/>
                      </a:lnTo>
                      <a:lnTo>
                        <a:pt x="1121113" y="899809"/>
                      </a:lnTo>
                      <a:lnTo>
                        <a:pt x="1133272" y="892513"/>
                      </a:lnTo>
                      <a:lnTo>
                        <a:pt x="1133272" y="892513"/>
                      </a:lnTo>
                      <a:lnTo>
                        <a:pt x="1118681" y="875490"/>
                      </a:lnTo>
                      <a:lnTo>
                        <a:pt x="1111385" y="873058"/>
                      </a:lnTo>
                      <a:lnTo>
                        <a:pt x="1111385" y="860898"/>
                      </a:lnTo>
                      <a:lnTo>
                        <a:pt x="1118681" y="858466"/>
                      </a:lnTo>
                      <a:lnTo>
                        <a:pt x="1118681" y="858466"/>
                      </a:lnTo>
                      <a:lnTo>
                        <a:pt x="1128409" y="834147"/>
                      </a:lnTo>
                      <a:lnTo>
                        <a:pt x="1140568" y="831715"/>
                      </a:lnTo>
                      <a:lnTo>
                        <a:pt x="1140568" y="814692"/>
                      </a:lnTo>
                      <a:lnTo>
                        <a:pt x="1140568" y="785509"/>
                      </a:lnTo>
                      <a:lnTo>
                        <a:pt x="1155160" y="790373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84343" y="763622"/>
                      </a:lnTo>
                      <a:lnTo>
                        <a:pt x="1177047" y="741734"/>
                      </a:lnTo>
                      <a:lnTo>
                        <a:pt x="1167319" y="736870"/>
                      </a:lnTo>
                      <a:lnTo>
                        <a:pt x="1157592" y="719847"/>
                      </a:lnTo>
                      <a:lnTo>
                        <a:pt x="1145432" y="707688"/>
                      </a:lnTo>
                      <a:lnTo>
                        <a:pt x="1135704" y="705256"/>
                      </a:lnTo>
                      <a:lnTo>
                        <a:pt x="1138136" y="683368"/>
                      </a:lnTo>
                      <a:lnTo>
                        <a:pt x="1138136" y="683368"/>
                      </a:lnTo>
                      <a:lnTo>
                        <a:pt x="1152728" y="666345"/>
                      </a:lnTo>
                      <a:lnTo>
                        <a:pt x="1152728" y="666345"/>
                      </a:lnTo>
                      <a:lnTo>
                        <a:pt x="1179479" y="663913"/>
                      </a:lnTo>
                      <a:lnTo>
                        <a:pt x="1164887" y="642026"/>
                      </a:lnTo>
                      <a:lnTo>
                        <a:pt x="1155160" y="629866"/>
                      </a:lnTo>
                      <a:lnTo>
                        <a:pt x="1160024" y="615275"/>
                      </a:lnTo>
                      <a:lnTo>
                        <a:pt x="1140568" y="600683"/>
                      </a:lnTo>
                      <a:lnTo>
                        <a:pt x="1147864" y="595819"/>
                      </a:lnTo>
                      <a:lnTo>
                        <a:pt x="1186775" y="605547"/>
                      </a:lnTo>
                      <a:lnTo>
                        <a:pt x="1186775" y="605547"/>
                      </a:lnTo>
                      <a:lnTo>
                        <a:pt x="1213526" y="581228"/>
                      </a:lnTo>
                      <a:lnTo>
                        <a:pt x="1203798" y="552045"/>
                      </a:lnTo>
                      <a:lnTo>
                        <a:pt x="1225685" y="556909"/>
                      </a:lnTo>
                      <a:lnTo>
                        <a:pt x="1245141" y="569068"/>
                      </a:lnTo>
                      <a:lnTo>
                        <a:pt x="1262164" y="578796"/>
                      </a:lnTo>
                      <a:lnTo>
                        <a:pt x="1262164" y="578796"/>
                      </a:lnTo>
                      <a:lnTo>
                        <a:pt x="1262164" y="554477"/>
                      </a:lnTo>
                      <a:lnTo>
                        <a:pt x="1269460" y="522862"/>
                      </a:lnTo>
                      <a:lnTo>
                        <a:pt x="1262164" y="510702"/>
                      </a:lnTo>
                      <a:lnTo>
                        <a:pt x="1262164" y="510702"/>
                      </a:lnTo>
                      <a:lnTo>
                        <a:pt x="1254868" y="471792"/>
                      </a:lnTo>
                      <a:lnTo>
                        <a:pt x="1242709" y="447473"/>
                      </a:lnTo>
                      <a:lnTo>
                        <a:pt x="1262164" y="447473"/>
                      </a:lnTo>
                      <a:lnTo>
                        <a:pt x="1269460" y="432881"/>
                      </a:lnTo>
                      <a:lnTo>
                        <a:pt x="1281619" y="430449"/>
                      </a:lnTo>
                      <a:lnTo>
                        <a:pt x="1284051" y="420722"/>
                      </a:lnTo>
                      <a:lnTo>
                        <a:pt x="1310802" y="408562"/>
                      </a:lnTo>
                      <a:lnTo>
                        <a:pt x="1310802" y="40856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5" name="Dowolny kształt 94"/>
                <p:cNvSpPr/>
                <p:nvPr/>
              </p:nvSpPr>
              <p:spPr>
                <a:xfrm>
                  <a:off x="2067128" y="2126231"/>
                  <a:ext cx="766053" cy="389106"/>
                </a:xfrm>
                <a:custGeom>
                  <a:avLst/>
                  <a:gdLst>
                    <a:gd name="connsiteX0" fmla="*/ 766053 w 766053"/>
                    <a:gd name="connsiteY0" fmla="*/ 4864 h 389106"/>
                    <a:gd name="connsiteX1" fmla="*/ 734438 w 766053"/>
                    <a:gd name="connsiteY1" fmla="*/ 0 h 389106"/>
                    <a:gd name="connsiteX2" fmla="*/ 705255 w 766053"/>
                    <a:gd name="connsiteY2" fmla="*/ 0 h 389106"/>
                    <a:gd name="connsiteX3" fmla="*/ 705255 w 766053"/>
                    <a:gd name="connsiteY3" fmla="*/ 24319 h 389106"/>
                    <a:gd name="connsiteX4" fmla="*/ 683368 w 766053"/>
                    <a:gd name="connsiteY4" fmla="*/ 24319 h 389106"/>
                    <a:gd name="connsiteX5" fmla="*/ 693095 w 766053"/>
                    <a:gd name="connsiteY5" fmla="*/ 43775 h 389106"/>
                    <a:gd name="connsiteX6" fmla="*/ 666344 w 766053"/>
                    <a:gd name="connsiteY6" fmla="*/ 43775 h 389106"/>
                    <a:gd name="connsiteX7" fmla="*/ 676072 w 766053"/>
                    <a:gd name="connsiteY7" fmla="*/ 65662 h 389106"/>
                    <a:gd name="connsiteX8" fmla="*/ 656617 w 766053"/>
                    <a:gd name="connsiteY8" fmla="*/ 75389 h 389106"/>
                    <a:gd name="connsiteX9" fmla="*/ 663912 w 766053"/>
                    <a:gd name="connsiteY9" fmla="*/ 92413 h 389106"/>
                    <a:gd name="connsiteX10" fmla="*/ 634729 w 766053"/>
                    <a:gd name="connsiteY10" fmla="*/ 107004 h 389106"/>
                    <a:gd name="connsiteX11" fmla="*/ 615274 w 766053"/>
                    <a:gd name="connsiteY11" fmla="*/ 99709 h 389106"/>
                    <a:gd name="connsiteX12" fmla="*/ 588523 w 766053"/>
                    <a:gd name="connsiteY12" fmla="*/ 119164 h 389106"/>
                    <a:gd name="connsiteX13" fmla="*/ 576363 w 766053"/>
                    <a:gd name="connsiteY13" fmla="*/ 111868 h 389106"/>
                    <a:gd name="connsiteX14" fmla="*/ 554476 w 766053"/>
                    <a:gd name="connsiteY14" fmla="*/ 109436 h 389106"/>
                    <a:gd name="connsiteX15" fmla="*/ 544749 w 766053"/>
                    <a:gd name="connsiteY15" fmla="*/ 82685 h 389106"/>
                    <a:gd name="connsiteX16" fmla="*/ 500974 w 766053"/>
                    <a:gd name="connsiteY16" fmla="*/ 104572 h 389106"/>
                    <a:gd name="connsiteX17" fmla="*/ 488815 w 766053"/>
                    <a:gd name="connsiteY17" fmla="*/ 99709 h 389106"/>
                    <a:gd name="connsiteX18" fmla="*/ 459632 w 766053"/>
                    <a:gd name="connsiteY18" fmla="*/ 116732 h 389106"/>
                    <a:gd name="connsiteX19" fmla="*/ 437744 w 766053"/>
                    <a:gd name="connsiteY19" fmla="*/ 138619 h 389106"/>
                    <a:gd name="connsiteX20" fmla="*/ 408561 w 766053"/>
                    <a:gd name="connsiteY20" fmla="*/ 126460 h 389106"/>
                    <a:gd name="connsiteX21" fmla="*/ 403698 w 766053"/>
                    <a:gd name="connsiteY21" fmla="*/ 128892 h 389106"/>
                    <a:gd name="connsiteX22" fmla="*/ 408561 w 766053"/>
                    <a:gd name="connsiteY22" fmla="*/ 153211 h 389106"/>
                    <a:gd name="connsiteX23" fmla="*/ 415857 w 766053"/>
                    <a:gd name="connsiteY23" fmla="*/ 177530 h 389106"/>
                    <a:gd name="connsiteX24" fmla="*/ 289398 w 766053"/>
                    <a:gd name="connsiteY24" fmla="*/ 228600 h 389106"/>
                    <a:gd name="connsiteX25" fmla="*/ 274806 w 766053"/>
                    <a:gd name="connsiteY25" fmla="*/ 218872 h 389106"/>
                    <a:gd name="connsiteX26" fmla="*/ 262646 w 766053"/>
                    <a:gd name="connsiteY26" fmla="*/ 201849 h 389106"/>
                    <a:gd name="connsiteX27" fmla="*/ 243191 w 766053"/>
                    <a:gd name="connsiteY27" fmla="*/ 209145 h 389106"/>
                    <a:gd name="connsiteX28" fmla="*/ 228600 w 766053"/>
                    <a:gd name="connsiteY28" fmla="*/ 196985 h 389106"/>
                    <a:gd name="connsiteX29" fmla="*/ 204281 w 766053"/>
                    <a:gd name="connsiteY29" fmla="*/ 177530 h 389106"/>
                    <a:gd name="connsiteX30" fmla="*/ 189689 w 766053"/>
                    <a:gd name="connsiteY30" fmla="*/ 189689 h 389106"/>
                    <a:gd name="connsiteX31" fmla="*/ 189689 w 766053"/>
                    <a:gd name="connsiteY31" fmla="*/ 196985 h 389106"/>
                    <a:gd name="connsiteX32" fmla="*/ 194553 w 766053"/>
                    <a:gd name="connsiteY32" fmla="*/ 211577 h 389106"/>
                    <a:gd name="connsiteX33" fmla="*/ 167802 w 766053"/>
                    <a:gd name="connsiteY33" fmla="*/ 216440 h 389106"/>
                    <a:gd name="connsiteX34" fmla="*/ 165370 w 766053"/>
                    <a:gd name="connsiteY34" fmla="*/ 233464 h 389106"/>
                    <a:gd name="connsiteX35" fmla="*/ 167802 w 766053"/>
                    <a:gd name="connsiteY35" fmla="*/ 248055 h 389106"/>
                    <a:gd name="connsiteX36" fmla="*/ 160506 w 766053"/>
                    <a:gd name="connsiteY36" fmla="*/ 260215 h 389106"/>
                    <a:gd name="connsiteX37" fmla="*/ 145915 w 766053"/>
                    <a:gd name="connsiteY37" fmla="*/ 274806 h 389106"/>
                    <a:gd name="connsiteX38" fmla="*/ 131323 w 766053"/>
                    <a:gd name="connsiteY38" fmla="*/ 282102 h 389106"/>
                    <a:gd name="connsiteX39" fmla="*/ 126459 w 766053"/>
                    <a:gd name="connsiteY39" fmla="*/ 311285 h 389106"/>
                    <a:gd name="connsiteX40" fmla="*/ 121595 w 766053"/>
                    <a:gd name="connsiteY40" fmla="*/ 340468 h 389106"/>
                    <a:gd name="connsiteX41" fmla="*/ 99708 w 766053"/>
                    <a:gd name="connsiteY41" fmla="*/ 362355 h 389106"/>
                    <a:gd name="connsiteX42" fmla="*/ 97276 w 766053"/>
                    <a:gd name="connsiteY42" fmla="*/ 389106 h 389106"/>
                    <a:gd name="connsiteX43" fmla="*/ 80253 w 766053"/>
                    <a:gd name="connsiteY43" fmla="*/ 389106 h 389106"/>
                    <a:gd name="connsiteX44" fmla="*/ 60798 w 766053"/>
                    <a:gd name="connsiteY44" fmla="*/ 384243 h 389106"/>
                    <a:gd name="connsiteX45" fmla="*/ 41342 w 766053"/>
                    <a:gd name="connsiteY45" fmla="*/ 367219 h 389106"/>
                    <a:gd name="connsiteX46" fmla="*/ 0 w 766053"/>
                    <a:gd name="connsiteY46" fmla="*/ 386675 h 389106"/>
                    <a:gd name="connsiteX47" fmla="*/ 7295 w 766053"/>
                    <a:gd name="connsiteY47" fmla="*/ 389106 h 389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766053" h="389106">
                      <a:moveTo>
                        <a:pt x="766053" y="4864"/>
                      </a:moveTo>
                      <a:lnTo>
                        <a:pt x="734438" y="0"/>
                      </a:lnTo>
                      <a:lnTo>
                        <a:pt x="705255" y="0"/>
                      </a:lnTo>
                      <a:lnTo>
                        <a:pt x="705255" y="24319"/>
                      </a:lnTo>
                      <a:lnTo>
                        <a:pt x="683368" y="24319"/>
                      </a:lnTo>
                      <a:lnTo>
                        <a:pt x="693095" y="43775"/>
                      </a:lnTo>
                      <a:lnTo>
                        <a:pt x="666344" y="43775"/>
                      </a:lnTo>
                      <a:lnTo>
                        <a:pt x="676072" y="65662"/>
                      </a:lnTo>
                      <a:lnTo>
                        <a:pt x="656617" y="75389"/>
                      </a:lnTo>
                      <a:lnTo>
                        <a:pt x="663912" y="92413"/>
                      </a:lnTo>
                      <a:lnTo>
                        <a:pt x="634729" y="107004"/>
                      </a:lnTo>
                      <a:lnTo>
                        <a:pt x="615274" y="99709"/>
                      </a:lnTo>
                      <a:lnTo>
                        <a:pt x="588523" y="119164"/>
                      </a:lnTo>
                      <a:lnTo>
                        <a:pt x="576363" y="111868"/>
                      </a:lnTo>
                      <a:lnTo>
                        <a:pt x="554476" y="109436"/>
                      </a:lnTo>
                      <a:lnTo>
                        <a:pt x="544749" y="82685"/>
                      </a:lnTo>
                      <a:lnTo>
                        <a:pt x="500974" y="104572"/>
                      </a:lnTo>
                      <a:lnTo>
                        <a:pt x="488815" y="99709"/>
                      </a:lnTo>
                      <a:lnTo>
                        <a:pt x="459632" y="116732"/>
                      </a:lnTo>
                      <a:lnTo>
                        <a:pt x="437744" y="138619"/>
                      </a:lnTo>
                      <a:lnTo>
                        <a:pt x="408561" y="126460"/>
                      </a:lnTo>
                      <a:lnTo>
                        <a:pt x="403698" y="128892"/>
                      </a:lnTo>
                      <a:lnTo>
                        <a:pt x="408561" y="153211"/>
                      </a:lnTo>
                      <a:lnTo>
                        <a:pt x="415857" y="177530"/>
                      </a:lnTo>
                      <a:lnTo>
                        <a:pt x="289398" y="228600"/>
                      </a:lnTo>
                      <a:lnTo>
                        <a:pt x="274806" y="218872"/>
                      </a:lnTo>
                      <a:lnTo>
                        <a:pt x="262646" y="201849"/>
                      </a:lnTo>
                      <a:lnTo>
                        <a:pt x="243191" y="209145"/>
                      </a:lnTo>
                      <a:lnTo>
                        <a:pt x="228600" y="196985"/>
                      </a:lnTo>
                      <a:lnTo>
                        <a:pt x="204281" y="177530"/>
                      </a:lnTo>
                      <a:lnTo>
                        <a:pt x="189689" y="189689"/>
                      </a:lnTo>
                      <a:lnTo>
                        <a:pt x="189689" y="196985"/>
                      </a:lnTo>
                      <a:lnTo>
                        <a:pt x="194553" y="211577"/>
                      </a:lnTo>
                      <a:lnTo>
                        <a:pt x="167802" y="216440"/>
                      </a:lnTo>
                      <a:lnTo>
                        <a:pt x="165370" y="233464"/>
                      </a:lnTo>
                      <a:lnTo>
                        <a:pt x="167802" y="248055"/>
                      </a:lnTo>
                      <a:lnTo>
                        <a:pt x="160506" y="260215"/>
                      </a:lnTo>
                      <a:lnTo>
                        <a:pt x="145915" y="274806"/>
                      </a:lnTo>
                      <a:lnTo>
                        <a:pt x="131323" y="282102"/>
                      </a:lnTo>
                      <a:lnTo>
                        <a:pt x="126459" y="311285"/>
                      </a:lnTo>
                      <a:lnTo>
                        <a:pt x="121595" y="340468"/>
                      </a:lnTo>
                      <a:lnTo>
                        <a:pt x="99708" y="362355"/>
                      </a:lnTo>
                      <a:lnTo>
                        <a:pt x="97276" y="389106"/>
                      </a:lnTo>
                      <a:lnTo>
                        <a:pt x="80253" y="389106"/>
                      </a:lnTo>
                      <a:lnTo>
                        <a:pt x="60798" y="384243"/>
                      </a:lnTo>
                      <a:lnTo>
                        <a:pt x="41342" y="367219"/>
                      </a:lnTo>
                      <a:lnTo>
                        <a:pt x="0" y="386675"/>
                      </a:lnTo>
                      <a:lnTo>
                        <a:pt x="7295" y="3891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6" name="Dowolny kształt 95"/>
                <p:cNvSpPr/>
                <p:nvPr/>
              </p:nvSpPr>
              <p:spPr>
                <a:xfrm>
                  <a:off x="2222770" y="2149813"/>
                  <a:ext cx="792804" cy="1439693"/>
                </a:xfrm>
                <a:custGeom>
                  <a:avLst/>
                  <a:gdLst>
                    <a:gd name="connsiteX0" fmla="*/ 598251 w 792804"/>
                    <a:gd name="connsiteY0" fmla="*/ 0 h 1439693"/>
                    <a:gd name="connsiteX1" fmla="*/ 590956 w 792804"/>
                    <a:gd name="connsiteY1" fmla="*/ 68093 h 1439693"/>
                    <a:gd name="connsiteX2" fmla="*/ 595819 w 792804"/>
                    <a:gd name="connsiteY2" fmla="*/ 87549 h 1439693"/>
                    <a:gd name="connsiteX3" fmla="*/ 605547 w 792804"/>
                    <a:gd name="connsiteY3" fmla="*/ 102140 h 1439693"/>
                    <a:gd name="connsiteX4" fmla="*/ 603115 w 792804"/>
                    <a:gd name="connsiteY4" fmla="*/ 128891 h 1439693"/>
                    <a:gd name="connsiteX5" fmla="*/ 598251 w 792804"/>
                    <a:gd name="connsiteY5" fmla="*/ 138619 h 1439693"/>
                    <a:gd name="connsiteX6" fmla="*/ 603115 w 792804"/>
                    <a:gd name="connsiteY6" fmla="*/ 150778 h 1439693"/>
                    <a:gd name="connsiteX7" fmla="*/ 598251 w 792804"/>
                    <a:gd name="connsiteY7" fmla="*/ 167802 h 1439693"/>
                    <a:gd name="connsiteX8" fmla="*/ 588524 w 792804"/>
                    <a:gd name="connsiteY8" fmla="*/ 175098 h 1439693"/>
                    <a:gd name="connsiteX9" fmla="*/ 566636 w 792804"/>
                    <a:gd name="connsiteY9" fmla="*/ 194553 h 1439693"/>
                    <a:gd name="connsiteX10" fmla="*/ 566636 w 792804"/>
                    <a:gd name="connsiteY10" fmla="*/ 194553 h 1439693"/>
                    <a:gd name="connsiteX11" fmla="*/ 578796 w 792804"/>
                    <a:gd name="connsiteY11" fmla="*/ 218872 h 1439693"/>
                    <a:gd name="connsiteX12" fmla="*/ 573932 w 792804"/>
                    <a:gd name="connsiteY12" fmla="*/ 231032 h 1439693"/>
                    <a:gd name="connsiteX13" fmla="*/ 583660 w 792804"/>
                    <a:gd name="connsiteY13" fmla="*/ 245623 h 1439693"/>
                    <a:gd name="connsiteX14" fmla="*/ 586092 w 792804"/>
                    <a:gd name="connsiteY14" fmla="*/ 260215 h 1439693"/>
                    <a:gd name="connsiteX15" fmla="*/ 581228 w 792804"/>
                    <a:gd name="connsiteY15" fmla="*/ 277238 h 1439693"/>
                    <a:gd name="connsiteX16" fmla="*/ 566636 w 792804"/>
                    <a:gd name="connsiteY16" fmla="*/ 284534 h 1439693"/>
                    <a:gd name="connsiteX17" fmla="*/ 549613 w 792804"/>
                    <a:gd name="connsiteY17" fmla="*/ 286966 h 1439693"/>
                    <a:gd name="connsiteX18" fmla="*/ 525294 w 792804"/>
                    <a:gd name="connsiteY18" fmla="*/ 289398 h 1439693"/>
                    <a:gd name="connsiteX19" fmla="*/ 500975 w 792804"/>
                    <a:gd name="connsiteY19" fmla="*/ 289398 h 1439693"/>
                    <a:gd name="connsiteX20" fmla="*/ 500975 w 792804"/>
                    <a:gd name="connsiteY20" fmla="*/ 289398 h 1439693"/>
                    <a:gd name="connsiteX21" fmla="*/ 510702 w 792804"/>
                    <a:gd name="connsiteY21" fmla="*/ 325876 h 1439693"/>
                    <a:gd name="connsiteX22" fmla="*/ 510702 w 792804"/>
                    <a:gd name="connsiteY22" fmla="*/ 325876 h 1439693"/>
                    <a:gd name="connsiteX23" fmla="*/ 498543 w 792804"/>
                    <a:gd name="connsiteY23" fmla="*/ 345332 h 1439693"/>
                    <a:gd name="connsiteX24" fmla="*/ 500975 w 792804"/>
                    <a:gd name="connsiteY24" fmla="*/ 362355 h 1439693"/>
                    <a:gd name="connsiteX25" fmla="*/ 500975 w 792804"/>
                    <a:gd name="connsiteY25" fmla="*/ 362355 h 1439693"/>
                    <a:gd name="connsiteX26" fmla="*/ 513134 w 792804"/>
                    <a:gd name="connsiteY26" fmla="*/ 398834 h 1439693"/>
                    <a:gd name="connsiteX27" fmla="*/ 525294 w 792804"/>
                    <a:gd name="connsiteY27" fmla="*/ 403698 h 1439693"/>
                    <a:gd name="connsiteX28" fmla="*/ 525294 w 792804"/>
                    <a:gd name="connsiteY28" fmla="*/ 403698 h 1439693"/>
                    <a:gd name="connsiteX29" fmla="*/ 532590 w 792804"/>
                    <a:gd name="connsiteY29" fmla="*/ 435313 h 1439693"/>
                    <a:gd name="connsiteX30" fmla="*/ 520430 w 792804"/>
                    <a:gd name="connsiteY30" fmla="*/ 449904 h 1439693"/>
                    <a:gd name="connsiteX31" fmla="*/ 539885 w 792804"/>
                    <a:gd name="connsiteY31" fmla="*/ 466927 h 1439693"/>
                    <a:gd name="connsiteX32" fmla="*/ 537453 w 792804"/>
                    <a:gd name="connsiteY32" fmla="*/ 479087 h 1439693"/>
                    <a:gd name="connsiteX33" fmla="*/ 547181 w 792804"/>
                    <a:gd name="connsiteY33" fmla="*/ 491247 h 1439693"/>
                    <a:gd name="connsiteX34" fmla="*/ 542317 w 792804"/>
                    <a:gd name="connsiteY34" fmla="*/ 500974 h 1439693"/>
                    <a:gd name="connsiteX35" fmla="*/ 547181 w 792804"/>
                    <a:gd name="connsiteY35" fmla="*/ 517998 h 1439693"/>
                    <a:gd name="connsiteX36" fmla="*/ 532590 w 792804"/>
                    <a:gd name="connsiteY36" fmla="*/ 527725 h 1439693"/>
                    <a:gd name="connsiteX37" fmla="*/ 532590 w 792804"/>
                    <a:gd name="connsiteY37" fmla="*/ 527725 h 1439693"/>
                    <a:gd name="connsiteX38" fmla="*/ 510702 w 792804"/>
                    <a:gd name="connsiteY38" fmla="*/ 513134 h 1439693"/>
                    <a:gd name="connsiteX39" fmla="*/ 496111 w 792804"/>
                    <a:gd name="connsiteY39" fmla="*/ 522861 h 1439693"/>
                    <a:gd name="connsiteX40" fmla="*/ 515566 w 792804"/>
                    <a:gd name="connsiteY40" fmla="*/ 552044 h 1439693"/>
                    <a:gd name="connsiteX41" fmla="*/ 527726 w 792804"/>
                    <a:gd name="connsiteY41" fmla="*/ 564204 h 1439693"/>
                    <a:gd name="connsiteX42" fmla="*/ 539885 w 792804"/>
                    <a:gd name="connsiteY42" fmla="*/ 569068 h 1439693"/>
                    <a:gd name="connsiteX43" fmla="*/ 537453 w 792804"/>
                    <a:gd name="connsiteY43" fmla="*/ 617706 h 1439693"/>
                    <a:gd name="connsiteX44" fmla="*/ 537453 w 792804"/>
                    <a:gd name="connsiteY44" fmla="*/ 649321 h 1439693"/>
                    <a:gd name="connsiteX45" fmla="*/ 530158 w 792804"/>
                    <a:gd name="connsiteY45" fmla="*/ 661481 h 1439693"/>
                    <a:gd name="connsiteX46" fmla="*/ 520430 w 792804"/>
                    <a:gd name="connsiteY46" fmla="*/ 676072 h 1439693"/>
                    <a:gd name="connsiteX47" fmla="*/ 517998 w 792804"/>
                    <a:gd name="connsiteY47" fmla="*/ 685800 h 1439693"/>
                    <a:gd name="connsiteX48" fmla="*/ 517998 w 792804"/>
                    <a:gd name="connsiteY48" fmla="*/ 712551 h 1439693"/>
                    <a:gd name="connsiteX49" fmla="*/ 508270 w 792804"/>
                    <a:gd name="connsiteY49" fmla="*/ 727142 h 1439693"/>
                    <a:gd name="connsiteX50" fmla="*/ 515566 w 792804"/>
                    <a:gd name="connsiteY50" fmla="*/ 741734 h 1439693"/>
                    <a:gd name="connsiteX51" fmla="*/ 515566 w 792804"/>
                    <a:gd name="connsiteY51" fmla="*/ 741734 h 1439693"/>
                    <a:gd name="connsiteX52" fmla="*/ 513134 w 792804"/>
                    <a:gd name="connsiteY52" fmla="*/ 766053 h 1439693"/>
                    <a:gd name="connsiteX53" fmla="*/ 530158 w 792804"/>
                    <a:gd name="connsiteY53" fmla="*/ 773349 h 1439693"/>
                    <a:gd name="connsiteX54" fmla="*/ 517998 w 792804"/>
                    <a:gd name="connsiteY54" fmla="*/ 792804 h 1439693"/>
                    <a:gd name="connsiteX55" fmla="*/ 517998 w 792804"/>
                    <a:gd name="connsiteY55" fmla="*/ 792804 h 1439693"/>
                    <a:gd name="connsiteX56" fmla="*/ 503407 w 792804"/>
                    <a:gd name="connsiteY56" fmla="*/ 814691 h 1439693"/>
                    <a:gd name="connsiteX57" fmla="*/ 515566 w 792804"/>
                    <a:gd name="connsiteY57" fmla="*/ 836578 h 1439693"/>
                    <a:gd name="connsiteX58" fmla="*/ 515566 w 792804"/>
                    <a:gd name="connsiteY58" fmla="*/ 836578 h 1439693"/>
                    <a:gd name="connsiteX59" fmla="*/ 547181 w 792804"/>
                    <a:gd name="connsiteY59" fmla="*/ 853602 h 1439693"/>
                    <a:gd name="connsiteX60" fmla="*/ 554477 w 792804"/>
                    <a:gd name="connsiteY60" fmla="*/ 829283 h 1439693"/>
                    <a:gd name="connsiteX61" fmla="*/ 571500 w 792804"/>
                    <a:gd name="connsiteY61" fmla="*/ 848738 h 1439693"/>
                    <a:gd name="connsiteX62" fmla="*/ 586092 w 792804"/>
                    <a:gd name="connsiteY62" fmla="*/ 863330 h 1439693"/>
                    <a:gd name="connsiteX63" fmla="*/ 586092 w 792804"/>
                    <a:gd name="connsiteY63" fmla="*/ 870625 h 1439693"/>
                    <a:gd name="connsiteX64" fmla="*/ 578796 w 792804"/>
                    <a:gd name="connsiteY64" fmla="*/ 882785 h 1439693"/>
                    <a:gd name="connsiteX65" fmla="*/ 569068 w 792804"/>
                    <a:gd name="connsiteY65" fmla="*/ 890081 h 1439693"/>
                    <a:gd name="connsiteX66" fmla="*/ 566636 w 792804"/>
                    <a:gd name="connsiteY66" fmla="*/ 909536 h 1439693"/>
                    <a:gd name="connsiteX67" fmla="*/ 566636 w 792804"/>
                    <a:gd name="connsiteY67" fmla="*/ 909536 h 1439693"/>
                    <a:gd name="connsiteX68" fmla="*/ 590956 w 792804"/>
                    <a:gd name="connsiteY68" fmla="*/ 931423 h 1439693"/>
                    <a:gd name="connsiteX69" fmla="*/ 610411 w 792804"/>
                    <a:gd name="connsiteY69" fmla="*/ 936287 h 1439693"/>
                    <a:gd name="connsiteX70" fmla="*/ 620139 w 792804"/>
                    <a:gd name="connsiteY70" fmla="*/ 931423 h 1439693"/>
                    <a:gd name="connsiteX71" fmla="*/ 642026 w 792804"/>
                    <a:gd name="connsiteY71" fmla="*/ 916832 h 1439693"/>
                    <a:gd name="connsiteX72" fmla="*/ 651753 w 792804"/>
                    <a:gd name="connsiteY72" fmla="*/ 931423 h 1439693"/>
                    <a:gd name="connsiteX73" fmla="*/ 656617 w 792804"/>
                    <a:gd name="connsiteY73" fmla="*/ 950878 h 1439693"/>
                    <a:gd name="connsiteX74" fmla="*/ 656617 w 792804"/>
                    <a:gd name="connsiteY74" fmla="*/ 950878 h 1439693"/>
                    <a:gd name="connsiteX75" fmla="*/ 649321 w 792804"/>
                    <a:gd name="connsiteY75" fmla="*/ 972766 h 1439693"/>
                    <a:gd name="connsiteX76" fmla="*/ 646890 w 792804"/>
                    <a:gd name="connsiteY76" fmla="*/ 997085 h 1439693"/>
                    <a:gd name="connsiteX77" fmla="*/ 637162 w 792804"/>
                    <a:gd name="connsiteY77" fmla="*/ 1011676 h 1439693"/>
                    <a:gd name="connsiteX78" fmla="*/ 651753 w 792804"/>
                    <a:gd name="connsiteY78" fmla="*/ 1011676 h 1439693"/>
                    <a:gd name="connsiteX79" fmla="*/ 673641 w 792804"/>
                    <a:gd name="connsiteY79" fmla="*/ 1016540 h 1439693"/>
                    <a:gd name="connsiteX80" fmla="*/ 673641 w 792804"/>
                    <a:gd name="connsiteY80" fmla="*/ 1016540 h 1439693"/>
                    <a:gd name="connsiteX81" fmla="*/ 695528 w 792804"/>
                    <a:gd name="connsiteY81" fmla="*/ 1033564 h 1439693"/>
                    <a:gd name="connsiteX82" fmla="*/ 695528 w 792804"/>
                    <a:gd name="connsiteY82" fmla="*/ 1033564 h 1439693"/>
                    <a:gd name="connsiteX83" fmla="*/ 717415 w 792804"/>
                    <a:gd name="connsiteY83" fmla="*/ 1011676 h 1439693"/>
                    <a:gd name="connsiteX84" fmla="*/ 736870 w 792804"/>
                    <a:gd name="connsiteY84" fmla="*/ 1006813 h 1439693"/>
                    <a:gd name="connsiteX85" fmla="*/ 770917 w 792804"/>
                    <a:gd name="connsiteY85" fmla="*/ 1031132 h 1439693"/>
                    <a:gd name="connsiteX86" fmla="*/ 766053 w 792804"/>
                    <a:gd name="connsiteY86" fmla="*/ 1035996 h 1439693"/>
                    <a:gd name="connsiteX87" fmla="*/ 766053 w 792804"/>
                    <a:gd name="connsiteY87" fmla="*/ 1035996 h 1439693"/>
                    <a:gd name="connsiteX88" fmla="*/ 785509 w 792804"/>
                    <a:gd name="connsiteY88" fmla="*/ 1057883 h 1439693"/>
                    <a:gd name="connsiteX89" fmla="*/ 785509 w 792804"/>
                    <a:gd name="connsiteY89" fmla="*/ 1057883 h 1439693"/>
                    <a:gd name="connsiteX90" fmla="*/ 792804 w 792804"/>
                    <a:gd name="connsiteY90" fmla="*/ 1087066 h 1439693"/>
                    <a:gd name="connsiteX91" fmla="*/ 792804 w 792804"/>
                    <a:gd name="connsiteY91" fmla="*/ 1087066 h 1439693"/>
                    <a:gd name="connsiteX92" fmla="*/ 787941 w 792804"/>
                    <a:gd name="connsiteY92" fmla="*/ 1113817 h 1439693"/>
                    <a:gd name="connsiteX93" fmla="*/ 785509 w 792804"/>
                    <a:gd name="connsiteY93" fmla="*/ 1125976 h 1439693"/>
                    <a:gd name="connsiteX94" fmla="*/ 778213 w 792804"/>
                    <a:gd name="connsiteY94" fmla="*/ 1130840 h 1439693"/>
                    <a:gd name="connsiteX95" fmla="*/ 775781 w 792804"/>
                    <a:gd name="connsiteY95" fmla="*/ 1143000 h 1439693"/>
                    <a:gd name="connsiteX96" fmla="*/ 773349 w 792804"/>
                    <a:gd name="connsiteY96" fmla="*/ 1155159 h 1439693"/>
                    <a:gd name="connsiteX97" fmla="*/ 763621 w 792804"/>
                    <a:gd name="connsiteY97" fmla="*/ 1172183 h 1439693"/>
                    <a:gd name="connsiteX98" fmla="*/ 763621 w 792804"/>
                    <a:gd name="connsiteY98" fmla="*/ 1172183 h 1439693"/>
                    <a:gd name="connsiteX99" fmla="*/ 734439 w 792804"/>
                    <a:gd name="connsiteY99" fmla="*/ 1191638 h 1439693"/>
                    <a:gd name="connsiteX100" fmla="*/ 722279 w 792804"/>
                    <a:gd name="connsiteY100" fmla="*/ 1198934 h 1439693"/>
                    <a:gd name="connsiteX101" fmla="*/ 722279 w 792804"/>
                    <a:gd name="connsiteY101" fmla="*/ 1198934 h 1439693"/>
                    <a:gd name="connsiteX102" fmla="*/ 712551 w 792804"/>
                    <a:gd name="connsiteY102" fmla="*/ 1196502 h 1439693"/>
                    <a:gd name="connsiteX103" fmla="*/ 697960 w 792804"/>
                    <a:gd name="connsiteY103" fmla="*/ 1189206 h 1439693"/>
                    <a:gd name="connsiteX104" fmla="*/ 695528 w 792804"/>
                    <a:gd name="connsiteY104" fmla="*/ 1172183 h 1439693"/>
                    <a:gd name="connsiteX105" fmla="*/ 690664 w 792804"/>
                    <a:gd name="connsiteY105" fmla="*/ 1164887 h 1439693"/>
                    <a:gd name="connsiteX106" fmla="*/ 666345 w 792804"/>
                    <a:gd name="connsiteY106" fmla="*/ 1172183 h 1439693"/>
                    <a:gd name="connsiteX107" fmla="*/ 671209 w 792804"/>
                    <a:gd name="connsiteY107" fmla="*/ 1125976 h 1439693"/>
                    <a:gd name="connsiteX108" fmla="*/ 654185 w 792804"/>
                    <a:gd name="connsiteY108" fmla="*/ 1125976 h 1439693"/>
                    <a:gd name="connsiteX109" fmla="*/ 629866 w 792804"/>
                    <a:gd name="connsiteY109" fmla="*/ 1118681 h 1439693"/>
                    <a:gd name="connsiteX110" fmla="*/ 610411 w 792804"/>
                    <a:gd name="connsiteY110" fmla="*/ 1108953 h 1439693"/>
                    <a:gd name="connsiteX111" fmla="*/ 610411 w 792804"/>
                    <a:gd name="connsiteY111" fmla="*/ 1108953 h 1439693"/>
                    <a:gd name="connsiteX112" fmla="*/ 603115 w 792804"/>
                    <a:gd name="connsiteY112" fmla="*/ 1089498 h 1439693"/>
                    <a:gd name="connsiteX113" fmla="*/ 573932 w 792804"/>
                    <a:gd name="connsiteY113" fmla="*/ 1087066 h 1439693"/>
                    <a:gd name="connsiteX114" fmla="*/ 573932 w 792804"/>
                    <a:gd name="connsiteY114" fmla="*/ 1087066 h 1439693"/>
                    <a:gd name="connsiteX115" fmla="*/ 571500 w 792804"/>
                    <a:gd name="connsiteY115" fmla="*/ 1108953 h 1439693"/>
                    <a:gd name="connsiteX116" fmla="*/ 578796 w 792804"/>
                    <a:gd name="connsiteY116" fmla="*/ 1116249 h 1439693"/>
                    <a:gd name="connsiteX117" fmla="*/ 561773 w 792804"/>
                    <a:gd name="connsiteY117" fmla="*/ 1121113 h 1439693"/>
                    <a:gd name="connsiteX118" fmla="*/ 561773 w 792804"/>
                    <a:gd name="connsiteY118" fmla="*/ 1135704 h 1439693"/>
                    <a:gd name="connsiteX119" fmla="*/ 561773 w 792804"/>
                    <a:gd name="connsiteY119" fmla="*/ 1135704 h 1439693"/>
                    <a:gd name="connsiteX120" fmla="*/ 535021 w 792804"/>
                    <a:gd name="connsiteY120" fmla="*/ 1143000 h 1439693"/>
                    <a:gd name="connsiteX121" fmla="*/ 535021 w 792804"/>
                    <a:gd name="connsiteY121" fmla="*/ 1143000 h 1439693"/>
                    <a:gd name="connsiteX122" fmla="*/ 510702 w 792804"/>
                    <a:gd name="connsiteY122" fmla="*/ 1155159 h 1439693"/>
                    <a:gd name="connsiteX123" fmla="*/ 510702 w 792804"/>
                    <a:gd name="connsiteY123" fmla="*/ 1155159 h 1439693"/>
                    <a:gd name="connsiteX124" fmla="*/ 503407 w 792804"/>
                    <a:gd name="connsiteY124" fmla="*/ 1172183 h 1439693"/>
                    <a:gd name="connsiteX125" fmla="*/ 486383 w 792804"/>
                    <a:gd name="connsiteY125" fmla="*/ 1184342 h 1439693"/>
                    <a:gd name="connsiteX126" fmla="*/ 486383 w 792804"/>
                    <a:gd name="connsiteY126" fmla="*/ 1184342 h 1439693"/>
                    <a:gd name="connsiteX127" fmla="*/ 498543 w 792804"/>
                    <a:gd name="connsiteY127" fmla="*/ 1211093 h 1439693"/>
                    <a:gd name="connsiteX128" fmla="*/ 498543 w 792804"/>
                    <a:gd name="connsiteY128" fmla="*/ 1211093 h 1439693"/>
                    <a:gd name="connsiteX129" fmla="*/ 476656 w 792804"/>
                    <a:gd name="connsiteY129" fmla="*/ 1237844 h 1439693"/>
                    <a:gd name="connsiteX130" fmla="*/ 476656 w 792804"/>
                    <a:gd name="connsiteY130" fmla="*/ 1237844 h 1439693"/>
                    <a:gd name="connsiteX131" fmla="*/ 479087 w 792804"/>
                    <a:gd name="connsiteY131" fmla="*/ 1274323 h 1439693"/>
                    <a:gd name="connsiteX132" fmla="*/ 452336 w 792804"/>
                    <a:gd name="connsiteY132" fmla="*/ 1281619 h 1439693"/>
                    <a:gd name="connsiteX133" fmla="*/ 437745 w 792804"/>
                    <a:gd name="connsiteY133" fmla="*/ 1291347 h 1439693"/>
                    <a:gd name="connsiteX134" fmla="*/ 437745 w 792804"/>
                    <a:gd name="connsiteY134" fmla="*/ 1291347 h 1439693"/>
                    <a:gd name="connsiteX135" fmla="*/ 415858 w 792804"/>
                    <a:gd name="connsiteY135" fmla="*/ 1293778 h 1439693"/>
                    <a:gd name="connsiteX136" fmla="*/ 415858 w 792804"/>
                    <a:gd name="connsiteY136" fmla="*/ 1293778 h 1439693"/>
                    <a:gd name="connsiteX137" fmla="*/ 413426 w 792804"/>
                    <a:gd name="connsiteY137" fmla="*/ 1327825 h 1439693"/>
                    <a:gd name="connsiteX138" fmla="*/ 413426 w 792804"/>
                    <a:gd name="connsiteY138" fmla="*/ 1327825 h 1439693"/>
                    <a:gd name="connsiteX139" fmla="*/ 391539 w 792804"/>
                    <a:gd name="connsiteY139" fmla="*/ 1342417 h 1439693"/>
                    <a:gd name="connsiteX140" fmla="*/ 391539 w 792804"/>
                    <a:gd name="connsiteY140" fmla="*/ 1342417 h 1439693"/>
                    <a:gd name="connsiteX141" fmla="*/ 381811 w 792804"/>
                    <a:gd name="connsiteY141" fmla="*/ 1364304 h 1439693"/>
                    <a:gd name="connsiteX142" fmla="*/ 369651 w 792804"/>
                    <a:gd name="connsiteY142" fmla="*/ 1364304 h 1439693"/>
                    <a:gd name="connsiteX143" fmla="*/ 352628 w 792804"/>
                    <a:gd name="connsiteY143" fmla="*/ 1374032 h 1439693"/>
                    <a:gd name="connsiteX144" fmla="*/ 335604 w 792804"/>
                    <a:gd name="connsiteY144" fmla="*/ 1376464 h 1439693"/>
                    <a:gd name="connsiteX145" fmla="*/ 294262 w 792804"/>
                    <a:gd name="connsiteY145" fmla="*/ 1318098 h 1439693"/>
                    <a:gd name="connsiteX146" fmla="*/ 286966 w 792804"/>
                    <a:gd name="connsiteY146" fmla="*/ 1322961 h 1439693"/>
                    <a:gd name="connsiteX147" fmla="*/ 269943 w 792804"/>
                    <a:gd name="connsiteY147" fmla="*/ 1310802 h 1439693"/>
                    <a:gd name="connsiteX148" fmla="*/ 260215 w 792804"/>
                    <a:gd name="connsiteY148" fmla="*/ 1320530 h 1439693"/>
                    <a:gd name="connsiteX149" fmla="*/ 252919 w 792804"/>
                    <a:gd name="connsiteY149" fmla="*/ 1320530 h 1439693"/>
                    <a:gd name="connsiteX150" fmla="*/ 252919 w 792804"/>
                    <a:gd name="connsiteY150" fmla="*/ 1320530 h 1439693"/>
                    <a:gd name="connsiteX151" fmla="*/ 233464 w 792804"/>
                    <a:gd name="connsiteY151" fmla="*/ 1320530 h 1439693"/>
                    <a:gd name="connsiteX152" fmla="*/ 223736 w 792804"/>
                    <a:gd name="connsiteY152" fmla="*/ 1330257 h 1439693"/>
                    <a:gd name="connsiteX153" fmla="*/ 221304 w 792804"/>
                    <a:gd name="connsiteY153" fmla="*/ 1337553 h 1439693"/>
                    <a:gd name="connsiteX154" fmla="*/ 231032 w 792804"/>
                    <a:gd name="connsiteY154" fmla="*/ 1354576 h 1439693"/>
                    <a:gd name="connsiteX155" fmla="*/ 231032 w 792804"/>
                    <a:gd name="connsiteY155" fmla="*/ 1361872 h 1439693"/>
                    <a:gd name="connsiteX156" fmla="*/ 216441 w 792804"/>
                    <a:gd name="connsiteY156" fmla="*/ 1359440 h 1439693"/>
                    <a:gd name="connsiteX157" fmla="*/ 211577 w 792804"/>
                    <a:gd name="connsiteY157" fmla="*/ 1357008 h 1439693"/>
                    <a:gd name="connsiteX158" fmla="*/ 211577 w 792804"/>
                    <a:gd name="connsiteY158" fmla="*/ 1357008 h 1439693"/>
                    <a:gd name="connsiteX159" fmla="*/ 206713 w 792804"/>
                    <a:gd name="connsiteY159" fmla="*/ 1381327 h 1439693"/>
                    <a:gd name="connsiteX160" fmla="*/ 206713 w 792804"/>
                    <a:gd name="connsiteY160" fmla="*/ 1381327 h 1439693"/>
                    <a:gd name="connsiteX161" fmla="*/ 199417 w 792804"/>
                    <a:gd name="connsiteY161" fmla="*/ 1398351 h 1439693"/>
                    <a:gd name="connsiteX162" fmla="*/ 196985 w 792804"/>
                    <a:gd name="connsiteY162" fmla="*/ 1410510 h 1439693"/>
                    <a:gd name="connsiteX163" fmla="*/ 189690 w 792804"/>
                    <a:gd name="connsiteY163" fmla="*/ 1400783 h 1439693"/>
                    <a:gd name="connsiteX164" fmla="*/ 182394 w 792804"/>
                    <a:gd name="connsiteY164" fmla="*/ 1393487 h 1439693"/>
                    <a:gd name="connsiteX165" fmla="*/ 162939 w 792804"/>
                    <a:gd name="connsiteY165" fmla="*/ 1374032 h 1439693"/>
                    <a:gd name="connsiteX166" fmla="*/ 136187 w 792804"/>
                    <a:gd name="connsiteY166" fmla="*/ 1378896 h 1439693"/>
                    <a:gd name="connsiteX167" fmla="*/ 126460 w 792804"/>
                    <a:gd name="connsiteY167" fmla="*/ 1366736 h 1439693"/>
                    <a:gd name="connsiteX168" fmla="*/ 126460 w 792804"/>
                    <a:gd name="connsiteY168" fmla="*/ 1366736 h 1439693"/>
                    <a:gd name="connsiteX169" fmla="*/ 109436 w 792804"/>
                    <a:gd name="connsiteY169" fmla="*/ 1376464 h 1439693"/>
                    <a:gd name="connsiteX170" fmla="*/ 92413 w 792804"/>
                    <a:gd name="connsiteY170" fmla="*/ 1386191 h 1439693"/>
                    <a:gd name="connsiteX171" fmla="*/ 92413 w 792804"/>
                    <a:gd name="connsiteY171" fmla="*/ 1386191 h 1439693"/>
                    <a:gd name="connsiteX172" fmla="*/ 65662 w 792804"/>
                    <a:gd name="connsiteY172" fmla="*/ 1391055 h 1439693"/>
                    <a:gd name="connsiteX173" fmla="*/ 60798 w 792804"/>
                    <a:gd name="connsiteY173" fmla="*/ 1415374 h 1439693"/>
                    <a:gd name="connsiteX174" fmla="*/ 31615 w 792804"/>
                    <a:gd name="connsiteY174" fmla="*/ 1417806 h 1439693"/>
                    <a:gd name="connsiteX175" fmla="*/ 24319 w 792804"/>
                    <a:gd name="connsiteY175" fmla="*/ 1439693 h 1439693"/>
                    <a:gd name="connsiteX176" fmla="*/ 0 w 792804"/>
                    <a:gd name="connsiteY176" fmla="*/ 1437261 h 1439693"/>
                    <a:gd name="connsiteX177" fmla="*/ 0 w 792804"/>
                    <a:gd name="connsiteY177" fmla="*/ 1437261 h 1439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792804" h="1439693">
                      <a:moveTo>
                        <a:pt x="598251" y="0"/>
                      </a:moveTo>
                      <a:lnTo>
                        <a:pt x="590956" y="68093"/>
                      </a:lnTo>
                      <a:lnTo>
                        <a:pt x="595819" y="87549"/>
                      </a:lnTo>
                      <a:lnTo>
                        <a:pt x="605547" y="102140"/>
                      </a:lnTo>
                      <a:lnTo>
                        <a:pt x="603115" y="128891"/>
                      </a:lnTo>
                      <a:lnTo>
                        <a:pt x="598251" y="138619"/>
                      </a:lnTo>
                      <a:lnTo>
                        <a:pt x="603115" y="150778"/>
                      </a:lnTo>
                      <a:lnTo>
                        <a:pt x="598251" y="167802"/>
                      </a:lnTo>
                      <a:lnTo>
                        <a:pt x="588524" y="175098"/>
                      </a:lnTo>
                      <a:lnTo>
                        <a:pt x="566636" y="194553"/>
                      </a:lnTo>
                      <a:lnTo>
                        <a:pt x="566636" y="194553"/>
                      </a:lnTo>
                      <a:lnTo>
                        <a:pt x="578796" y="218872"/>
                      </a:lnTo>
                      <a:lnTo>
                        <a:pt x="573932" y="231032"/>
                      </a:lnTo>
                      <a:lnTo>
                        <a:pt x="583660" y="245623"/>
                      </a:lnTo>
                      <a:lnTo>
                        <a:pt x="586092" y="260215"/>
                      </a:lnTo>
                      <a:lnTo>
                        <a:pt x="581228" y="277238"/>
                      </a:lnTo>
                      <a:lnTo>
                        <a:pt x="566636" y="284534"/>
                      </a:lnTo>
                      <a:lnTo>
                        <a:pt x="549613" y="286966"/>
                      </a:lnTo>
                      <a:lnTo>
                        <a:pt x="525294" y="289398"/>
                      </a:lnTo>
                      <a:lnTo>
                        <a:pt x="500975" y="289398"/>
                      </a:lnTo>
                      <a:lnTo>
                        <a:pt x="500975" y="289398"/>
                      </a:lnTo>
                      <a:lnTo>
                        <a:pt x="510702" y="325876"/>
                      </a:lnTo>
                      <a:lnTo>
                        <a:pt x="510702" y="325876"/>
                      </a:lnTo>
                      <a:lnTo>
                        <a:pt x="498543" y="345332"/>
                      </a:lnTo>
                      <a:lnTo>
                        <a:pt x="500975" y="362355"/>
                      </a:lnTo>
                      <a:lnTo>
                        <a:pt x="500975" y="362355"/>
                      </a:lnTo>
                      <a:lnTo>
                        <a:pt x="513134" y="398834"/>
                      </a:lnTo>
                      <a:lnTo>
                        <a:pt x="525294" y="403698"/>
                      </a:lnTo>
                      <a:lnTo>
                        <a:pt x="525294" y="403698"/>
                      </a:lnTo>
                      <a:lnTo>
                        <a:pt x="532590" y="435313"/>
                      </a:lnTo>
                      <a:lnTo>
                        <a:pt x="520430" y="449904"/>
                      </a:lnTo>
                      <a:lnTo>
                        <a:pt x="539885" y="466927"/>
                      </a:lnTo>
                      <a:lnTo>
                        <a:pt x="537453" y="479087"/>
                      </a:lnTo>
                      <a:lnTo>
                        <a:pt x="547181" y="491247"/>
                      </a:lnTo>
                      <a:lnTo>
                        <a:pt x="542317" y="500974"/>
                      </a:lnTo>
                      <a:lnTo>
                        <a:pt x="547181" y="517998"/>
                      </a:lnTo>
                      <a:lnTo>
                        <a:pt x="532590" y="527725"/>
                      </a:lnTo>
                      <a:lnTo>
                        <a:pt x="532590" y="527725"/>
                      </a:lnTo>
                      <a:lnTo>
                        <a:pt x="510702" y="513134"/>
                      </a:lnTo>
                      <a:lnTo>
                        <a:pt x="496111" y="522861"/>
                      </a:lnTo>
                      <a:lnTo>
                        <a:pt x="515566" y="552044"/>
                      </a:lnTo>
                      <a:lnTo>
                        <a:pt x="527726" y="564204"/>
                      </a:lnTo>
                      <a:lnTo>
                        <a:pt x="539885" y="569068"/>
                      </a:lnTo>
                      <a:lnTo>
                        <a:pt x="537453" y="617706"/>
                      </a:lnTo>
                      <a:lnTo>
                        <a:pt x="537453" y="649321"/>
                      </a:lnTo>
                      <a:lnTo>
                        <a:pt x="530158" y="661481"/>
                      </a:lnTo>
                      <a:lnTo>
                        <a:pt x="520430" y="676072"/>
                      </a:lnTo>
                      <a:lnTo>
                        <a:pt x="517998" y="685800"/>
                      </a:lnTo>
                      <a:lnTo>
                        <a:pt x="517998" y="712551"/>
                      </a:lnTo>
                      <a:lnTo>
                        <a:pt x="508270" y="727142"/>
                      </a:lnTo>
                      <a:lnTo>
                        <a:pt x="515566" y="741734"/>
                      </a:lnTo>
                      <a:lnTo>
                        <a:pt x="515566" y="741734"/>
                      </a:lnTo>
                      <a:lnTo>
                        <a:pt x="513134" y="766053"/>
                      </a:lnTo>
                      <a:lnTo>
                        <a:pt x="530158" y="773349"/>
                      </a:lnTo>
                      <a:lnTo>
                        <a:pt x="517998" y="792804"/>
                      </a:lnTo>
                      <a:lnTo>
                        <a:pt x="517998" y="792804"/>
                      </a:lnTo>
                      <a:lnTo>
                        <a:pt x="503407" y="814691"/>
                      </a:lnTo>
                      <a:lnTo>
                        <a:pt x="515566" y="836578"/>
                      </a:lnTo>
                      <a:lnTo>
                        <a:pt x="515566" y="836578"/>
                      </a:lnTo>
                      <a:lnTo>
                        <a:pt x="547181" y="853602"/>
                      </a:lnTo>
                      <a:lnTo>
                        <a:pt x="554477" y="829283"/>
                      </a:lnTo>
                      <a:lnTo>
                        <a:pt x="571500" y="848738"/>
                      </a:lnTo>
                      <a:lnTo>
                        <a:pt x="586092" y="863330"/>
                      </a:lnTo>
                      <a:lnTo>
                        <a:pt x="586092" y="870625"/>
                      </a:lnTo>
                      <a:lnTo>
                        <a:pt x="578796" y="882785"/>
                      </a:lnTo>
                      <a:lnTo>
                        <a:pt x="569068" y="890081"/>
                      </a:lnTo>
                      <a:lnTo>
                        <a:pt x="566636" y="909536"/>
                      </a:lnTo>
                      <a:lnTo>
                        <a:pt x="566636" y="909536"/>
                      </a:lnTo>
                      <a:lnTo>
                        <a:pt x="590956" y="931423"/>
                      </a:lnTo>
                      <a:lnTo>
                        <a:pt x="610411" y="936287"/>
                      </a:lnTo>
                      <a:lnTo>
                        <a:pt x="620139" y="931423"/>
                      </a:lnTo>
                      <a:lnTo>
                        <a:pt x="642026" y="916832"/>
                      </a:lnTo>
                      <a:lnTo>
                        <a:pt x="651753" y="931423"/>
                      </a:lnTo>
                      <a:lnTo>
                        <a:pt x="656617" y="950878"/>
                      </a:lnTo>
                      <a:lnTo>
                        <a:pt x="656617" y="950878"/>
                      </a:lnTo>
                      <a:lnTo>
                        <a:pt x="649321" y="972766"/>
                      </a:lnTo>
                      <a:lnTo>
                        <a:pt x="646890" y="997085"/>
                      </a:lnTo>
                      <a:lnTo>
                        <a:pt x="637162" y="1011676"/>
                      </a:lnTo>
                      <a:lnTo>
                        <a:pt x="651753" y="1011676"/>
                      </a:lnTo>
                      <a:lnTo>
                        <a:pt x="673641" y="1016540"/>
                      </a:lnTo>
                      <a:lnTo>
                        <a:pt x="673641" y="1016540"/>
                      </a:lnTo>
                      <a:lnTo>
                        <a:pt x="695528" y="1033564"/>
                      </a:lnTo>
                      <a:lnTo>
                        <a:pt x="695528" y="1033564"/>
                      </a:lnTo>
                      <a:lnTo>
                        <a:pt x="717415" y="1011676"/>
                      </a:lnTo>
                      <a:lnTo>
                        <a:pt x="736870" y="1006813"/>
                      </a:lnTo>
                      <a:lnTo>
                        <a:pt x="770917" y="1031132"/>
                      </a:lnTo>
                      <a:lnTo>
                        <a:pt x="766053" y="1035996"/>
                      </a:lnTo>
                      <a:lnTo>
                        <a:pt x="766053" y="1035996"/>
                      </a:lnTo>
                      <a:lnTo>
                        <a:pt x="785509" y="1057883"/>
                      </a:lnTo>
                      <a:lnTo>
                        <a:pt x="785509" y="1057883"/>
                      </a:lnTo>
                      <a:lnTo>
                        <a:pt x="792804" y="1087066"/>
                      </a:lnTo>
                      <a:lnTo>
                        <a:pt x="792804" y="1087066"/>
                      </a:lnTo>
                      <a:lnTo>
                        <a:pt x="787941" y="1113817"/>
                      </a:lnTo>
                      <a:lnTo>
                        <a:pt x="785509" y="1125976"/>
                      </a:lnTo>
                      <a:lnTo>
                        <a:pt x="778213" y="1130840"/>
                      </a:lnTo>
                      <a:lnTo>
                        <a:pt x="775781" y="1143000"/>
                      </a:lnTo>
                      <a:lnTo>
                        <a:pt x="773349" y="1155159"/>
                      </a:lnTo>
                      <a:lnTo>
                        <a:pt x="763621" y="1172183"/>
                      </a:lnTo>
                      <a:lnTo>
                        <a:pt x="763621" y="1172183"/>
                      </a:lnTo>
                      <a:lnTo>
                        <a:pt x="734439" y="1191638"/>
                      </a:lnTo>
                      <a:lnTo>
                        <a:pt x="722279" y="1198934"/>
                      </a:lnTo>
                      <a:lnTo>
                        <a:pt x="722279" y="1198934"/>
                      </a:lnTo>
                      <a:lnTo>
                        <a:pt x="712551" y="1196502"/>
                      </a:lnTo>
                      <a:lnTo>
                        <a:pt x="697960" y="1189206"/>
                      </a:lnTo>
                      <a:lnTo>
                        <a:pt x="695528" y="1172183"/>
                      </a:lnTo>
                      <a:lnTo>
                        <a:pt x="690664" y="1164887"/>
                      </a:lnTo>
                      <a:lnTo>
                        <a:pt x="666345" y="1172183"/>
                      </a:lnTo>
                      <a:lnTo>
                        <a:pt x="671209" y="1125976"/>
                      </a:lnTo>
                      <a:lnTo>
                        <a:pt x="654185" y="1125976"/>
                      </a:lnTo>
                      <a:lnTo>
                        <a:pt x="629866" y="1118681"/>
                      </a:lnTo>
                      <a:lnTo>
                        <a:pt x="610411" y="1108953"/>
                      </a:lnTo>
                      <a:lnTo>
                        <a:pt x="610411" y="1108953"/>
                      </a:lnTo>
                      <a:lnTo>
                        <a:pt x="603115" y="1089498"/>
                      </a:lnTo>
                      <a:lnTo>
                        <a:pt x="573932" y="1087066"/>
                      </a:lnTo>
                      <a:lnTo>
                        <a:pt x="573932" y="1087066"/>
                      </a:lnTo>
                      <a:lnTo>
                        <a:pt x="571500" y="1108953"/>
                      </a:lnTo>
                      <a:lnTo>
                        <a:pt x="578796" y="1116249"/>
                      </a:lnTo>
                      <a:lnTo>
                        <a:pt x="561773" y="1121113"/>
                      </a:lnTo>
                      <a:lnTo>
                        <a:pt x="561773" y="1135704"/>
                      </a:lnTo>
                      <a:lnTo>
                        <a:pt x="561773" y="1135704"/>
                      </a:lnTo>
                      <a:lnTo>
                        <a:pt x="535021" y="1143000"/>
                      </a:lnTo>
                      <a:lnTo>
                        <a:pt x="535021" y="1143000"/>
                      </a:lnTo>
                      <a:lnTo>
                        <a:pt x="510702" y="1155159"/>
                      </a:lnTo>
                      <a:lnTo>
                        <a:pt x="510702" y="1155159"/>
                      </a:lnTo>
                      <a:lnTo>
                        <a:pt x="503407" y="1172183"/>
                      </a:lnTo>
                      <a:lnTo>
                        <a:pt x="486383" y="1184342"/>
                      </a:lnTo>
                      <a:lnTo>
                        <a:pt x="486383" y="1184342"/>
                      </a:lnTo>
                      <a:lnTo>
                        <a:pt x="498543" y="1211093"/>
                      </a:lnTo>
                      <a:lnTo>
                        <a:pt x="498543" y="1211093"/>
                      </a:lnTo>
                      <a:lnTo>
                        <a:pt x="476656" y="1237844"/>
                      </a:lnTo>
                      <a:lnTo>
                        <a:pt x="476656" y="1237844"/>
                      </a:lnTo>
                      <a:lnTo>
                        <a:pt x="479087" y="1274323"/>
                      </a:lnTo>
                      <a:lnTo>
                        <a:pt x="452336" y="1281619"/>
                      </a:lnTo>
                      <a:lnTo>
                        <a:pt x="437745" y="1291347"/>
                      </a:lnTo>
                      <a:lnTo>
                        <a:pt x="437745" y="1291347"/>
                      </a:lnTo>
                      <a:lnTo>
                        <a:pt x="415858" y="1293778"/>
                      </a:lnTo>
                      <a:lnTo>
                        <a:pt x="415858" y="1293778"/>
                      </a:lnTo>
                      <a:lnTo>
                        <a:pt x="413426" y="1327825"/>
                      </a:lnTo>
                      <a:lnTo>
                        <a:pt x="413426" y="1327825"/>
                      </a:lnTo>
                      <a:lnTo>
                        <a:pt x="391539" y="1342417"/>
                      </a:lnTo>
                      <a:lnTo>
                        <a:pt x="391539" y="1342417"/>
                      </a:lnTo>
                      <a:lnTo>
                        <a:pt x="381811" y="1364304"/>
                      </a:lnTo>
                      <a:lnTo>
                        <a:pt x="369651" y="1364304"/>
                      </a:lnTo>
                      <a:lnTo>
                        <a:pt x="352628" y="1374032"/>
                      </a:lnTo>
                      <a:lnTo>
                        <a:pt x="335604" y="1376464"/>
                      </a:lnTo>
                      <a:lnTo>
                        <a:pt x="294262" y="1318098"/>
                      </a:lnTo>
                      <a:lnTo>
                        <a:pt x="286966" y="1322961"/>
                      </a:lnTo>
                      <a:lnTo>
                        <a:pt x="269943" y="1310802"/>
                      </a:lnTo>
                      <a:lnTo>
                        <a:pt x="260215" y="1320530"/>
                      </a:lnTo>
                      <a:lnTo>
                        <a:pt x="252919" y="1320530"/>
                      </a:lnTo>
                      <a:lnTo>
                        <a:pt x="252919" y="1320530"/>
                      </a:lnTo>
                      <a:lnTo>
                        <a:pt x="233464" y="1320530"/>
                      </a:lnTo>
                      <a:lnTo>
                        <a:pt x="223736" y="1330257"/>
                      </a:lnTo>
                      <a:lnTo>
                        <a:pt x="221304" y="1337553"/>
                      </a:lnTo>
                      <a:lnTo>
                        <a:pt x="231032" y="1354576"/>
                      </a:lnTo>
                      <a:lnTo>
                        <a:pt x="231032" y="1361872"/>
                      </a:lnTo>
                      <a:lnTo>
                        <a:pt x="216441" y="1359440"/>
                      </a:lnTo>
                      <a:lnTo>
                        <a:pt x="211577" y="1357008"/>
                      </a:lnTo>
                      <a:lnTo>
                        <a:pt x="211577" y="1357008"/>
                      </a:lnTo>
                      <a:lnTo>
                        <a:pt x="206713" y="1381327"/>
                      </a:lnTo>
                      <a:lnTo>
                        <a:pt x="206713" y="1381327"/>
                      </a:lnTo>
                      <a:lnTo>
                        <a:pt x="199417" y="1398351"/>
                      </a:lnTo>
                      <a:lnTo>
                        <a:pt x="196985" y="1410510"/>
                      </a:lnTo>
                      <a:lnTo>
                        <a:pt x="189690" y="1400783"/>
                      </a:lnTo>
                      <a:lnTo>
                        <a:pt x="182394" y="1393487"/>
                      </a:lnTo>
                      <a:lnTo>
                        <a:pt x="162939" y="1374032"/>
                      </a:lnTo>
                      <a:lnTo>
                        <a:pt x="136187" y="1378896"/>
                      </a:lnTo>
                      <a:lnTo>
                        <a:pt x="126460" y="1366736"/>
                      </a:lnTo>
                      <a:lnTo>
                        <a:pt x="126460" y="1366736"/>
                      </a:lnTo>
                      <a:lnTo>
                        <a:pt x="109436" y="1376464"/>
                      </a:lnTo>
                      <a:lnTo>
                        <a:pt x="92413" y="1386191"/>
                      </a:lnTo>
                      <a:lnTo>
                        <a:pt x="92413" y="1386191"/>
                      </a:lnTo>
                      <a:lnTo>
                        <a:pt x="65662" y="1391055"/>
                      </a:lnTo>
                      <a:lnTo>
                        <a:pt x="60798" y="1415374"/>
                      </a:lnTo>
                      <a:lnTo>
                        <a:pt x="31615" y="1417806"/>
                      </a:lnTo>
                      <a:lnTo>
                        <a:pt x="24319" y="1439693"/>
                      </a:lnTo>
                      <a:lnTo>
                        <a:pt x="0" y="1437261"/>
                      </a:lnTo>
                      <a:lnTo>
                        <a:pt x="0" y="1437261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7" name="Dowolny kształt 96"/>
                <p:cNvSpPr/>
                <p:nvPr/>
              </p:nvSpPr>
              <p:spPr>
                <a:xfrm>
                  <a:off x="3015574" y="2813726"/>
                  <a:ext cx="1466445" cy="1060314"/>
                </a:xfrm>
                <a:custGeom>
                  <a:avLst/>
                  <a:gdLst>
                    <a:gd name="connsiteX0" fmla="*/ 1434830 w 1466445"/>
                    <a:gd name="connsiteY0" fmla="*/ 0 h 1060314"/>
                    <a:gd name="connsiteX1" fmla="*/ 1449422 w 1466445"/>
                    <a:gd name="connsiteY1" fmla="*/ 48638 h 1060314"/>
                    <a:gd name="connsiteX2" fmla="*/ 1461581 w 1466445"/>
                    <a:gd name="connsiteY2" fmla="*/ 53502 h 1060314"/>
                    <a:gd name="connsiteX3" fmla="*/ 1466445 w 1466445"/>
                    <a:gd name="connsiteY3" fmla="*/ 70525 h 1060314"/>
                    <a:gd name="connsiteX4" fmla="*/ 1456717 w 1466445"/>
                    <a:gd name="connsiteY4" fmla="*/ 72957 h 1060314"/>
                    <a:gd name="connsiteX5" fmla="*/ 1454286 w 1466445"/>
                    <a:gd name="connsiteY5" fmla="*/ 89980 h 1060314"/>
                    <a:gd name="connsiteX6" fmla="*/ 1456717 w 1466445"/>
                    <a:gd name="connsiteY6" fmla="*/ 107004 h 1060314"/>
                    <a:gd name="connsiteX7" fmla="*/ 1444558 w 1466445"/>
                    <a:gd name="connsiteY7" fmla="*/ 97276 h 1060314"/>
                    <a:gd name="connsiteX8" fmla="*/ 1415375 w 1466445"/>
                    <a:gd name="connsiteY8" fmla="*/ 97276 h 1060314"/>
                    <a:gd name="connsiteX9" fmla="*/ 1393488 w 1466445"/>
                    <a:gd name="connsiteY9" fmla="*/ 104572 h 1060314"/>
                    <a:gd name="connsiteX10" fmla="*/ 1376464 w 1466445"/>
                    <a:gd name="connsiteY10" fmla="*/ 107004 h 1060314"/>
                    <a:gd name="connsiteX11" fmla="*/ 1369169 w 1466445"/>
                    <a:gd name="connsiteY11" fmla="*/ 109436 h 1060314"/>
                    <a:gd name="connsiteX12" fmla="*/ 1364305 w 1466445"/>
                    <a:gd name="connsiteY12" fmla="*/ 136187 h 1060314"/>
                    <a:gd name="connsiteX13" fmla="*/ 1359441 w 1466445"/>
                    <a:gd name="connsiteY13" fmla="*/ 153210 h 1060314"/>
                    <a:gd name="connsiteX14" fmla="*/ 1359441 w 1466445"/>
                    <a:gd name="connsiteY14" fmla="*/ 165370 h 1060314"/>
                    <a:gd name="connsiteX15" fmla="*/ 1381328 w 1466445"/>
                    <a:gd name="connsiteY15" fmla="*/ 179961 h 1060314"/>
                    <a:gd name="connsiteX16" fmla="*/ 1374032 w 1466445"/>
                    <a:gd name="connsiteY16" fmla="*/ 204280 h 1060314"/>
                    <a:gd name="connsiteX17" fmla="*/ 1357009 w 1466445"/>
                    <a:gd name="connsiteY17" fmla="*/ 209144 h 1060314"/>
                    <a:gd name="connsiteX18" fmla="*/ 1357009 w 1466445"/>
                    <a:gd name="connsiteY18" fmla="*/ 209144 h 1060314"/>
                    <a:gd name="connsiteX19" fmla="*/ 1330258 w 1466445"/>
                    <a:gd name="connsiteY19" fmla="*/ 218872 h 1060314"/>
                    <a:gd name="connsiteX20" fmla="*/ 1313235 w 1466445"/>
                    <a:gd name="connsiteY20" fmla="*/ 223736 h 1060314"/>
                    <a:gd name="connsiteX21" fmla="*/ 1301075 w 1466445"/>
                    <a:gd name="connsiteY21" fmla="*/ 228600 h 1060314"/>
                    <a:gd name="connsiteX22" fmla="*/ 1274324 w 1466445"/>
                    <a:gd name="connsiteY22" fmla="*/ 216440 h 1060314"/>
                    <a:gd name="connsiteX23" fmla="*/ 1259732 w 1466445"/>
                    <a:gd name="connsiteY23" fmla="*/ 228600 h 1060314"/>
                    <a:gd name="connsiteX24" fmla="*/ 1259732 w 1466445"/>
                    <a:gd name="connsiteY24" fmla="*/ 252919 h 1060314"/>
                    <a:gd name="connsiteX25" fmla="*/ 1259732 w 1466445"/>
                    <a:gd name="connsiteY25" fmla="*/ 272374 h 1060314"/>
                    <a:gd name="connsiteX26" fmla="*/ 1264596 w 1466445"/>
                    <a:gd name="connsiteY26" fmla="*/ 291829 h 1060314"/>
                    <a:gd name="connsiteX27" fmla="*/ 1264596 w 1466445"/>
                    <a:gd name="connsiteY27" fmla="*/ 291829 h 1060314"/>
                    <a:gd name="connsiteX28" fmla="*/ 1267028 w 1466445"/>
                    <a:gd name="connsiteY28" fmla="*/ 330740 h 1060314"/>
                    <a:gd name="connsiteX29" fmla="*/ 1276756 w 1466445"/>
                    <a:gd name="connsiteY29" fmla="*/ 347763 h 1060314"/>
                    <a:gd name="connsiteX30" fmla="*/ 1269460 w 1466445"/>
                    <a:gd name="connsiteY30" fmla="*/ 369651 h 1060314"/>
                    <a:gd name="connsiteX31" fmla="*/ 1257300 w 1466445"/>
                    <a:gd name="connsiteY31" fmla="*/ 389106 h 1060314"/>
                    <a:gd name="connsiteX32" fmla="*/ 1257300 w 1466445"/>
                    <a:gd name="connsiteY32" fmla="*/ 389106 h 1060314"/>
                    <a:gd name="connsiteX33" fmla="*/ 1237845 w 1466445"/>
                    <a:gd name="connsiteY33" fmla="*/ 435312 h 1060314"/>
                    <a:gd name="connsiteX34" fmla="*/ 1201366 w 1466445"/>
                    <a:gd name="connsiteY34" fmla="*/ 430448 h 1060314"/>
                    <a:gd name="connsiteX35" fmla="*/ 1201366 w 1466445"/>
                    <a:gd name="connsiteY35" fmla="*/ 430448 h 1060314"/>
                    <a:gd name="connsiteX36" fmla="*/ 1145432 w 1466445"/>
                    <a:gd name="connsiteY36" fmla="*/ 423153 h 1060314"/>
                    <a:gd name="connsiteX37" fmla="*/ 1135705 w 1466445"/>
                    <a:gd name="connsiteY37" fmla="*/ 408561 h 1060314"/>
                    <a:gd name="connsiteX38" fmla="*/ 1135705 w 1466445"/>
                    <a:gd name="connsiteY38" fmla="*/ 408561 h 1060314"/>
                    <a:gd name="connsiteX39" fmla="*/ 1116249 w 1466445"/>
                    <a:gd name="connsiteY39" fmla="*/ 428017 h 1060314"/>
                    <a:gd name="connsiteX40" fmla="*/ 1104090 w 1466445"/>
                    <a:gd name="connsiteY40" fmla="*/ 432880 h 1060314"/>
                    <a:gd name="connsiteX41" fmla="*/ 1108954 w 1466445"/>
                    <a:gd name="connsiteY41" fmla="*/ 452336 h 1060314"/>
                    <a:gd name="connsiteX42" fmla="*/ 1108954 w 1466445"/>
                    <a:gd name="connsiteY42" fmla="*/ 452336 h 1060314"/>
                    <a:gd name="connsiteX43" fmla="*/ 1094362 w 1466445"/>
                    <a:gd name="connsiteY43" fmla="*/ 474223 h 1060314"/>
                    <a:gd name="connsiteX44" fmla="*/ 1094362 w 1466445"/>
                    <a:gd name="connsiteY44" fmla="*/ 474223 h 1060314"/>
                    <a:gd name="connsiteX45" fmla="*/ 1087066 w 1466445"/>
                    <a:gd name="connsiteY45" fmla="*/ 498542 h 1060314"/>
                    <a:gd name="connsiteX46" fmla="*/ 1091930 w 1466445"/>
                    <a:gd name="connsiteY46" fmla="*/ 513134 h 1060314"/>
                    <a:gd name="connsiteX47" fmla="*/ 1091930 w 1466445"/>
                    <a:gd name="connsiteY47" fmla="*/ 513134 h 1060314"/>
                    <a:gd name="connsiteX48" fmla="*/ 1082203 w 1466445"/>
                    <a:gd name="connsiteY48" fmla="*/ 530157 h 1060314"/>
                    <a:gd name="connsiteX49" fmla="*/ 1082203 w 1466445"/>
                    <a:gd name="connsiteY49" fmla="*/ 542317 h 1060314"/>
                    <a:gd name="connsiteX50" fmla="*/ 1082203 w 1466445"/>
                    <a:gd name="connsiteY50" fmla="*/ 542317 h 1060314"/>
                    <a:gd name="connsiteX51" fmla="*/ 1065179 w 1466445"/>
                    <a:gd name="connsiteY51" fmla="*/ 556908 h 1060314"/>
                    <a:gd name="connsiteX52" fmla="*/ 1065179 w 1466445"/>
                    <a:gd name="connsiteY52" fmla="*/ 556908 h 1060314"/>
                    <a:gd name="connsiteX53" fmla="*/ 1070043 w 1466445"/>
                    <a:gd name="connsiteY53" fmla="*/ 586091 h 1060314"/>
                    <a:gd name="connsiteX54" fmla="*/ 1070043 w 1466445"/>
                    <a:gd name="connsiteY54" fmla="*/ 586091 h 1060314"/>
                    <a:gd name="connsiteX55" fmla="*/ 1053020 w 1466445"/>
                    <a:gd name="connsiteY55" fmla="*/ 605546 h 1060314"/>
                    <a:gd name="connsiteX56" fmla="*/ 1060315 w 1466445"/>
                    <a:gd name="connsiteY56" fmla="*/ 615274 h 1060314"/>
                    <a:gd name="connsiteX57" fmla="*/ 1057883 w 1466445"/>
                    <a:gd name="connsiteY57" fmla="*/ 625002 h 1060314"/>
                    <a:gd name="connsiteX58" fmla="*/ 1057883 w 1466445"/>
                    <a:gd name="connsiteY58" fmla="*/ 625002 h 1060314"/>
                    <a:gd name="connsiteX59" fmla="*/ 1067611 w 1466445"/>
                    <a:gd name="connsiteY59" fmla="*/ 656617 h 1060314"/>
                    <a:gd name="connsiteX60" fmla="*/ 1065179 w 1466445"/>
                    <a:gd name="connsiteY60" fmla="*/ 683368 h 1060314"/>
                    <a:gd name="connsiteX61" fmla="*/ 1067611 w 1466445"/>
                    <a:gd name="connsiteY61" fmla="*/ 702823 h 1060314"/>
                    <a:gd name="connsiteX62" fmla="*/ 1074907 w 1466445"/>
                    <a:gd name="connsiteY62" fmla="*/ 732006 h 1060314"/>
                    <a:gd name="connsiteX63" fmla="*/ 1057883 w 1466445"/>
                    <a:gd name="connsiteY63" fmla="*/ 744165 h 1060314"/>
                    <a:gd name="connsiteX64" fmla="*/ 1043292 w 1466445"/>
                    <a:gd name="connsiteY64" fmla="*/ 785508 h 1060314"/>
                    <a:gd name="connsiteX65" fmla="*/ 984926 w 1466445"/>
                    <a:gd name="connsiteY65" fmla="*/ 758757 h 1060314"/>
                    <a:gd name="connsiteX66" fmla="*/ 972766 w 1466445"/>
                    <a:gd name="connsiteY66" fmla="*/ 768485 h 1060314"/>
                    <a:gd name="connsiteX67" fmla="*/ 975198 w 1466445"/>
                    <a:gd name="connsiteY67" fmla="*/ 785508 h 1060314"/>
                    <a:gd name="connsiteX68" fmla="*/ 972766 w 1466445"/>
                    <a:gd name="connsiteY68" fmla="*/ 804963 h 1060314"/>
                    <a:gd name="connsiteX69" fmla="*/ 967903 w 1466445"/>
                    <a:gd name="connsiteY69" fmla="*/ 814691 h 1060314"/>
                    <a:gd name="connsiteX70" fmla="*/ 955743 w 1466445"/>
                    <a:gd name="connsiteY70" fmla="*/ 809827 h 1060314"/>
                    <a:gd name="connsiteX71" fmla="*/ 955743 w 1466445"/>
                    <a:gd name="connsiteY71" fmla="*/ 809827 h 1060314"/>
                    <a:gd name="connsiteX72" fmla="*/ 938720 w 1466445"/>
                    <a:gd name="connsiteY72" fmla="*/ 836578 h 1060314"/>
                    <a:gd name="connsiteX73" fmla="*/ 921696 w 1466445"/>
                    <a:gd name="connsiteY73" fmla="*/ 836578 h 1060314"/>
                    <a:gd name="connsiteX74" fmla="*/ 921696 w 1466445"/>
                    <a:gd name="connsiteY74" fmla="*/ 836578 h 1060314"/>
                    <a:gd name="connsiteX75" fmla="*/ 904673 w 1466445"/>
                    <a:gd name="connsiteY75" fmla="*/ 846306 h 1060314"/>
                    <a:gd name="connsiteX76" fmla="*/ 904673 w 1466445"/>
                    <a:gd name="connsiteY76" fmla="*/ 846306 h 1060314"/>
                    <a:gd name="connsiteX77" fmla="*/ 919264 w 1466445"/>
                    <a:gd name="connsiteY77" fmla="*/ 890080 h 1060314"/>
                    <a:gd name="connsiteX78" fmla="*/ 921696 w 1466445"/>
                    <a:gd name="connsiteY78" fmla="*/ 924127 h 1060314"/>
                    <a:gd name="connsiteX79" fmla="*/ 953311 w 1466445"/>
                    <a:gd name="connsiteY79" fmla="*/ 916831 h 1060314"/>
                    <a:gd name="connsiteX80" fmla="*/ 948447 w 1466445"/>
                    <a:gd name="connsiteY80" fmla="*/ 938719 h 1060314"/>
                    <a:gd name="connsiteX81" fmla="*/ 958175 w 1466445"/>
                    <a:gd name="connsiteY81" fmla="*/ 958174 h 1060314"/>
                    <a:gd name="connsiteX82" fmla="*/ 953311 w 1466445"/>
                    <a:gd name="connsiteY82" fmla="*/ 970334 h 1060314"/>
                    <a:gd name="connsiteX83" fmla="*/ 953311 w 1466445"/>
                    <a:gd name="connsiteY83" fmla="*/ 970334 h 1060314"/>
                    <a:gd name="connsiteX84" fmla="*/ 948447 w 1466445"/>
                    <a:gd name="connsiteY84" fmla="*/ 994653 h 1060314"/>
                    <a:gd name="connsiteX85" fmla="*/ 948447 w 1466445"/>
                    <a:gd name="connsiteY85" fmla="*/ 1009244 h 1060314"/>
                    <a:gd name="connsiteX86" fmla="*/ 948447 w 1466445"/>
                    <a:gd name="connsiteY86" fmla="*/ 1009244 h 1060314"/>
                    <a:gd name="connsiteX87" fmla="*/ 919264 w 1466445"/>
                    <a:gd name="connsiteY87" fmla="*/ 1011676 h 1060314"/>
                    <a:gd name="connsiteX88" fmla="*/ 909537 w 1466445"/>
                    <a:gd name="connsiteY88" fmla="*/ 1009244 h 1060314"/>
                    <a:gd name="connsiteX89" fmla="*/ 897377 w 1466445"/>
                    <a:gd name="connsiteY89" fmla="*/ 1021404 h 1060314"/>
                    <a:gd name="connsiteX90" fmla="*/ 831715 w 1466445"/>
                    <a:gd name="connsiteY90" fmla="*/ 1045723 h 1060314"/>
                    <a:gd name="connsiteX91" fmla="*/ 821988 w 1466445"/>
                    <a:gd name="connsiteY91" fmla="*/ 1050587 h 1060314"/>
                    <a:gd name="connsiteX92" fmla="*/ 809828 w 1466445"/>
                    <a:gd name="connsiteY92" fmla="*/ 1050587 h 1060314"/>
                    <a:gd name="connsiteX93" fmla="*/ 792805 w 1466445"/>
                    <a:gd name="connsiteY93" fmla="*/ 1060314 h 1060314"/>
                    <a:gd name="connsiteX94" fmla="*/ 766054 w 1466445"/>
                    <a:gd name="connsiteY94" fmla="*/ 1048155 h 1060314"/>
                    <a:gd name="connsiteX95" fmla="*/ 761190 w 1466445"/>
                    <a:gd name="connsiteY95" fmla="*/ 1031131 h 1060314"/>
                    <a:gd name="connsiteX96" fmla="*/ 778213 w 1466445"/>
                    <a:gd name="connsiteY96" fmla="*/ 997085 h 1060314"/>
                    <a:gd name="connsiteX97" fmla="*/ 763622 w 1466445"/>
                    <a:gd name="connsiteY97" fmla="*/ 980061 h 1060314"/>
                    <a:gd name="connsiteX98" fmla="*/ 744166 w 1466445"/>
                    <a:gd name="connsiteY98" fmla="*/ 982493 h 1060314"/>
                    <a:gd name="connsiteX99" fmla="*/ 734439 w 1466445"/>
                    <a:gd name="connsiteY99" fmla="*/ 982493 h 1060314"/>
                    <a:gd name="connsiteX100" fmla="*/ 724711 w 1466445"/>
                    <a:gd name="connsiteY100" fmla="*/ 950878 h 1060314"/>
                    <a:gd name="connsiteX101" fmla="*/ 719847 w 1466445"/>
                    <a:gd name="connsiteY101" fmla="*/ 931423 h 1060314"/>
                    <a:gd name="connsiteX102" fmla="*/ 722279 w 1466445"/>
                    <a:gd name="connsiteY102" fmla="*/ 897376 h 1060314"/>
                    <a:gd name="connsiteX103" fmla="*/ 734439 w 1466445"/>
                    <a:gd name="connsiteY103" fmla="*/ 882785 h 1060314"/>
                    <a:gd name="connsiteX104" fmla="*/ 736871 w 1466445"/>
                    <a:gd name="connsiteY104" fmla="*/ 865761 h 1060314"/>
                    <a:gd name="connsiteX105" fmla="*/ 724711 w 1466445"/>
                    <a:gd name="connsiteY105" fmla="*/ 846306 h 1060314"/>
                    <a:gd name="connsiteX106" fmla="*/ 714983 w 1466445"/>
                    <a:gd name="connsiteY106" fmla="*/ 834146 h 1060314"/>
                    <a:gd name="connsiteX107" fmla="*/ 714983 w 1466445"/>
                    <a:gd name="connsiteY107" fmla="*/ 834146 h 1060314"/>
                    <a:gd name="connsiteX108" fmla="*/ 719847 w 1466445"/>
                    <a:gd name="connsiteY108" fmla="*/ 795236 h 1060314"/>
                    <a:gd name="connsiteX109" fmla="*/ 714983 w 1466445"/>
                    <a:gd name="connsiteY109" fmla="*/ 785508 h 1060314"/>
                    <a:gd name="connsiteX110" fmla="*/ 700392 w 1466445"/>
                    <a:gd name="connsiteY110" fmla="*/ 792804 h 1060314"/>
                    <a:gd name="connsiteX111" fmla="*/ 673641 w 1466445"/>
                    <a:gd name="connsiteY111" fmla="*/ 783076 h 1060314"/>
                    <a:gd name="connsiteX112" fmla="*/ 659049 w 1466445"/>
                    <a:gd name="connsiteY112" fmla="*/ 783076 h 1060314"/>
                    <a:gd name="connsiteX113" fmla="*/ 651754 w 1466445"/>
                    <a:gd name="connsiteY113" fmla="*/ 783076 h 1060314"/>
                    <a:gd name="connsiteX114" fmla="*/ 651754 w 1466445"/>
                    <a:gd name="connsiteY114" fmla="*/ 783076 h 1060314"/>
                    <a:gd name="connsiteX115" fmla="*/ 625003 w 1466445"/>
                    <a:gd name="connsiteY115" fmla="*/ 790372 h 1060314"/>
                    <a:gd name="connsiteX116" fmla="*/ 617707 w 1466445"/>
                    <a:gd name="connsiteY116" fmla="*/ 778212 h 1060314"/>
                    <a:gd name="connsiteX117" fmla="*/ 617707 w 1466445"/>
                    <a:gd name="connsiteY117" fmla="*/ 761189 h 1060314"/>
                    <a:gd name="connsiteX118" fmla="*/ 603115 w 1466445"/>
                    <a:gd name="connsiteY118" fmla="*/ 746597 h 1060314"/>
                    <a:gd name="connsiteX119" fmla="*/ 600683 w 1466445"/>
                    <a:gd name="connsiteY119" fmla="*/ 697959 h 1060314"/>
                    <a:gd name="connsiteX120" fmla="*/ 622571 w 1466445"/>
                    <a:gd name="connsiteY120" fmla="*/ 693095 h 1060314"/>
                    <a:gd name="connsiteX121" fmla="*/ 632298 w 1466445"/>
                    <a:gd name="connsiteY121" fmla="*/ 673640 h 1060314"/>
                    <a:gd name="connsiteX122" fmla="*/ 632298 w 1466445"/>
                    <a:gd name="connsiteY122" fmla="*/ 649321 h 1060314"/>
                    <a:gd name="connsiteX123" fmla="*/ 632298 w 1466445"/>
                    <a:gd name="connsiteY123" fmla="*/ 649321 h 1060314"/>
                    <a:gd name="connsiteX124" fmla="*/ 607979 w 1466445"/>
                    <a:gd name="connsiteY124" fmla="*/ 632297 h 1060314"/>
                    <a:gd name="connsiteX125" fmla="*/ 598252 w 1466445"/>
                    <a:gd name="connsiteY125" fmla="*/ 605546 h 1060314"/>
                    <a:gd name="connsiteX126" fmla="*/ 573932 w 1466445"/>
                    <a:gd name="connsiteY126" fmla="*/ 598251 h 1060314"/>
                    <a:gd name="connsiteX127" fmla="*/ 537454 w 1466445"/>
                    <a:gd name="connsiteY127" fmla="*/ 593387 h 1060314"/>
                    <a:gd name="connsiteX128" fmla="*/ 517998 w 1466445"/>
                    <a:gd name="connsiteY128" fmla="*/ 583659 h 1060314"/>
                    <a:gd name="connsiteX129" fmla="*/ 493679 w 1466445"/>
                    <a:gd name="connsiteY129" fmla="*/ 581227 h 1060314"/>
                    <a:gd name="connsiteX130" fmla="*/ 464496 w 1466445"/>
                    <a:gd name="connsiteY130" fmla="*/ 583659 h 1060314"/>
                    <a:gd name="connsiteX131" fmla="*/ 445041 w 1466445"/>
                    <a:gd name="connsiteY131" fmla="*/ 590955 h 1060314"/>
                    <a:gd name="connsiteX132" fmla="*/ 440177 w 1466445"/>
                    <a:gd name="connsiteY132" fmla="*/ 600683 h 1060314"/>
                    <a:gd name="connsiteX133" fmla="*/ 440177 w 1466445"/>
                    <a:gd name="connsiteY133" fmla="*/ 615274 h 1060314"/>
                    <a:gd name="connsiteX134" fmla="*/ 432881 w 1466445"/>
                    <a:gd name="connsiteY134" fmla="*/ 639593 h 1060314"/>
                    <a:gd name="connsiteX135" fmla="*/ 432881 w 1466445"/>
                    <a:gd name="connsiteY135" fmla="*/ 639593 h 1060314"/>
                    <a:gd name="connsiteX136" fmla="*/ 423154 w 1466445"/>
                    <a:gd name="connsiteY136" fmla="*/ 642025 h 1060314"/>
                    <a:gd name="connsiteX137" fmla="*/ 408562 w 1466445"/>
                    <a:gd name="connsiteY137" fmla="*/ 642025 h 1060314"/>
                    <a:gd name="connsiteX138" fmla="*/ 408562 w 1466445"/>
                    <a:gd name="connsiteY138" fmla="*/ 642025 h 1060314"/>
                    <a:gd name="connsiteX139" fmla="*/ 381811 w 1466445"/>
                    <a:gd name="connsiteY139" fmla="*/ 642025 h 1060314"/>
                    <a:gd name="connsiteX140" fmla="*/ 381811 w 1466445"/>
                    <a:gd name="connsiteY140" fmla="*/ 642025 h 1060314"/>
                    <a:gd name="connsiteX141" fmla="*/ 364788 w 1466445"/>
                    <a:gd name="connsiteY141" fmla="*/ 639593 h 1060314"/>
                    <a:gd name="connsiteX142" fmla="*/ 364788 w 1466445"/>
                    <a:gd name="connsiteY142" fmla="*/ 639593 h 1060314"/>
                    <a:gd name="connsiteX143" fmla="*/ 355060 w 1466445"/>
                    <a:gd name="connsiteY143" fmla="*/ 659048 h 1060314"/>
                    <a:gd name="connsiteX144" fmla="*/ 328309 w 1466445"/>
                    <a:gd name="connsiteY144" fmla="*/ 656617 h 1060314"/>
                    <a:gd name="connsiteX145" fmla="*/ 328309 w 1466445"/>
                    <a:gd name="connsiteY145" fmla="*/ 656617 h 1060314"/>
                    <a:gd name="connsiteX146" fmla="*/ 299126 w 1466445"/>
                    <a:gd name="connsiteY146" fmla="*/ 659048 h 1060314"/>
                    <a:gd name="connsiteX147" fmla="*/ 277239 w 1466445"/>
                    <a:gd name="connsiteY147" fmla="*/ 654185 h 1060314"/>
                    <a:gd name="connsiteX148" fmla="*/ 260215 w 1466445"/>
                    <a:gd name="connsiteY148" fmla="*/ 629865 h 1060314"/>
                    <a:gd name="connsiteX149" fmla="*/ 240760 w 1466445"/>
                    <a:gd name="connsiteY149" fmla="*/ 629865 h 1060314"/>
                    <a:gd name="connsiteX150" fmla="*/ 240760 w 1466445"/>
                    <a:gd name="connsiteY150" fmla="*/ 629865 h 1060314"/>
                    <a:gd name="connsiteX151" fmla="*/ 216441 w 1466445"/>
                    <a:gd name="connsiteY151" fmla="*/ 625002 h 1060314"/>
                    <a:gd name="connsiteX152" fmla="*/ 214009 w 1466445"/>
                    <a:gd name="connsiteY152" fmla="*/ 607978 h 1060314"/>
                    <a:gd name="connsiteX153" fmla="*/ 214009 w 1466445"/>
                    <a:gd name="connsiteY153" fmla="*/ 607978 h 1060314"/>
                    <a:gd name="connsiteX154" fmla="*/ 199417 w 1466445"/>
                    <a:gd name="connsiteY154" fmla="*/ 590955 h 1060314"/>
                    <a:gd name="connsiteX155" fmla="*/ 206713 w 1466445"/>
                    <a:gd name="connsiteY155" fmla="*/ 573931 h 1060314"/>
                    <a:gd name="connsiteX156" fmla="*/ 177530 w 1466445"/>
                    <a:gd name="connsiteY156" fmla="*/ 573931 h 1060314"/>
                    <a:gd name="connsiteX157" fmla="*/ 160507 w 1466445"/>
                    <a:gd name="connsiteY157" fmla="*/ 569068 h 1060314"/>
                    <a:gd name="connsiteX158" fmla="*/ 160507 w 1466445"/>
                    <a:gd name="connsiteY158" fmla="*/ 569068 h 1060314"/>
                    <a:gd name="connsiteX159" fmla="*/ 160507 w 1466445"/>
                    <a:gd name="connsiteY159" fmla="*/ 569068 h 1060314"/>
                    <a:gd name="connsiteX160" fmla="*/ 133756 w 1466445"/>
                    <a:gd name="connsiteY160" fmla="*/ 556908 h 1060314"/>
                    <a:gd name="connsiteX161" fmla="*/ 133756 w 1466445"/>
                    <a:gd name="connsiteY161" fmla="*/ 556908 h 1060314"/>
                    <a:gd name="connsiteX162" fmla="*/ 148347 w 1466445"/>
                    <a:gd name="connsiteY162" fmla="*/ 520429 h 1060314"/>
                    <a:gd name="connsiteX163" fmla="*/ 150779 w 1466445"/>
                    <a:gd name="connsiteY163" fmla="*/ 513134 h 1060314"/>
                    <a:gd name="connsiteX164" fmla="*/ 136188 w 1466445"/>
                    <a:gd name="connsiteY164" fmla="*/ 503406 h 1060314"/>
                    <a:gd name="connsiteX165" fmla="*/ 136188 w 1466445"/>
                    <a:gd name="connsiteY165" fmla="*/ 481519 h 1060314"/>
                    <a:gd name="connsiteX166" fmla="*/ 111869 w 1466445"/>
                    <a:gd name="connsiteY166" fmla="*/ 483951 h 1060314"/>
                    <a:gd name="connsiteX167" fmla="*/ 99709 w 1466445"/>
                    <a:gd name="connsiteY167" fmla="*/ 466927 h 1060314"/>
                    <a:gd name="connsiteX168" fmla="*/ 99709 w 1466445"/>
                    <a:gd name="connsiteY168" fmla="*/ 466927 h 1060314"/>
                    <a:gd name="connsiteX169" fmla="*/ 82686 w 1466445"/>
                    <a:gd name="connsiteY169" fmla="*/ 454768 h 1060314"/>
                    <a:gd name="connsiteX170" fmla="*/ 55935 w 1466445"/>
                    <a:gd name="connsiteY170" fmla="*/ 445040 h 1060314"/>
                    <a:gd name="connsiteX171" fmla="*/ 41343 w 1466445"/>
                    <a:gd name="connsiteY171" fmla="*/ 445040 h 1060314"/>
                    <a:gd name="connsiteX172" fmla="*/ 19456 w 1466445"/>
                    <a:gd name="connsiteY172" fmla="*/ 445040 h 1060314"/>
                    <a:gd name="connsiteX173" fmla="*/ 0 w 1466445"/>
                    <a:gd name="connsiteY173" fmla="*/ 445040 h 1060314"/>
                    <a:gd name="connsiteX174" fmla="*/ 0 w 1466445"/>
                    <a:gd name="connsiteY174" fmla="*/ 445040 h 106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466445" h="1060314">
                      <a:moveTo>
                        <a:pt x="1434830" y="0"/>
                      </a:moveTo>
                      <a:lnTo>
                        <a:pt x="1449422" y="48638"/>
                      </a:lnTo>
                      <a:lnTo>
                        <a:pt x="1461581" y="53502"/>
                      </a:lnTo>
                      <a:lnTo>
                        <a:pt x="1466445" y="70525"/>
                      </a:lnTo>
                      <a:lnTo>
                        <a:pt x="1456717" y="72957"/>
                      </a:lnTo>
                      <a:lnTo>
                        <a:pt x="1454286" y="89980"/>
                      </a:lnTo>
                      <a:lnTo>
                        <a:pt x="1456717" y="107004"/>
                      </a:lnTo>
                      <a:lnTo>
                        <a:pt x="1444558" y="97276"/>
                      </a:lnTo>
                      <a:lnTo>
                        <a:pt x="1415375" y="97276"/>
                      </a:lnTo>
                      <a:lnTo>
                        <a:pt x="1393488" y="104572"/>
                      </a:lnTo>
                      <a:lnTo>
                        <a:pt x="1376464" y="107004"/>
                      </a:lnTo>
                      <a:lnTo>
                        <a:pt x="1369169" y="109436"/>
                      </a:lnTo>
                      <a:lnTo>
                        <a:pt x="1364305" y="136187"/>
                      </a:lnTo>
                      <a:lnTo>
                        <a:pt x="1359441" y="153210"/>
                      </a:lnTo>
                      <a:lnTo>
                        <a:pt x="1359441" y="165370"/>
                      </a:lnTo>
                      <a:lnTo>
                        <a:pt x="1381328" y="179961"/>
                      </a:lnTo>
                      <a:lnTo>
                        <a:pt x="1374032" y="204280"/>
                      </a:lnTo>
                      <a:lnTo>
                        <a:pt x="1357009" y="209144"/>
                      </a:lnTo>
                      <a:lnTo>
                        <a:pt x="1357009" y="209144"/>
                      </a:lnTo>
                      <a:lnTo>
                        <a:pt x="1330258" y="218872"/>
                      </a:lnTo>
                      <a:lnTo>
                        <a:pt x="1313235" y="223736"/>
                      </a:lnTo>
                      <a:lnTo>
                        <a:pt x="1301075" y="228600"/>
                      </a:lnTo>
                      <a:lnTo>
                        <a:pt x="1274324" y="216440"/>
                      </a:lnTo>
                      <a:lnTo>
                        <a:pt x="1259732" y="228600"/>
                      </a:lnTo>
                      <a:lnTo>
                        <a:pt x="1259732" y="252919"/>
                      </a:lnTo>
                      <a:lnTo>
                        <a:pt x="1259732" y="272374"/>
                      </a:lnTo>
                      <a:lnTo>
                        <a:pt x="1264596" y="291829"/>
                      </a:lnTo>
                      <a:lnTo>
                        <a:pt x="1264596" y="291829"/>
                      </a:lnTo>
                      <a:lnTo>
                        <a:pt x="1267028" y="330740"/>
                      </a:lnTo>
                      <a:lnTo>
                        <a:pt x="1276756" y="347763"/>
                      </a:lnTo>
                      <a:lnTo>
                        <a:pt x="1269460" y="369651"/>
                      </a:lnTo>
                      <a:lnTo>
                        <a:pt x="1257300" y="389106"/>
                      </a:lnTo>
                      <a:lnTo>
                        <a:pt x="1257300" y="389106"/>
                      </a:lnTo>
                      <a:lnTo>
                        <a:pt x="1237845" y="435312"/>
                      </a:lnTo>
                      <a:lnTo>
                        <a:pt x="1201366" y="430448"/>
                      </a:lnTo>
                      <a:lnTo>
                        <a:pt x="1201366" y="430448"/>
                      </a:lnTo>
                      <a:lnTo>
                        <a:pt x="1145432" y="423153"/>
                      </a:lnTo>
                      <a:lnTo>
                        <a:pt x="1135705" y="408561"/>
                      </a:lnTo>
                      <a:lnTo>
                        <a:pt x="1135705" y="408561"/>
                      </a:lnTo>
                      <a:lnTo>
                        <a:pt x="1116249" y="428017"/>
                      </a:lnTo>
                      <a:lnTo>
                        <a:pt x="1104090" y="432880"/>
                      </a:lnTo>
                      <a:lnTo>
                        <a:pt x="1108954" y="452336"/>
                      </a:lnTo>
                      <a:lnTo>
                        <a:pt x="1108954" y="452336"/>
                      </a:lnTo>
                      <a:lnTo>
                        <a:pt x="1094362" y="474223"/>
                      </a:lnTo>
                      <a:lnTo>
                        <a:pt x="1094362" y="474223"/>
                      </a:lnTo>
                      <a:lnTo>
                        <a:pt x="1087066" y="498542"/>
                      </a:lnTo>
                      <a:lnTo>
                        <a:pt x="1091930" y="513134"/>
                      </a:lnTo>
                      <a:lnTo>
                        <a:pt x="1091930" y="513134"/>
                      </a:lnTo>
                      <a:lnTo>
                        <a:pt x="1082203" y="530157"/>
                      </a:lnTo>
                      <a:lnTo>
                        <a:pt x="1082203" y="542317"/>
                      </a:lnTo>
                      <a:lnTo>
                        <a:pt x="1082203" y="542317"/>
                      </a:lnTo>
                      <a:lnTo>
                        <a:pt x="1065179" y="556908"/>
                      </a:lnTo>
                      <a:lnTo>
                        <a:pt x="1065179" y="556908"/>
                      </a:lnTo>
                      <a:lnTo>
                        <a:pt x="1070043" y="586091"/>
                      </a:lnTo>
                      <a:lnTo>
                        <a:pt x="1070043" y="586091"/>
                      </a:lnTo>
                      <a:lnTo>
                        <a:pt x="1053020" y="605546"/>
                      </a:lnTo>
                      <a:lnTo>
                        <a:pt x="1060315" y="615274"/>
                      </a:lnTo>
                      <a:lnTo>
                        <a:pt x="1057883" y="625002"/>
                      </a:lnTo>
                      <a:lnTo>
                        <a:pt x="1057883" y="625002"/>
                      </a:lnTo>
                      <a:lnTo>
                        <a:pt x="1067611" y="656617"/>
                      </a:lnTo>
                      <a:lnTo>
                        <a:pt x="1065179" y="683368"/>
                      </a:lnTo>
                      <a:lnTo>
                        <a:pt x="1067611" y="702823"/>
                      </a:lnTo>
                      <a:lnTo>
                        <a:pt x="1074907" y="732006"/>
                      </a:lnTo>
                      <a:lnTo>
                        <a:pt x="1057883" y="744165"/>
                      </a:lnTo>
                      <a:lnTo>
                        <a:pt x="1043292" y="785508"/>
                      </a:lnTo>
                      <a:lnTo>
                        <a:pt x="984926" y="758757"/>
                      </a:lnTo>
                      <a:lnTo>
                        <a:pt x="972766" y="768485"/>
                      </a:lnTo>
                      <a:lnTo>
                        <a:pt x="975198" y="785508"/>
                      </a:lnTo>
                      <a:lnTo>
                        <a:pt x="972766" y="804963"/>
                      </a:lnTo>
                      <a:lnTo>
                        <a:pt x="967903" y="814691"/>
                      </a:lnTo>
                      <a:lnTo>
                        <a:pt x="955743" y="809827"/>
                      </a:lnTo>
                      <a:lnTo>
                        <a:pt x="955743" y="809827"/>
                      </a:lnTo>
                      <a:lnTo>
                        <a:pt x="938720" y="836578"/>
                      </a:lnTo>
                      <a:lnTo>
                        <a:pt x="921696" y="836578"/>
                      </a:lnTo>
                      <a:lnTo>
                        <a:pt x="921696" y="836578"/>
                      </a:lnTo>
                      <a:lnTo>
                        <a:pt x="904673" y="846306"/>
                      </a:lnTo>
                      <a:lnTo>
                        <a:pt x="904673" y="846306"/>
                      </a:lnTo>
                      <a:lnTo>
                        <a:pt x="919264" y="890080"/>
                      </a:lnTo>
                      <a:lnTo>
                        <a:pt x="921696" y="924127"/>
                      </a:lnTo>
                      <a:lnTo>
                        <a:pt x="953311" y="916831"/>
                      </a:lnTo>
                      <a:lnTo>
                        <a:pt x="948447" y="938719"/>
                      </a:lnTo>
                      <a:lnTo>
                        <a:pt x="958175" y="958174"/>
                      </a:lnTo>
                      <a:lnTo>
                        <a:pt x="953311" y="970334"/>
                      </a:lnTo>
                      <a:lnTo>
                        <a:pt x="953311" y="970334"/>
                      </a:lnTo>
                      <a:lnTo>
                        <a:pt x="948447" y="994653"/>
                      </a:lnTo>
                      <a:lnTo>
                        <a:pt x="948447" y="1009244"/>
                      </a:lnTo>
                      <a:lnTo>
                        <a:pt x="948447" y="1009244"/>
                      </a:lnTo>
                      <a:lnTo>
                        <a:pt x="919264" y="1011676"/>
                      </a:lnTo>
                      <a:lnTo>
                        <a:pt x="909537" y="1009244"/>
                      </a:lnTo>
                      <a:lnTo>
                        <a:pt x="897377" y="1021404"/>
                      </a:lnTo>
                      <a:lnTo>
                        <a:pt x="831715" y="1045723"/>
                      </a:lnTo>
                      <a:lnTo>
                        <a:pt x="821988" y="1050587"/>
                      </a:lnTo>
                      <a:lnTo>
                        <a:pt x="809828" y="1050587"/>
                      </a:lnTo>
                      <a:lnTo>
                        <a:pt x="792805" y="1060314"/>
                      </a:lnTo>
                      <a:lnTo>
                        <a:pt x="766054" y="1048155"/>
                      </a:lnTo>
                      <a:lnTo>
                        <a:pt x="761190" y="1031131"/>
                      </a:lnTo>
                      <a:lnTo>
                        <a:pt x="778213" y="997085"/>
                      </a:lnTo>
                      <a:lnTo>
                        <a:pt x="763622" y="980061"/>
                      </a:lnTo>
                      <a:lnTo>
                        <a:pt x="744166" y="982493"/>
                      </a:lnTo>
                      <a:lnTo>
                        <a:pt x="734439" y="982493"/>
                      </a:lnTo>
                      <a:lnTo>
                        <a:pt x="724711" y="950878"/>
                      </a:lnTo>
                      <a:lnTo>
                        <a:pt x="719847" y="931423"/>
                      </a:lnTo>
                      <a:lnTo>
                        <a:pt x="722279" y="897376"/>
                      </a:lnTo>
                      <a:lnTo>
                        <a:pt x="734439" y="882785"/>
                      </a:lnTo>
                      <a:lnTo>
                        <a:pt x="736871" y="865761"/>
                      </a:lnTo>
                      <a:lnTo>
                        <a:pt x="724711" y="846306"/>
                      </a:lnTo>
                      <a:lnTo>
                        <a:pt x="714983" y="834146"/>
                      </a:lnTo>
                      <a:lnTo>
                        <a:pt x="714983" y="834146"/>
                      </a:lnTo>
                      <a:lnTo>
                        <a:pt x="719847" y="795236"/>
                      </a:lnTo>
                      <a:lnTo>
                        <a:pt x="714983" y="785508"/>
                      </a:lnTo>
                      <a:lnTo>
                        <a:pt x="700392" y="792804"/>
                      </a:lnTo>
                      <a:lnTo>
                        <a:pt x="673641" y="783076"/>
                      </a:lnTo>
                      <a:lnTo>
                        <a:pt x="659049" y="783076"/>
                      </a:lnTo>
                      <a:lnTo>
                        <a:pt x="651754" y="783076"/>
                      </a:lnTo>
                      <a:lnTo>
                        <a:pt x="651754" y="783076"/>
                      </a:lnTo>
                      <a:lnTo>
                        <a:pt x="625003" y="790372"/>
                      </a:lnTo>
                      <a:lnTo>
                        <a:pt x="617707" y="778212"/>
                      </a:lnTo>
                      <a:lnTo>
                        <a:pt x="617707" y="761189"/>
                      </a:lnTo>
                      <a:lnTo>
                        <a:pt x="603115" y="746597"/>
                      </a:lnTo>
                      <a:lnTo>
                        <a:pt x="600683" y="697959"/>
                      </a:lnTo>
                      <a:lnTo>
                        <a:pt x="622571" y="693095"/>
                      </a:lnTo>
                      <a:lnTo>
                        <a:pt x="632298" y="673640"/>
                      </a:lnTo>
                      <a:lnTo>
                        <a:pt x="632298" y="649321"/>
                      </a:lnTo>
                      <a:lnTo>
                        <a:pt x="632298" y="649321"/>
                      </a:lnTo>
                      <a:lnTo>
                        <a:pt x="607979" y="632297"/>
                      </a:lnTo>
                      <a:lnTo>
                        <a:pt x="598252" y="605546"/>
                      </a:lnTo>
                      <a:lnTo>
                        <a:pt x="573932" y="598251"/>
                      </a:lnTo>
                      <a:lnTo>
                        <a:pt x="537454" y="593387"/>
                      </a:lnTo>
                      <a:lnTo>
                        <a:pt x="517998" y="583659"/>
                      </a:lnTo>
                      <a:lnTo>
                        <a:pt x="493679" y="581227"/>
                      </a:lnTo>
                      <a:lnTo>
                        <a:pt x="464496" y="583659"/>
                      </a:lnTo>
                      <a:lnTo>
                        <a:pt x="445041" y="590955"/>
                      </a:lnTo>
                      <a:lnTo>
                        <a:pt x="440177" y="600683"/>
                      </a:lnTo>
                      <a:lnTo>
                        <a:pt x="440177" y="615274"/>
                      </a:lnTo>
                      <a:lnTo>
                        <a:pt x="432881" y="639593"/>
                      </a:lnTo>
                      <a:lnTo>
                        <a:pt x="432881" y="639593"/>
                      </a:lnTo>
                      <a:lnTo>
                        <a:pt x="423154" y="642025"/>
                      </a:lnTo>
                      <a:lnTo>
                        <a:pt x="408562" y="642025"/>
                      </a:lnTo>
                      <a:lnTo>
                        <a:pt x="408562" y="642025"/>
                      </a:lnTo>
                      <a:lnTo>
                        <a:pt x="381811" y="642025"/>
                      </a:lnTo>
                      <a:lnTo>
                        <a:pt x="381811" y="642025"/>
                      </a:lnTo>
                      <a:lnTo>
                        <a:pt x="364788" y="639593"/>
                      </a:lnTo>
                      <a:lnTo>
                        <a:pt x="364788" y="639593"/>
                      </a:lnTo>
                      <a:lnTo>
                        <a:pt x="355060" y="659048"/>
                      </a:lnTo>
                      <a:lnTo>
                        <a:pt x="328309" y="656617"/>
                      </a:lnTo>
                      <a:lnTo>
                        <a:pt x="328309" y="656617"/>
                      </a:lnTo>
                      <a:lnTo>
                        <a:pt x="299126" y="659048"/>
                      </a:lnTo>
                      <a:lnTo>
                        <a:pt x="277239" y="654185"/>
                      </a:lnTo>
                      <a:lnTo>
                        <a:pt x="260215" y="629865"/>
                      </a:lnTo>
                      <a:lnTo>
                        <a:pt x="240760" y="629865"/>
                      </a:lnTo>
                      <a:lnTo>
                        <a:pt x="240760" y="629865"/>
                      </a:lnTo>
                      <a:lnTo>
                        <a:pt x="216441" y="625002"/>
                      </a:lnTo>
                      <a:lnTo>
                        <a:pt x="214009" y="607978"/>
                      </a:lnTo>
                      <a:lnTo>
                        <a:pt x="214009" y="607978"/>
                      </a:lnTo>
                      <a:lnTo>
                        <a:pt x="199417" y="590955"/>
                      </a:lnTo>
                      <a:lnTo>
                        <a:pt x="206713" y="573931"/>
                      </a:lnTo>
                      <a:lnTo>
                        <a:pt x="177530" y="573931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33756" y="556908"/>
                      </a:lnTo>
                      <a:lnTo>
                        <a:pt x="133756" y="556908"/>
                      </a:lnTo>
                      <a:lnTo>
                        <a:pt x="148347" y="520429"/>
                      </a:lnTo>
                      <a:lnTo>
                        <a:pt x="150779" y="513134"/>
                      </a:lnTo>
                      <a:lnTo>
                        <a:pt x="136188" y="503406"/>
                      </a:lnTo>
                      <a:lnTo>
                        <a:pt x="136188" y="481519"/>
                      </a:lnTo>
                      <a:lnTo>
                        <a:pt x="111869" y="483951"/>
                      </a:lnTo>
                      <a:lnTo>
                        <a:pt x="99709" y="466927"/>
                      </a:lnTo>
                      <a:lnTo>
                        <a:pt x="99709" y="466927"/>
                      </a:lnTo>
                      <a:lnTo>
                        <a:pt x="82686" y="454768"/>
                      </a:lnTo>
                      <a:lnTo>
                        <a:pt x="55935" y="445040"/>
                      </a:lnTo>
                      <a:lnTo>
                        <a:pt x="41343" y="445040"/>
                      </a:lnTo>
                      <a:lnTo>
                        <a:pt x="19456" y="445040"/>
                      </a:lnTo>
                      <a:lnTo>
                        <a:pt x="0" y="445040"/>
                      </a:lnTo>
                      <a:lnTo>
                        <a:pt x="0" y="44504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8" name="Dowolny kształt 97"/>
                <p:cNvSpPr/>
                <p:nvPr/>
              </p:nvSpPr>
              <p:spPr>
                <a:xfrm>
                  <a:off x="3253902" y="3796219"/>
                  <a:ext cx="496111" cy="639594"/>
                </a:xfrm>
                <a:custGeom>
                  <a:avLst/>
                  <a:gdLst>
                    <a:gd name="connsiteX0" fmla="*/ 496111 w 496111"/>
                    <a:gd name="connsiteY0" fmla="*/ 0 h 639594"/>
                    <a:gd name="connsiteX1" fmla="*/ 447472 w 496111"/>
                    <a:gd name="connsiteY1" fmla="*/ 24319 h 639594"/>
                    <a:gd name="connsiteX2" fmla="*/ 423153 w 496111"/>
                    <a:gd name="connsiteY2" fmla="*/ 17024 h 639594"/>
                    <a:gd name="connsiteX3" fmla="*/ 408562 w 496111"/>
                    <a:gd name="connsiteY3" fmla="*/ 4864 h 639594"/>
                    <a:gd name="connsiteX4" fmla="*/ 401266 w 496111"/>
                    <a:gd name="connsiteY4" fmla="*/ 12160 h 639594"/>
                    <a:gd name="connsiteX5" fmla="*/ 374515 w 496111"/>
                    <a:gd name="connsiteY5" fmla="*/ 24319 h 639594"/>
                    <a:gd name="connsiteX6" fmla="*/ 374515 w 496111"/>
                    <a:gd name="connsiteY6" fmla="*/ 36479 h 639594"/>
                    <a:gd name="connsiteX7" fmla="*/ 386675 w 496111"/>
                    <a:gd name="connsiteY7" fmla="*/ 48638 h 639594"/>
                    <a:gd name="connsiteX8" fmla="*/ 386675 w 496111"/>
                    <a:gd name="connsiteY8" fmla="*/ 65662 h 639594"/>
                    <a:gd name="connsiteX9" fmla="*/ 381811 w 496111"/>
                    <a:gd name="connsiteY9" fmla="*/ 82685 h 639594"/>
                    <a:gd name="connsiteX10" fmla="*/ 386675 w 496111"/>
                    <a:gd name="connsiteY10" fmla="*/ 94845 h 639594"/>
                    <a:gd name="connsiteX11" fmla="*/ 379379 w 496111"/>
                    <a:gd name="connsiteY11" fmla="*/ 107004 h 639594"/>
                    <a:gd name="connsiteX12" fmla="*/ 359924 w 496111"/>
                    <a:gd name="connsiteY12" fmla="*/ 107004 h 639594"/>
                    <a:gd name="connsiteX13" fmla="*/ 357492 w 496111"/>
                    <a:gd name="connsiteY13" fmla="*/ 116732 h 639594"/>
                    <a:gd name="connsiteX14" fmla="*/ 357492 w 496111"/>
                    <a:gd name="connsiteY14" fmla="*/ 116732 h 639594"/>
                    <a:gd name="connsiteX15" fmla="*/ 357492 w 496111"/>
                    <a:gd name="connsiteY15" fmla="*/ 143483 h 639594"/>
                    <a:gd name="connsiteX16" fmla="*/ 355060 w 496111"/>
                    <a:gd name="connsiteY16" fmla="*/ 155643 h 639594"/>
                    <a:gd name="connsiteX17" fmla="*/ 355060 w 496111"/>
                    <a:gd name="connsiteY17" fmla="*/ 155643 h 639594"/>
                    <a:gd name="connsiteX18" fmla="*/ 357492 w 496111"/>
                    <a:gd name="connsiteY18" fmla="*/ 177530 h 639594"/>
                    <a:gd name="connsiteX19" fmla="*/ 342900 w 496111"/>
                    <a:gd name="connsiteY19" fmla="*/ 177530 h 639594"/>
                    <a:gd name="connsiteX20" fmla="*/ 342900 w 496111"/>
                    <a:gd name="connsiteY20" fmla="*/ 177530 h 639594"/>
                    <a:gd name="connsiteX21" fmla="*/ 313717 w 496111"/>
                    <a:gd name="connsiteY21" fmla="*/ 189690 h 639594"/>
                    <a:gd name="connsiteX22" fmla="*/ 308853 w 496111"/>
                    <a:gd name="connsiteY22" fmla="*/ 206713 h 639594"/>
                    <a:gd name="connsiteX23" fmla="*/ 308853 w 496111"/>
                    <a:gd name="connsiteY23" fmla="*/ 226168 h 639594"/>
                    <a:gd name="connsiteX24" fmla="*/ 306421 w 496111"/>
                    <a:gd name="connsiteY24" fmla="*/ 240760 h 639594"/>
                    <a:gd name="connsiteX25" fmla="*/ 274807 w 496111"/>
                    <a:gd name="connsiteY25" fmla="*/ 233464 h 639594"/>
                    <a:gd name="connsiteX26" fmla="*/ 274807 w 496111"/>
                    <a:gd name="connsiteY26" fmla="*/ 233464 h 639594"/>
                    <a:gd name="connsiteX27" fmla="*/ 274807 w 496111"/>
                    <a:gd name="connsiteY27" fmla="*/ 262647 h 639594"/>
                    <a:gd name="connsiteX28" fmla="*/ 277238 w 496111"/>
                    <a:gd name="connsiteY28" fmla="*/ 282102 h 639594"/>
                    <a:gd name="connsiteX29" fmla="*/ 277238 w 496111"/>
                    <a:gd name="connsiteY29" fmla="*/ 282102 h 639594"/>
                    <a:gd name="connsiteX30" fmla="*/ 252919 w 496111"/>
                    <a:gd name="connsiteY30" fmla="*/ 289398 h 639594"/>
                    <a:gd name="connsiteX31" fmla="*/ 255351 w 496111"/>
                    <a:gd name="connsiteY31" fmla="*/ 299126 h 639594"/>
                    <a:gd name="connsiteX32" fmla="*/ 255351 w 496111"/>
                    <a:gd name="connsiteY32" fmla="*/ 311285 h 639594"/>
                    <a:gd name="connsiteX33" fmla="*/ 245624 w 496111"/>
                    <a:gd name="connsiteY33" fmla="*/ 318581 h 639594"/>
                    <a:gd name="connsiteX34" fmla="*/ 255351 w 496111"/>
                    <a:gd name="connsiteY34" fmla="*/ 328309 h 639594"/>
                    <a:gd name="connsiteX35" fmla="*/ 255351 w 496111"/>
                    <a:gd name="connsiteY35" fmla="*/ 328309 h 639594"/>
                    <a:gd name="connsiteX36" fmla="*/ 248055 w 496111"/>
                    <a:gd name="connsiteY36" fmla="*/ 347764 h 639594"/>
                    <a:gd name="connsiteX37" fmla="*/ 218872 w 496111"/>
                    <a:gd name="connsiteY37" fmla="*/ 345332 h 639594"/>
                    <a:gd name="connsiteX38" fmla="*/ 206713 w 496111"/>
                    <a:gd name="connsiteY38" fmla="*/ 355060 h 639594"/>
                    <a:gd name="connsiteX39" fmla="*/ 216441 w 496111"/>
                    <a:gd name="connsiteY39" fmla="*/ 381811 h 639594"/>
                    <a:gd name="connsiteX40" fmla="*/ 223736 w 496111"/>
                    <a:gd name="connsiteY40" fmla="*/ 389107 h 639594"/>
                    <a:gd name="connsiteX41" fmla="*/ 206713 w 496111"/>
                    <a:gd name="connsiteY41" fmla="*/ 396402 h 639594"/>
                    <a:gd name="connsiteX42" fmla="*/ 201849 w 496111"/>
                    <a:gd name="connsiteY42" fmla="*/ 406130 h 639594"/>
                    <a:gd name="connsiteX43" fmla="*/ 189689 w 496111"/>
                    <a:gd name="connsiteY43" fmla="*/ 408562 h 639594"/>
                    <a:gd name="connsiteX44" fmla="*/ 189689 w 496111"/>
                    <a:gd name="connsiteY44" fmla="*/ 425585 h 639594"/>
                    <a:gd name="connsiteX45" fmla="*/ 196985 w 496111"/>
                    <a:gd name="connsiteY45" fmla="*/ 430449 h 639594"/>
                    <a:gd name="connsiteX46" fmla="*/ 196985 w 496111"/>
                    <a:gd name="connsiteY46" fmla="*/ 430449 h 639594"/>
                    <a:gd name="connsiteX47" fmla="*/ 192121 w 496111"/>
                    <a:gd name="connsiteY47" fmla="*/ 462064 h 639594"/>
                    <a:gd name="connsiteX48" fmla="*/ 192121 w 496111"/>
                    <a:gd name="connsiteY48" fmla="*/ 474224 h 639594"/>
                    <a:gd name="connsiteX49" fmla="*/ 194553 w 496111"/>
                    <a:gd name="connsiteY49" fmla="*/ 493679 h 639594"/>
                    <a:gd name="connsiteX50" fmla="*/ 162938 w 496111"/>
                    <a:gd name="connsiteY50" fmla="*/ 496111 h 639594"/>
                    <a:gd name="connsiteX51" fmla="*/ 128892 w 496111"/>
                    <a:gd name="connsiteY51" fmla="*/ 500975 h 639594"/>
                    <a:gd name="connsiteX52" fmla="*/ 124028 w 496111"/>
                    <a:gd name="connsiteY52" fmla="*/ 520430 h 639594"/>
                    <a:gd name="connsiteX53" fmla="*/ 109436 w 496111"/>
                    <a:gd name="connsiteY53" fmla="*/ 537453 h 639594"/>
                    <a:gd name="connsiteX54" fmla="*/ 104572 w 496111"/>
                    <a:gd name="connsiteY54" fmla="*/ 552045 h 639594"/>
                    <a:gd name="connsiteX55" fmla="*/ 97277 w 496111"/>
                    <a:gd name="connsiteY55" fmla="*/ 561772 h 639594"/>
                    <a:gd name="connsiteX56" fmla="*/ 94845 w 496111"/>
                    <a:gd name="connsiteY56" fmla="*/ 571500 h 639594"/>
                    <a:gd name="connsiteX57" fmla="*/ 94845 w 496111"/>
                    <a:gd name="connsiteY57" fmla="*/ 571500 h 639594"/>
                    <a:gd name="connsiteX58" fmla="*/ 97277 w 496111"/>
                    <a:gd name="connsiteY58" fmla="*/ 593387 h 639594"/>
                    <a:gd name="connsiteX59" fmla="*/ 94845 w 496111"/>
                    <a:gd name="connsiteY59" fmla="*/ 605547 h 639594"/>
                    <a:gd name="connsiteX60" fmla="*/ 87549 w 496111"/>
                    <a:gd name="connsiteY60" fmla="*/ 622570 h 639594"/>
                    <a:gd name="connsiteX61" fmla="*/ 80253 w 496111"/>
                    <a:gd name="connsiteY61" fmla="*/ 622570 h 639594"/>
                    <a:gd name="connsiteX62" fmla="*/ 68094 w 496111"/>
                    <a:gd name="connsiteY62" fmla="*/ 615275 h 639594"/>
                    <a:gd name="connsiteX63" fmla="*/ 55934 w 496111"/>
                    <a:gd name="connsiteY63" fmla="*/ 615275 h 639594"/>
                    <a:gd name="connsiteX64" fmla="*/ 46207 w 496111"/>
                    <a:gd name="connsiteY64" fmla="*/ 607979 h 639594"/>
                    <a:gd name="connsiteX65" fmla="*/ 36479 w 496111"/>
                    <a:gd name="connsiteY65" fmla="*/ 603115 h 639594"/>
                    <a:gd name="connsiteX66" fmla="*/ 26751 w 496111"/>
                    <a:gd name="connsiteY66" fmla="*/ 612843 h 639594"/>
                    <a:gd name="connsiteX67" fmla="*/ 14592 w 496111"/>
                    <a:gd name="connsiteY67" fmla="*/ 627434 h 639594"/>
                    <a:gd name="connsiteX68" fmla="*/ 0 w 496111"/>
                    <a:gd name="connsiteY68" fmla="*/ 639594 h 639594"/>
                    <a:gd name="connsiteX69" fmla="*/ 0 w 496111"/>
                    <a:gd name="connsiteY69" fmla="*/ 639594 h 63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96111" h="639594">
                      <a:moveTo>
                        <a:pt x="496111" y="0"/>
                      </a:moveTo>
                      <a:lnTo>
                        <a:pt x="447472" y="24319"/>
                      </a:lnTo>
                      <a:lnTo>
                        <a:pt x="423153" y="17024"/>
                      </a:lnTo>
                      <a:lnTo>
                        <a:pt x="408562" y="4864"/>
                      </a:lnTo>
                      <a:lnTo>
                        <a:pt x="401266" y="12160"/>
                      </a:lnTo>
                      <a:lnTo>
                        <a:pt x="374515" y="24319"/>
                      </a:lnTo>
                      <a:lnTo>
                        <a:pt x="374515" y="36479"/>
                      </a:lnTo>
                      <a:lnTo>
                        <a:pt x="386675" y="48638"/>
                      </a:lnTo>
                      <a:lnTo>
                        <a:pt x="386675" y="65662"/>
                      </a:lnTo>
                      <a:lnTo>
                        <a:pt x="381811" y="82685"/>
                      </a:lnTo>
                      <a:lnTo>
                        <a:pt x="386675" y="94845"/>
                      </a:lnTo>
                      <a:lnTo>
                        <a:pt x="379379" y="107004"/>
                      </a:lnTo>
                      <a:lnTo>
                        <a:pt x="359924" y="107004"/>
                      </a:lnTo>
                      <a:lnTo>
                        <a:pt x="357492" y="116732"/>
                      </a:lnTo>
                      <a:lnTo>
                        <a:pt x="357492" y="116732"/>
                      </a:lnTo>
                      <a:lnTo>
                        <a:pt x="357492" y="143483"/>
                      </a:lnTo>
                      <a:lnTo>
                        <a:pt x="355060" y="155643"/>
                      </a:lnTo>
                      <a:lnTo>
                        <a:pt x="355060" y="155643"/>
                      </a:lnTo>
                      <a:lnTo>
                        <a:pt x="357492" y="177530"/>
                      </a:lnTo>
                      <a:lnTo>
                        <a:pt x="342900" y="177530"/>
                      </a:lnTo>
                      <a:lnTo>
                        <a:pt x="342900" y="177530"/>
                      </a:lnTo>
                      <a:lnTo>
                        <a:pt x="313717" y="189690"/>
                      </a:lnTo>
                      <a:lnTo>
                        <a:pt x="308853" y="206713"/>
                      </a:lnTo>
                      <a:lnTo>
                        <a:pt x="308853" y="226168"/>
                      </a:lnTo>
                      <a:lnTo>
                        <a:pt x="306421" y="240760"/>
                      </a:lnTo>
                      <a:lnTo>
                        <a:pt x="274807" y="233464"/>
                      </a:lnTo>
                      <a:lnTo>
                        <a:pt x="274807" y="233464"/>
                      </a:lnTo>
                      <a:lnTo>
                        <a:pt x="274807" y="262647"/>
                      </a:lnTo>
                      <a:lnTo>
                        <a:pt x="277238" y="282102"/>
                      </a:lnTo>
                      <a:lnTo>
                        <a:pt x="277238" y="282102"/>
                      </a:lnTo>
                      <a:lnTo>
                        <a:pt x="252919" y="289398"/>
                      </a:lnTo>
                      <a:lnTo>
                        <a:pt x="255351" y="299126"/>
                      </a:lnTo>
                      <a:lnTo>
                        <a:pt x="255351" y="311285"/>
                      </a:lnTo>
                      <a:lnTo>
                        <a:pt x="245624" y="318581"/>
                      </a:lnTo>
                      <a:lnTo>
                        <a:pt x="255351" y="328309"/>
                      </a:lnTo>
                      <a:lnTo>
                        <a:pt x="255351" y="328309"/>
                      </a:lnTo>
                      <a:lnTo>
                        <a:pt x="248055" y="347764"/>
                      </a:lnTo>
                      <a:lnTo>
                        <a:pt x="218872" y="345332"/>
                      </a:lnTo>
                      <a:lnTo>
                        <a:pt x="206713" y="355060"/>
                      </a:lnTo>
                      <a:lnTo>
                        <a:pt x="216441" y="381811"/>
                      </a:lnTo>
                      <a:lnTo>
                        <a:pt x="223736" y="389107"/>
                      </a:lnTo>
                      <a:lnTo>
                        <a:pt x="206713" y="396402"/>
                      </a:lnTo>
                      <a:lnTo>
                        <a:pt x="201849" y="406130"/>
                      </a:lnTo>
                      <a:lnTo>
                        <a:pt x="189689" y="408562"/>
                      </a:lnTo>
                      <a:lnTo>
                        <a:pt x="189689" y="425585"/>
                      </a:lnTo>
                      <a:lnTo>
                        <a:pt x="196985" y="430449"/>
                      </a:lnTo>
                      <a:lnTo>
                        <a:pt x="196985" y="430449"/>
                      </a:lnTo>
                      <a:lnTo>
                        <a:pt x="192121" y="462064"/>
                      </a:lnTo>
                      <a:lnTo>
                        <a:pt x="192121" y="474224"/>
                      </a:lnTo>
                      <a:lnTo>
                        <a:pt x="194553" y="493679"/>
                      </a:lnTo>
                      <a:lnTo>
                        <a:pt x="162938" y="496111"/>
                      </a:lnTo>
                      <a:lnTo>
                        <a:pt x="128892" y="500975"/>
                      </a:lnTo>
                      <a:lnTo>
                        <a:pt x="124028" y="520430"/>
                      </a:lnTo>
                      <a:lnTo>
                        <a:pt x="109436" y="537453"/>
                      </a:lnTo>
                      <a:lnTo>
                        <a:pt x="104572" y="552045"/>
                      </a:lnTo>
                      <a:lnTo>
                        <a:pt x="97277" y="561772"/>
                      </a:lnTo>
                      <a:lnTo>
                        <a:pt x="94845" y="571500"/>
                      </a:lnTo>
                      <a:lnTo>
                        <a:pt x="94845" y="571500"/>
                      </a:lnTo>
                      <a:lnTo>
                        <a:pt x="97277" y="593387"/>
                      </a:lnTo>
                      <a:lnTo>
                        <a:pt x="94845" y="605547"/>
                      </a:lnTo>
                      <a:lnTo>
                        <a:pt x="87549" y="622570"/>
                      </a:lnTo>
                      <a:lnTo>
                        <a:pt x="80253" y="622570"/>
                      </a:lnTo>
                      <a:lnTo>
                        <a:pt x="68094" y="615275"/>
                      </a:lnTo>
                      <a:lnTo>
                        <a:pt x="55934" y="615275"/>
                      </a:lnTo>
                      <a:lnTo>
                        <a:pt x="46207" y="607979"/>
                      </a:lnTo>
                      <a:lnTo>
                        <a:pt x="36479" y="603115"/>
                      </a:lnTo>
                      <a:lnTo>
                        <a:pt x="26751" y="612843"/>
                      </a:lnTo>
                      <a:lnTo>
                        <a:pt x="14592" y="627434"/>
                      </a:lnTo>
                      <a:lnTo>
                        <a:pt x="0" y="639594"/>
                      </a:lnTo>
                      <a:lnTo>
                        <a:pt x="0" y="639594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9" name="Dowolny kształt 98"/>
                <p:cNvSpPr/>
                <p:nvPr/>
              </p:nvSpPr>
              <p:spPr>
                <a:xfrm>
                  <a:off x="3910519" y="3822970"/>
                  <a:ext cx="340468" cy="860898"/>
                </a:xfrm>
                <a:custGeom>
                  <a:avLst/>
                  <a:gdLst>
                    <a:gd name="connsiteX0" fmla="*/ 48638 w 340468"/>
                    <a:gd name="connsiteY0" fmla="*/ 0 h 860898"/>
                    <a:gd name="connsiteX1" fmla="*/ 102141 w 340468"/>
                    <a:gd name="connsiteY1" fmla="*/ 2432 h 860898"/>
                    <a:gd name="connsiteX2" fmla="*/ 116732 w 340468"/>
                    <a:gd name="connsiteY2" fmla="*/ 12160 h 860898"/>
                    <a:gd name="connsiteX3" fmla="*/ 133755 w 340468"/>
                    <a:gd name="connsiteY3" fmla="*/ 29183 h 860898"/>
                    <a:gd name="connsiteX4" fmla="*/ 150779 w 340468"/>
                    <a:gd name="connsiteY4" fmla="*/ 21887 h 860898"/>
                    <a:gd name="connsiteX5" fmla="*/ 165370 w 340468"/>
                    <a:gd name="connsiteY5" fmla="*/ 26751 h 860898"/>
                    <a:gd name="connsiteX6" fmla="*/ 182394 w 340468"/>
                    <a:gd name="connsiteY6" fmla="*/ 36479 h 860898"/>
                    <a:gd name="connsiteX7" fmla="*/ 182394 w 340468"/>
                    <a:gd name="connsiteY7" fmla="*/ 36479 h 860898"/>
                    <a:gd name="connsiteX8" fmla="*/ 206713 w 340468"/>
                    <a:gd name="connsiteY8" fmla="*/ 41343 h 860898"/>
                    <a:gd name="connsiteX9" fmla="*/ 218872 w 340468"/>
                    <a:gd name="connsiteY9" fmla="*/ 38911 h 860898"/>
                    <a:gd name="connsiteX10" fmla="*/ 226168 w 340468"/>
                    <a:gd name="connsiteY10" fmla="*/ 53502 h 860898"/>
                    <a:gd name="connsiteX11" fmla="*/ 226168 w 340468"/>
                    <a:gd name="connsiteY11" fmla="*/ 53502 h 860898"/>
                    <a:gd name="connsiteX12" fmla="*/ 243192 w 340468"/>
                    <a:gd name="connsiteY12" fmla="*/ 51070 h 860898"/>
                    <a:gd name="connsiteX13" fmla="*/ 240760 w 340468"/>
                    <a:gd name="connsiteY13" fmla="*/ 29183 h 860898"/>
                    <a:gd name="connsiteX14" fmla="*/ 255351 w 340468"/>
                    <a:gd name="connsiteY14" fmla="*/ 21887 h 860898"/>
                    <a:gd name="connsiteX15" fmla="*/ 262647 w 340468"/>
                    <a:gd name="connsiteY15" fmla="*/ 24319 h 860898"/>
                    <a:gd name="connsiteX16" fmla="*/ 262647 w 340468"/>
                    <a:gd name="connsiteY16" fmla="*/ 24319 h 860898"/>
                    <a:gd name="connsiteX17" fmla="*/ 272375 w 340468"/>
                    <a:gd name="connsiteY17" fmla="*/ 41343 h 860898"/>
                    <a:gd name="connsiteX18" fmla="*/ 269943 w 340468"/>
                    <a:gd name="connsiteY18" fmla="*/ 51070 h 860898"/>
                    <a:gd name="connsiteX19" fmla="*/ 279670 w 340468"/>
                    <a:gd name="connsiteY19" fmla="*/ 68094 h 860898"/>
                    <a:gd name="connsiteX20" fmla="*/ 301558 w 340468"/>
                    <a:gd name="connsiteY20" fmla="*/ 72958 h 860898"/>
                    <a:gd name="connsiteX21" fmla="*/ 301558 w 340468"/>
                    <a:gd name="connsiteY21" fmla="*/ 72958 h 860898"/>
                    <a:gd name="connsiteX22" fmla="*/ 323445 w 340468"/>
                    <a:gd name="connsiteY22" fmla="*/ 92413 h 860898"/>
                    <a:gd name="connsiteX23" fmla="*/ 323445 w 340468"/>
                    <a:gd name="connsiteY23" fmla="*/ 92413 h 860898"/>
                    <a:gd name="connsiteX24" fmla="*/ 340468 w 340468"/>
                    <a:gd name="connsiteY24" fmla="*/ 114300 h 860898"/>
                    <a:gd name="connsiteX25" fmla="*/ 340468 w 340468"/>
                    <a:gd name="connsiteY25" fmla="*/ 114300 h 860898"/>
                    <a:gd name="connsiteX26" fmla="*/ 333172 w 340468"/>
                    <a:gd name="connsiteY26" fmla="*/ 141051 h 860898"/>
                    <a:gd name="connsiteX27" fmla="*/ 330741 w 340468"/>
                    <a:gd name="connsiteY27" fmla="*/ 165370 h 860898"/>
                    <a:gd name="connsiteX28" fmla="*/ 330741 w 340468"/>
                    <a:gd name="connsiteY28" fmla="*/ 165370 h 860898"/>
                    <a:gd name="connsiteX29" fmla="*/ 308853 w 340468"/>
                    <a:gd name="connsiteY29" fmla="*/ 179962 h 860898"/>
                    <a:gd name="connsiteX30" fmla="*/ 303990 w 340468"/>
                    <a:gd name="connsiteY30" fmla="*/ 194553 h 860898"/>
                    <a:gd name="connsiteX31" fmla="*/ 303990 w 340468"/>
                    <a:gd name="connsiteY31" fmla="*/ 194553 h 860898"/>
                    <a:gd name="connsiteX32" fmla="*/ 325877 w 340468"/>
                    <a:gd name="connsiteY32" fmla="*/ 211577 h 860898"/>
                    <a:gd name="connsiteX33" fmla="*/ 323445 w 340468"/>
                    <a:gd name="connsiteY33" fmla="*/ 228600 h 860898"/>
                    <a:gd name="connsiteX34" fmla="*/ 308853 w 340468"/>
                    <a:gd name="connsiteY34" fmla="*/ 272375 h 860898"/>
                    <a:gd name="connsiteX35" fmla="*/ 308853 w 340468"/>
                    <a:gd name="connsiteY35" fmla="*/ 272375 h 860898"/>
                    <a:gd name="connsiteX36" fmla="*/ 274807 w 340468"/>
                    <a:gd name="connsiteY36" fmla="*/ 284534 h 860898"/>
                    <a:gd name="connsiteX37" fmla="*/ 274807 w 340468"/>
                    <a:gd name="connsiteY37" fmla="*/ 306421 h 860898"/>
                    <a:gd name="connsiteX38" fmla="*/ 245624 w 340468"/>
                    <a:gd name="connsiteY38" fmla="*/ 316149 h 860898"/>
                    <a:gd name="connsiteX39" fmla="*/ 245624 w 340468"/>
                    <a:gd name="connsiteY39" fmla="*/ 316149 h 860898"/>
                    <a:gd name="connsiteX40" fmla="*/ 252919 w 340468"/>
                    <a:gd name="connsiteY40" fmla="*/ 355060 h 860898"/>
                    <a:gd name="connsiteX41" fmla="*/ 274807 w 340468"/>
                    <a:gd name="connsiteY41" fmla="*/ 364787 h 860898"/>
                    <a:gd name="connsiteX42" fmla="*/ 269943 w 340468"/>
                    <a:gd name="connsiteY42" fmla="*/ 374515 h 860898"/>
                    <a:gd name="connsiteX43" fmla="*/ 269943 w 340468"/>
                    <a:gd name="connsiteY43" fmla="*/ 374515 h 860898"/>
                    <a:gd name="connsiteX44" fmla="*/ 245624 w 340468"/>
                    <a:gd name="connsiteY44" fmla="*/ 391539 h 860898"/>
                    <a:gd name="connsiteX45" fmla="*/ 245624 w 340468"/>
                    <a:gd name="connsiteY45" fmla="*/ 391539 h 860898"/>
                    <a:gd name="connsiteX46" fmla="*/ 233464 w 340468"/>
                    <a:gd name="connsiteY46" fmla="*/ 413426 h 860898"/>
                    <a:gd name="connsiteX47" fmla="*/ 235896 w 340468"/>
                    <a:gd name="connsiteY47" fmla="*/ 432881 h 860898"/>
                    <a:gd name="connsiteX48" fmla="*/ 240760 w 340468"/>
                    <a:gd name="connsiteY48" fmla="*/ 442609 h 860898"/>
                    <a:gd name="connsiteX49" fmla="*/ 240760 w 340468"/>
                    <a:gd name="connsiteY49" fmla="*/ 447473 h 860898"/>
                    <a:gd name="connsiteX50" fmla="*/ 240760 w 340468"/>
                    <a:gd name="connsiteY50" fmla="*/ 447473 h 860898"/>
                    <a:gd name="connsiteX51" fmla="*/ 274807 w 340468"/>
                    <a:gd name="connsiteY51" fmla="*/ 481519 h 860898"/>
                    <a:gd name="connsiteX52" fmla="*/ 274807 w 340468"/>
                    <a:gd name="connsiteY52" fmla="*/ 481519 h 860898"/>
                    <a:gd name="connsiteX53" fmla="*/ 289398 w 340468"/>
                    <a:gd name="connsiteY53" fmla="*/ 515566 h 860898"/>
                    <a:gd name="connsiteX54" fmla="*/ 296694 w 340468"/>
                    <a:gd name="connsiteY54" fmla="*/ 522862 h 860898"/>
                    <a:gd name="connsiteX55" fmla="*/ 291830 w 340468"/>
                    <a:gd name="connsiteY55" fmla="*/ 539885 h 860898"/>
                    <a:gd name="connsiteX56" fmla="*/ 269943 w 340468"/>
                    <a:gd name="connsiteY56" fmla="*/ 547181 h 860898"/>
                    <a:gd name="connsiteX57" fmla="*/ 226168 w 340468"/>
                    <a:gd name="connsiteY57" fmla="*/ 535021 h 860898"/>
                    <a:gd name="connsiteX58" fmla="*/ 199417 w 340468"/>
                    <a:gd name="connsiteY58" fmla="*/ 542317 h 860898"/>
                    <a:gd name="connsiteX59" fmla="*/ 199417 w 340468"/>
                    <a:gd name="connsiteY59" fmla="*/ 559341 h 860898"/>
                    <a:gd name="connsiteX60" fmla="*/ 201849 w 340468"/>
                    <a:gd name="connsiteY60" fmla="*/ 578796 h 860898"/>
                    <a:gd name="connsiteX61" fmla="*/ 216441 w 340468"/>
                    <a:gd name="connsiteY61" fmla="*/ 586092 h 860898"/>
                    <a:gd name="connsiteX62" fmla="*/ 221304 w 340468"/>
                    <a:gd name="connsiteY62" fmla="*/ 605547 h 860898"/>
                    <a:gd name="connsiteX63" fmla="*/ 221304 w 340468"/>
                    <a:gd name="connsiteY63" fmla="*/ 605547 h 860898"/>
                    <a:gd name="connsiteX64" fmla="*/ 209145 w 340468"/>
                    <a:gd name="connsiteY64" fmla="*/ 615275 h 860898"/>
                    <a:gd name="connsiteX65" fmla="*/ 196985 w 340468"/>
                    <a:gd name="connsiteY65" fmla="*/ 600683 h 860898"/>
                    <a:gd name="connsiteX66" fmla="*/ 189690 w 340468"/>
                    <a:gd name="connsiteY66" fmla="*/ 598251 h 860898"/>
                    <a:gd name="connsiteX67" fmla="*/ 177530 w 340468"/>
                    <a:gd name="connsiteY67" fmla="*/ 595819 h 860898"/>
                    <a:gd name="connsiteX68" fmla="*/ 175098 w 340468"/>
                    <a:gd name="connsiteY68" fmla="*/ 629866 h 860898"/>
                    <a:gd name="connsiteX69" fmla="*/ 175098 w 340468"/>
                    <a:gd name="connsiteY69" fmla="*/ 629866 h 860898"/>
                    <a:gd name="connsiteX70" fmla="*/ 167802 w 340468"/>
                    <a:gd name="connsiteY70" fmla="*/ 656617 h 860898"/>
                    <a:gd name="connsiteX71" fmla="*/ 175098 w 340468"/>
                    <a:gd name="connsiteY71" fmla="*/ 680936 h 860898"/>
                    <a:gd name="connsiteX72" fmla="*/ 175098 w 340468"/>
                    <a:gd name="connsiteY72" fmla="*/ 680936 h 860898"/>
                    <a:gd name="connsiteX73" fmla="*/ 162938 w 340468"/>
                    <a:gd name="connsiteY73" fmla="*/ 700392 h 860898"/>
                    <a:gd name="connsiteX74" fmla="*/ 162938 w 340468"/>
                    <a:gd name="connsiteY74" fmla="*/ 700392 h 860898"/>
                    <a:gd name="connsiteX75" fmla="*/ 172666 w 340468"/>
                    <a:gd name="connsiteY75" fmla="*/ 727143 h 860898"/>
                    <a:gd name="connsiteX76" fmla="*/ 184826 w 340468"/>
                    <a:gd name="connsiteY76" fmla="*/ 744166 h 860898"/>
                    <a:gd name="connsiteX77" fmla="*/ 184826 w 340468"/>
                    <a:gd name="connsiteY77" fmla="*/ 744166 h 860898"/>
                    <a:gd name="connsiteX78" fmla="*/ 175098 w 340468"/>
                    <a:gd name="connsiteY78" fmla="*/ 761190 h 860898"/>
                    <a:gd name="connsiteX79" fmla="*/ 175098 w 340468"/>
                    <a:gd name="connsiteY79" fmla="*/ 761190 h 860898"/>
                    <a:gd name="connsiteX80" fmla="*/ 189690 w 340468"/>
                    <a:gd name="connsiteY80" fmla="*/ 785509 h 860898"/>
                    <a:gd name="connsiteX81" fmla="*/ 192121 w 340468"/>
                    <a:gd name="connsiteY81" fmla="*/ 790373 h 860898"/>
                    <a:gd name="connsiteX82" fmla="*/ 182394 w 340468"/>
                    <a:gd name="connsiteY82" fmla="*/ 797668 h 860898"/>
                    <a:gd name="connsiteX83" fmla="*/ 155643 w 340468"/>
                    <a:gd name="connsiteY83" fmla="*/ 792804 h 860898"/>
                    <a:gd name="connsiteX84" fmla="*/ 138619 w 340468"/>
                    <a:gd name="connsiteY84" fmla="*/ 800100 h 860898"/>
                    <a:gd name="connsiteX85" fmla="*/ 92413 w 340468"/>
                    <a:gd name="connsiteY85" fmla="*/ 826851 h 860898"/>
                    <a:gd name="connsiteX86" fmla="*/ 87549 w 340468"/>
                    <a:gd name="connsiteY86" fmla="*/ 834147 h 860898"/>
                    <a:gd name="connsiteX87" fmla="*/ 87549 w 340468"/>
                    <a:gd name="connsiteY87" fmla="*/ 834147 h 860898"/>
                    <a:gd name="connsiteX88" fmla="*/ 53502 w 340468"/>
                    <a:gd name="connsiteY88" fmla="*/ 856034 h 860898"/>
                    <a:gd name="connsiteX89" fmla="*/ 34047 w 340468"/>
                    <a:gd name="connsiteY89" fmla="*/ 856034 h 860898"/>
                    <a:gd name="connsiteX90" fmla="*/ 14592 w 340468"/>
                    <a:gd name="connsiteY90" fmla="*/ 860898 h 860898"/>
                    <a:gd name="connsiteX91" fmla="*/ 0 w 340468"/>
                    <a:gd name="connsiteY91" fmla="*/ 860898 h 86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340468" h="860898">
                      <a:moveTo>
                        <a:pt x="48638" y="0"/>
                      </a:moveTo>
                      <a:lnTo>
                        <a:pt x="102141" y="2432"/>
                      </a:lnTo>
                      <a:lnTo>
                        <a:pt x="116732" y="12160"/>
                      </a:lnTo>
                      <a:lnTo>
                        <a:pt x="133755" y="29183"/>
                      </a:lnTo>
                      <a:lnTo>
                        <a:pt x="150779" y="21887"/>
                      </a:lnTo>
                      <a:lnTo>
                        <a:pt x="165370" y="26751"/>
                      </a:lnTo>
                      <a:lnTo>
                        <a:pt x="182394" y="36479"/>
                      </a:lnTo>
                      <a:lnTo>
                        <a:pt x="182394" y="36479"/>
                      </a:lnTo>
                      <a:lnTo>
                        <a:pt x="206713" y="41343"/>
                      </a:lnTo>
                      <a:lnTo>
                        <a:pt x="218872" y="38911"/>
                      </a:lnTo>
                      <a:lnTo>
                        <a:pt x="226168" y="53502"/>
                      </a:lnTo>
                      <a:lnTo>
                        <a:pt x="226168" y="53502"/>
                      </a:lnTo>
                      <a:lnTo>
                        <a:pt x="243192" y="51070"/>
                      </a:lnTo>
                      <a:lnTo>
                        <a:pt x="240760" y="29183"/>
                      </a:lnTo>
                      <a:lnTo>
                        <a:pt x="255351" y="21887"/>
                      </a:lnTo>
                      <a:lnTo>
                        <a:pt x="262647" y="24319"/>
                      </a:lnTo>
                      <a:lnTo>
                        <a:pt x="262647" y="24319"/>
                      </a:lnTo>
                      <a:lnTo>
                        <a:pt x="272375" y="41343"/>
                      </a:lnTo>
                      <a:lnTo>
                        <a:pt x="269943" y="51070"/>
                      </a:lnTo>
                      <a:lnTo>
                        <a:pt x="279670" y="68094"/>
                      </a:lnTo>
                      <a:lnTo>
                        <a:pt x="301558" y="72958"/>
                      </a:lnTo>
                      <a:lnTo>
                        <a:pt x="301558" y="72958"/>
                      </a:lnTo>
                      <a:lnTo>
                        <a:pt x="323445" y="92413"/>
                      </a:lnTo>
                      <a:lnTo>
                        <a:pt x="323445" y="92413"/>
                      </a:lnTo>
                      <a:lnTo>
                        <a:pt x="340468" y="114300"/>
                      </a:lnTo>
                      <a:lnTo>
                        <a:pt x="340468" y="114300"/>
                      </a:lnTo>
                      <a:lnTo>
                        <a:pt x="333172" y="141051"/>
                      </a:lnTo>
                      <a:lnTo>
                        <a:pt x="330741" y="165370"/>
                      </a:lnTo>
                      <a:lnTo>
                        <a:pt x="330741" y="165370"/>
                      </a:lnTo>
                      <a:lnTo>
                        <a:pt x="308853" y="179962"/>
                      </a:lnTo>
                      <a:lnTo>
                        <a:pt x="303990" y="194553"/>
                      </a:lnTo>
                      <a:lnTo>
                        <a:pt x="303990" y="194553"/>
                      </a:lnTo>
                      <a:lnTo>
                        <a:pt x="325877" y="211577"/>
                      </a:lnTo>
                      <a:lnTo>
                        <a:pt x="323445" y="228600"/>
                      </a:lnTo>
                      <a:lnTo>
                        <a:pt x="308853" y="272375"/>
                      </a:lnTo>
                      <a:lnTo>
                        <a:pt x="308853" y="272375"/>
                      </a:lnTo>
                      <a:lnTo>
                        <a:pt x="274807" y="284534"/>
                      </a:lnTo>
                      <a:lnTo>
                        <a:pt x="274807" y="306421"/>
                      </a:lnTo>
                      <a:lnTo>
                        <a:pt x="245624" y="316149"/>
                      </a:lnTo>
                      <a:lnTo>
                        <a:pt x="245624" y="316149"/>
                      </a:lnTo>
                      <a:lnTo>
                        <a:pt x="252919" y="355060"/>
                      </a:lnTo>
                      <a:lnTo>
                        <a:pt x="274807" y="364787"/>
                      </a:lnTo>
                      <a:lnTo>
                        <a:pt x="269943" y="374515"/>
                      </a:lnTo>
                      <a:lnTo>
                        <a:pt x="269943" y="374515"/>
                      </a:lnTo>
                      <a:lnTo>
                        <a:pt x="245624" y="391539"/>
                      </a:lnTo>
                      <a:lnTo>
                        <a:pt x="245624" y="391539"/>
                      </a:lnTo>
                      <a:lnTo>
                        <a:pt x="233464" y="413426"/>
                      </a:lnTo>
                      <a:lnTo>
                        <a:pt x="235896" y="432881"/>
                      </a:lnTo>
                      <a:lnTo>
                        <a:pt x="240760" y="442609"/>
                      </a:lnTo>
                      <a:lnTo>
                        <a:pt x="240760" y="447473"/>
                      </a:lnTo>
                      <a:lnTo>
                        <a:pt x="240760" y="447473"/>
                      </a:lnTo>
                      <a:lnTo>
                        <a:pt x="274807" y="481519"/>
                      </a:lnTo>
                      <a:lnTo>
                        <a:pt x="274807" y="481519"/>
                      </a:lnTo>
                      <a:lnTo>
                        <a:pt x="289398" y="515566"/>
                      </a:lnTo>
                      <a:lnTo>
                        <a:pt x="296694" y="522862"/>
                      </a:lnTo>
                      <a:lnTo>
                        <a:pt x="291830" y="539885"/>
                      </a:lnTo>
                      <a:lnTo>
                        <a:pt x="269943" y="547181"/>
                      </a:lnTo>
                      <a:lnTo>
                        <a:pt x="226168" y="535021"/>
                      </a:lnTo>
                      <a:lnTo>
                        <a:pt x="199417" y="542317"/>
                      </a:lnTo>
                      <a:lnTo>
                        <a:pt x="199417" y="559341"/>
                      </a:lnTo>
                      <a:lnTo>
                        <a:pt x="201849" y="578796"/>
                      </a:lnTo>
                      <a:lnTo>
                        <a:pt x="216441" y="586092"/>
                      </a:lnTo>
                      <a:lnTo>
                        <a:pt x="221304" y="605547"/>
                      </a:lnTo>
                      <a:lnTo>
                        <a:pt x="221304" y="605547"/>
                      </a:lnTo>
                      <a:lnTo>
                        <a:pt x="209145" y="615275"/>
                      </a:lnTo>
                      <a:lnTo>
                        <a:pt x="196985" y="600683"/>
                      </a:lnTo>
                      <a:lnTo>
                        <a:pt x="189690" y="598251"/>
                      </a:lnTo>
                      <a:lnTo>
                        <a:pt x="177530" y="595819"/>
                      </a:lnTo>
                      <a:lnTo>
                        <a:pt x="175098" y="629866"/>
                      </a:lnTo>
                      <a:lnTo>
                        <a:pt x="175098" y="629866"/>
                      </a:lnTo>
                      <a:lnTo>
                        <a:pt x="167802" y="656617"/>
                      </a:lnTo>
                      <a:lnTo>
                        <a:pt x="175098" y="680936"/>
                      </a:lnTo>
                      <a:lnTo>
                        <a:pt x="175098" y="680936"/>
                      </a:lnTo>
                      <a:lnTo>
                        <a:pt x="162938" y="700392"/>
                      </a:lnTo>
                      <a:lnTo>
                        <a:pt x="162938" y="700392"/>
                      </a:lnTo>
                      <a:lnTo>
                        <a:pt x="172666" y="727143"/>
                      </a:lnTo>
                      <a:lnTo>
                        <a:pt x="184826" y="744166"/>
                      </a:lnTo>
                      <a:lnTo>
                        <a:pt x="184826" y="744166"/>
                      </a:lnTo>
                      <a:lnTo>
                        <a:pt x="175098" y="761190"/>
                      </a:lnTo>
                      <a:lnTo>
                        <a:pt x="175098" y="761190"/>
                      </a:lnTo>
                      <a:lnTo>
                        <a:pt x="189690" y="785509"/>
                      </a:lnTo>
                      <a:lnTo>
                        <a:pt x="192121" y="790373"/>
                      </a:lnTo>
                      <a:lnTo>
                        <a:pt x="182394" y="797668"/>
                      </a:lnTo>
                      <a:lnTo>
                        <a:pt x="155643" y="792804"/>
                      </a:lnTo>
                      <a:lnTo>
                        <a:pt x="138619" y="800100"/>
                      </a:lnTo>
                      <a:lnTo>
                        <a:pt x="92413" y="826851"/>
                      </a:lnTo>
                      <a:lnTo>
                        <a:pt x="87549" y="834147"/>
                      </a:lnTo>
                      <a:lnTo>
                        <a:pt x="87549" y="834147"/>
                      </a:lnTo>
                      <a:lnTo>
                        <a:pt x="53502" y="856034"/>
                      </a:lnTo>
                      <a:lnTo>
                        <a:pt x="34047" y="856034"/>
                      </a:lnTo>
                      <a:lnTo>
                        <a:pt x="14592" y="860898"/>
                      </a:lnTo>
                      <a:lnTo>
                        <a:pt x="0" y="86089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>
                  <a:off x="3878904" y="4679004"/>
                  <a:ext cx="34047" cy="104573"/>
                </a:xfrm>
                <a:custGeom>
                  <a:avLst/>
                  <a:gdLst>
                    <a:gd name="connsiteX0" fmla="*/ 34047 w 34047"/>
                    <a:gd name="connsiteY0" fmla="*/ 0 h 104573"/>
                    <a:gd name="connsiteX1" fmla="*/ 17024 w 34047"/>
                    <a:gd name="connsiteY1" fmla="*/ 48639 h 104573"/>
                    <a:gd name="connsiteX2" fmla="*/ 24319 w 34047"/>
                    <a:gd name="connsiteY2" fmla="*/ 63230 h 104573"/>
                    <a:gd name="connsiteX3" fmla="*/ 7296 w 34047"/>
                    <a:gd name="connsiteY3" fmla="*/ 77822 h 104573"/>
                    <a:gd name="connsiteX4" fmla="*/ 4864 w 34047"/>
                    <a:gd name="connsiteY4" fmla="*/ 94845 h 104573"/>
                    <a:gd name="connsiteX5" fmla="*/ 0 w 34047"/>
                    <a:gd name="connsiteY5" fmla="*/ 104573 h 104573"/>
                    <a:gd name="connsiteX6" fmla="*/ 0 w 34047"/>
                    <a:gd name="connsiteY6" fmla="*/ 104573 h 104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047" h="104573">
                      <a:moveTo>
                        <a:pt x="34047" y="0"/>
                      </a:moveTo>
                      <a:lnTo>
                        <a:pt x="17024" y="48639"/>
                      </a:lnTo>
                      <a:lnTo>
                        <a:pt x="24319" y="63230"/>
                      </a:lnTo>
                      <a:lnTo>
                        <a:pt x="7296" y="77822"/>
                      </a:lnTo>
                      <a:lnTo>
                        <a:pt x="4864" y="94845"/>
                      </a:lnTo>
                      <a:lnTo>
                        <a:pt x="0" y="104573"/>
                      </a:lnTo>
                      <a:lnTo>
                        <a:pt x="0" y="10457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1" name="Dowolny kształt 100"/>
                <p:cNvSpPr/>
                <p:nvPr/>
              </p:nvSpPr>
              <p:spPr>
                <a:xfrm>
                  <a:off x="4233964" y="3886200"/>
                  <a:ext cx="719847" cy="756326"/>
                </a:xfrm>
                <a:custGeom>
                  <a:avLst/>
                  <a:gdLst>
                    <a:gd name="connsiteX0" fmla="*/ 0 w 719847"/>
                    <a:gd name="connsiteY0" fmla="*/ 31615 h 756326"/>
                    <a:gd name="connsiteX1" fmla="*/ 58366 w 719847"/>
                    <a:gd name="connsiteY1" fmla="*/ 21887 h 756326"/>
                    <a:gd name="connsiteX2" fmla="*/ 82685 w 719847"/>
                    <a:gd name="connsiteY2" fmla="*/ 19455 h 756326"/>
                    <a:gd name="connsiteX3" fmla="*/ 107004 w 719847"/>
                    <a:gd name="connsiteY3" fmla="*/ 17023 h 756326"/>
                    <a:gd name="connsiteX4" fmla="*/ 107004 w 719847"/>
                    <a:gd name="connsiteY4" fmla="*/ 17023 h 756326"/>
                    <a:gd name="connsiteX5" fmla="*/ 126459 w 719847"/>
                    <a:gd name="connsiteY5" fmla="*/ 31615 h 756326"/>
                    <a:gd name="connsiteX6" fmla="*/ 131323 w 719847"/>
                    <a:gd name="connsiteY6" fmla="*/ 31615 h 756326"/>
                    <a:gd name="connsiteX7" fmla="*/ 141051 w 719847"/>
                    <a:gd name="connsiteY7" fmla="*/ 0 h 756326"/>
                    <a:gd name="connsiteX8" fmla="*/ 153210 w 719847"/>
                    <a:gd name="connsiteY8" fmla="*/ 2432 h 756326"/>
                    <a:gd name="connsiteX9" fmla="*/ 179962 w 719847"/>
                    <a:gd name="connsiteY9" fmla="*/ 14591 h 756326"/>
                    <a:gd name="connsiteX10" fmla="*/ 179962 w 719847"/>
                    <a:gd name="connsiteY10" fmla="*/ 14591 h 756326"/>
                    <a:gd name="connsiteX11" fmla="*/ 192121 w 719847"/>
                    <a:gd name="connsiteY11" fmla="*/ 36479 h 756326"/>
                    <a:gd name="connsiteX12" fmla="*/ 192121 w 719847"/>
                    <a:gd name="connsiteY12" fmla="*/ 36479 h 756326"/>
                    <a:gd name="connsiteX13" fmla="*/ 216440 w 719847"/>
                    <a:gd name="connsiteY13" fmla="*/ 43774 h 756326"/>
                    <a:gd name="connsiteX14" fmla="*/ 216440 w 719847"/>
                    <a:gd name="connsiteY14" fmla="*/ 43774 h 756326"/>
                    <a:gd name="connsiteX15" fmla="*/ 223736 w 719847"/>
                    <a:gd name="connsiteY15" fmla="*/ 53502 h 756326"/>
                    <a:gd name="connsiteX16" fmla="*/ 240759 w 719847"/>
                    <a:gd name="connsiteY16" fmla="*/ 58366 h 756326"/>
                    <a:gd name="connsiteX17" fmla="*/ 250487 w 719847"/>
                    <a:gd name="connsiteY17" fmla="*/ 77821 h 756326"/>
                    <a:gd name="connsiteX18" fmla="*/ 265079 w 719847"/>
                    <a:gd name="connsiteY18" fmla="*/ 72957 h 756326"/>
                    <a:gd name="connsiteX19" fmla="*/ 274806 w 719847"/>
                    <a:gd name="connsiteY19" fmla="*/ 85117 h 756326"/>
                    <a:gd name="connsiteX20" fmla="*/ 299125 w 719847"/>
                    <a:gd name="connsiteY20" fmla="*/ 92413 h 756326"/>
                    <a:gd name="connsiteX21" fmla="*/ 299125 w 719847"/>
                    <a:gd name="connsiteY21" fmla="*/ 92413 h 756326"/>
                    <a:gd name="connsiteX22" fmla="*/ 330740 w 719847"/>
                    <a:gd name="connsiteY22" fmla="*/ 75389 h 756326"/>
                    <a:gd name="connsiteX23" fmla="*/ 318581 w 719847"/>
                    <a:gd name="connsiteY23" fmla="*/ 53502 h 756326"/>
                    <a:gd name="connsiteX24" fmla="*/ 330740 w 719847"/>
                    <a:gd name="connsiteY24" fmla="*/ 48638 h 756326"/>
                    <a:gd name="connsiteX25" fmla="*/ 350196 w 719847"/>
                    <a:gd name="connsiteY25" fmla="*/ 43774 h 756326"/>
                    <a:gd name="connsiteX26" fmla="*/ 350196 w 719847"/>
                    <a:gd name="connsiteY26" fmla="*/ 43774 h 756326"/>
                    <a:gd name="connsiteX27" fmla="*/ 367219 w 719847"/>
                    <a:gd name="connsiteY27" fmla="*/ 60798 h 756326"/>
                    <a:gd name="connsiteX28" fmla="*/ 367219 w 719847"/>
                    <a:gd name="connsiteY28" fmla="*/ 70526 h 756326"/>
                    <a:gd name="connsiteX29" fmla="*/ 374515 w 719847"/>
                    <a:gd name="connsiteY29" fmla="*/ 68094 h 756326"/>
                    <a:gd name="connsiteX30" fmla="*/ 379379 w 719847"/>
                    <a:gd name="connsiteY30" fmla="*/ 82685 h 756326"/>
                    <a:gd name="connsiteX31" fmla="*/ 403698 w 719847"/>
                    <a:gd name="connsiteY31" fmla="*/ 82685 h 756326"/>
                    <a:gd name="connsiteX32" fmla="*/ 403698 w 719847"/>
                    <a:gd name="connsiteY32" fmla="*/ 82685 h 756326"/>
                    <a:gd name="connsiteX33" fmla="*/ 418289 w 719847"/>
                    <a:gd name="connsiteY33" fmla="*/ 102140 h 756326"/>
                    <a:gd name="connsiteX34" fmla="*/ 425585 w 719847"/>
                    <a:gd name="connsiteY34" fmla="*/ 121596 h 756326"/>
                    <a:gd name="connsiteX35" fmla="*/ 437745 w 719847"/>
                    <a:gd name="connsiteY35" fmla="*/ 148347 h 756326"/>
                    <a:gd name="connsiteX36" fmla="*/ 447472 w 719847"/>
                    <a:gd name="connsiteY36" fmla="*/ 179962 h 756326"/>
                    <a:gd name="connsiteX37" fmla="*/ 457200 w 719847"/>
                    <a:gd name="connsiteY37" fmla="*/ 182394 h 756326"/>
                    <a:gd name="connsiteX38" fmla="*/ 476655 w 719847"/>
                    <a:gd name="connsiteY38" fmla="*/ 172666 h 756326"/>
                    <a:gd name="connsiteX39" fmla="*/ 500974 w 719847"/>
                    <a:gd name="connsiteY39" fmla="*/ 160506 h 756326"/>
                    <a:gd name="connsiteX40" fmla="*/ 520430 w 719847"/>
                    <a:gd name="connsiteY40" fmla="*/ 165370 h 756326"/>
                    <a:gd name="connsiteX41" fmla="*/ 522862 w 719847"/>
                    <a:gd name="connsiteY41" fmla="*/ 184826 h 756326"/>
                    <a:gd name="connsiteX42" fmla="*/ 544749 w 719847"/>
                    <a:gd name="connsiteY42" fmla="*/ 187257 h 756326"/>
                    <a:gd name="connsiteX43" fmla="*/ 552045 w 719847"/>
                    <a:gd name="connsiteY43" fmla="*/ 206713 h 756326"/>
                    <a:gd name="connsiteX44" fmla="*/ 552045 w 719847"/>
                    <a:gd name="connsiteY44" fmla="*/ 206713 h 756326"/>
                    <a:gd name="connsiteX45" fmla="*/ 586091 w 719847"/>
                    <a:gd name="connsiteY45" fmla="*/ 218872 h 756326"/>
                    <a:gd name="connsiteX46" fmla="*/ 598251 w 719847"/>
                    <a:gd name="connsiteY46" fmla="*/ 196985 h 756326"/>
                    <a:gd name="connsiteX47" fmla="*/ 625002 w 719847"/>
                    <a:gd name="connsiteY47" fmla="*/ 209145 h 756326"/>
                    <a:gd name="connsiteX48" fmla="*/ 644457 w 719847"/>
                    <a:gd name="connsiteY48" fmla="*/ 233464 h 756326"/>
                    <a:gd name="connsiteX49" fmla="*/ 644457 w 719847"/>
                    <a:gd name="connsiteY49" fmla="*/ 233464 h 756326"/>
                    <a:gd name="connsiteX50" fmla="*/ 627434 w 719847"/>
                    <a:gd name="connsiteY50" fmla="*/ 245623 h 756326"/>
                    <a:gd name="connsiteX51" fmla="*/ 625002 w 719847"/>
                    <a:gd name="connsiteY51" fmla="*/ 260215 h 756326"/>
                    <a:gd name="connsiteX52" fmla="*/ 625002 w 719847"/>
                    <a:gd name="connsiteY52" fmla="*/ 260215 h 756326"/>
                    <a:gd name="connsiteX53" fmla="*/ 610410 w 719847"/>
                    <a:gd name="connsiteY53" fmla="*/ 282102 h 756326"/>
                    <a:gd name="connsiteX54" fmla="*/ 603115 w 719847"/>
                    <a:gd name="connsiteY54" fmla="*/ 289398 h 756326"/>
                    <a:gd name="connsiteX55" fmla="*/ 603115 w 719847"/>
                    <a:gd name="connsiteY55" fmla="*/ 289398 h 756326"/>
                    <a:gd name="connsiteX56" fmla="*/ 581227 w 719847"/>
                    <a:gd name="connsiteY56" fmla="*/ 291830 h 756326"/>
                    <a:gd name="connsiteX57" fmla="*/ 583659 w 719847"/>
                    <a:gd name="connsiteY57" fmla="*/ 311285 h 756326"/>
                    <a:gd name="connsiteX58" fmla="*/ 590955 w 719847"/>
                    <a:gd name="connsiteY58" fmla="*/ 325877 h 756326"/>
                    <a:gd name="connsiteX59" fmla="*/ 612842 w 719847"/>
                    <a:gd name="connsiteY59" fmla="*/ 330740 h 756326"/>
                    <a:gd name="connsiteX60" fmla="*/ 632298 w 719847"/>
                    <a:gd name="connsiteY60" fmla="*/ 323445 h 756326"/>
                    <a:gd name="connsiteX61" fmla="*/ 632298 w 719847"/>
                    <a:gd name="connsiteY61" fmla="*/ 323445 h 756326"/>
                    <a:gd name="connsiteX62" fmla="*/ 654185 w 719847"/>
                    <a:gd name="connsiteY62" fmla="*/ 335604 h 756326"/>
                    <a:gd name="connsiteX63" fmla="*/ 654185 w 719847"/>
                    <a:gd name="connsiteY63" fmla="*/ 335604 h 756326"/>
                    <a:gd name="connsiteX64" fmla="*/ 671208 w 719847"/>
                    <a:gd name="connsiteY64" fmla="*/ 350196 h 756326"/>
                    <a:gd name="connsiteX65" fmla="*/ 671208 w 719847"/>
                    <a:gd name="connsiteY65" fmla="*/ 367219 h 756326"/>
                    <a:gd name="connsiteX66" fmla="*/ 661481 w 719847"/>
                    <a:gd name="connsiteY66" fmla="*/ 367219 h 756326"/>
                    <a:gd name="connsiteX67" fmla="*/ 661481 w 719847"/>
                    <a:gd name="connsiteY67" fmla="*/ 367219 h 756326"/>
                    <a:gd name="connsiteX68" fmla="*/ 683368 w 719847"/>
                    <a:gd name="connsiteY68" fmla="*/ 391538 h 756326"/>
                    <a:gd name="connsiteX69" fmla="*/ 695527 w 719847"/>
                    <a:gd name="connsiteY69" fmla="*/ 396402 h 756326"/>
                    <a:gd name="connsiteX70" fmla="*/ 685800 w 719847"/>
                    <a:gd name="connsiteY70" fmla="*/ 413426 h 756326"/>
                    <a:gd name="connsiteX71" fmla="*/ 685800 w 719847"/>
                    <a:gd name="connsiteY71" fmla="*/ 413426 h 756326"/>
                    <a:gd name="connsiteX72" fmla="*/ 661481 w 719847"/>
                    <a:gd name="connsiteY72" fmla="*/ 423153 h 756326"/>
                    <a:gd name="connsiteX73" fmla="*/ 651753 w 719847"/>
                    <a:gd name="connsiteY73" fmla="*/ 440177 h 756326"/>
                    <a:gd name="connsiteX74" fmla="*/ 644457 w 719847"/>
                    <a:gd name="connsiteY74" fmla="*/ 449904 h 756326"/>
                    <a:gd name="connsiteX75" fmla="*/ 644457 w 719847"/>
                    <a:gd name="connsiteY75" fmla="*/ 449904 h 756326"/>
                    <a:gd name="connsiteX76" fmla="*/ 644457 w 719847"/>
                    <a:gd name="connsiteY76" fmla="*/ 449904 h 756326"/>
                    <a:gd name="connsiteX77" fmla="*/ 651753 w 719847"/>
                    <a:gd name="connsiteY77" fmla="*/ 464496 h 756326"/>
                    <a:gd name="connsiteX78" fmla="*/ 668776 w 719847"/>
                    <a:gd name="connsiteY78" fmla="*/ 476655 h 756326"/>
                    <a:gd name="connsiteX79" fmla="*/ 690664 w 719847"/>
                    <a:gd name="connsiteY79" fmla="*/ 476655 h 756326"/>
                    <a:gd name="connsiteX80" fmla="*/ 690664 w 719847"/>
                    <a:gd name="connsiteY80" fmla="*/ 498543 h 756326"/>
                    <a:gd name="connsiteX81" fmla="*/ 690664 w 719847"/>
                    <a:gd name="connsiteY81" fmla="*/ 498543 h 756326"/>
                    <a:gd name="connsiteX82" fmla="*/ 717415 w 719847"/>
                    <a:gd name="connsiteY82" fmla="*/ 513134 h 756326"/>
                    <a:gd name="connsiteX83" fmla="*/ 717415 w 719847"/>
                    <a:gd name="connsiteY83" fmla="*/ 522862 h 756326"/>
                    <a:gd name="connsiteX84" fmla="*/ 719847 w 719847"/>
                    <a:gd name="connsiteY84" fmla="*/ 537453 h 756326"/>
                    <a:gd name="connsiteX85" fmla="*/ 695527 w 719847"/>
                    <a:gd name="connsiteY85" fmla="*/ 535021 h 756326"/>
                    <a:gd name="connsiteX86" fmla="*/ 685800 w 719847"/>
                    <a:gd name="connsiteY86" fmla="*/ 559340 h 756326"/>
                    <a:gd name="connsiteX87" fmla="*/ 685800 w 719847"/>
                    <a:gd name="connsiteY87" fmla="*/ 559340 h 756326"/>
                    <a:gd name="connsiteX88" fmla="*/ 663913 w 719847"/>
                    <a:gd name="connsiteY88" fmla="*/ 573932 h 756326"/>
                    <a:gd name="connsiteX89" fmla="*/ 634730 w 719847"/>
                    <a:gd name="connsiteY89" fmla="*/ 566636 h 756326"/>
                    <a:gd name="connsiteX90" fmla="*/ 607979 w 719847"/>
                    <a:gd name="connsiteY90" fmla="*/ 566636 h 756326"/>
                    <a:gd name="connsiteX91" fmla="*/ 586091 w 719847"/>
                    <a:gd name="connsiteY91" fmla="*/ 566636 h 756326"/>
                    <a:gd name="connsiteX92" fmla="*/ 571500 w 719847"/>
                    <a:gd name="connsiteY92" fmla="*/ 561772 h 756326"/>
                    <a:gd name="connsiteX93" fmla="*/ 571500 w 719847"/>
                    <a:gd name="connsiteY93" fmla="*/ 561772 h 756326"/>
                    <a:gd name="connsiteX94" fmla="*/ 556908 w 719847"/>
                    <a:gd name="connsiteY94" fmla="*/ 593387 h 756326"/>
                    <a:gd name="connsiteX95" fmla="*/ 556908 w 719847"/>
                    <a:gd name="connsiteY95" fmla="*/ 593387 h 756326"/>
                    <a:gd name="connsiteX96" fmla="*/ 532589 w 719847"/>
                    <a:gd name="connsiteY96" fmla="*/ 603115 h 756326"/>
                    <a:gd name="connsiteX97" fmla="*/ 486383 w 719847"/>
                    <a:gd name="connsiteY97" fmla="*/ 590955 h 756326"/>
                    <a:gd name="connsiteX98" fmla="*/ 469359 w 719847"/>
                    <a:gd name="connsiteY98" fmla="*/ 595819 h 756326"/>
                    <a:gd name="connsiteX99" fmla="*/ 466927 w 719847"/>
                    <a:gd name="connsiteY99" fmla="*/ 605547 h 756326"/>
                    <a:gd name="connsiteX100" fmla="*/ 462064 w 719847"/>
                    <a:gd name="connsiteY100" fmla="*/ 622570 h 756326"/>
                    <a:gd name="connsiteX101" fmla="*/ 447472 w 719847"/>
                    <a:gd name="connsiteY101" fmla="*/ 629866 h 756326"/>
                    <a:gd name="connsiteX102" fmla="*/ 459632 w 719847"/>
                    <a:gd name="connsiteY102" fmla="*/ 646889 h 756326"/>
                    <a:gd name="connsiteX103" fmla="*/ 466927 w 719847"/>
                    <a:gd name="connsiteY103" fmla="*/ 663913 h 756326"/>
                    <a:gd name="connsiteX104" fmla="*/ 445040 w 719847"/>
                    <a:gd name="connsiteY104" fmla="*/ 676072 h 756326"/>
                    <a:gd name="connsiteX105" fmla="*/ 418289 w 719847"/>
                    <a:gd name="connsiteY105" fmla="*/ 666345 h 756326"/>
                    <a:gd name="connsiteX106" fmla="*/ 410993 w 719847"/>
                    <a:gd name="connsiteY106" fmla="*/ 673640 h 756326"/>
                    <a:gd name="connsiteX107" fmla="*/ 410993 w 719847"/>
                    <a:gd name="connsiteY107" fmla="*/ 673640 h 756326"/>
                    <a:gd name="connsiteX108" fmla="*/ 396402 w 719847"/>
                    <a:gd name="connsiteY108" fmla="*/ 710119 h 756326"/>
                    <a:gd name="connsiteX109" fmla="*/ 374515 w 719847"/>
                    <a:gd name="connsiteY109" fmla="*/ 724711 h 756326"/>
                    <a:gd name="connsiteX110" fmla="*/ 374515 w 719847"/>
                    <a:gd name="connsiteY110" fmla="*/ 724711 h 756326"/>
                    <a:gd name="connsiteX111" fmla="*/ 425585 w 719847"/>
                    <a:gd name="connsiteY111" fmla="*/ 756326 h 75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19847" h="756326">
                      <a:moveTo>
                        <a:pt x="0" y="31615"/>
                      </a:moveTo>
                      <a:lnTo>
                        <a:pt x="58366" y="21887"/>
                      </a:lnTo>
                      <a:lnTo>
                        <a:pt x="82685" y="19455"/>
                      </a:lnTo>
                      <a:lnTo>
                        <a:pt x="107004" y="17023"/>
                      </a:lnTo>
                      <a:lnTo>
                        <a:pt x="107004" y="17023"/>
                      </a:lnTo>
                      <a:lnTo>
                        <a:pt x="126459" y="31615"/>
                      </a:lnTo>
                      <a:lnTo>
                        <a:pt x="131323" y="31615"/>
                      </a:lnTo>
                      <a:lnTo>
                        <a:pt x="141051" y="0"/>
                      </a:lnTo>
                      <a:lnTo>
                        <a:pt x="153210" y="2432"/>
                      </a:lnTo>
                      <a:lnTo>
                        <a:pt x="179962" y="14591"/>
                      </a:lnTo>
                      <a:lnTo>
                        <a:pt x="179962" y="14591"/>
                      </a:lnTo>
                      <a:lnTo>
                        <a:pt x="192121" y="36479"/>
                      </a:lnTo>
                      <a:lnTo>
                        <a:pt x="192121" y="36479"/>
                      </a:lnTo>
                      <a:lnTo>
                        <a:pt x="216440" y="43774"/>
                      </a:lnTo>
                      <a:lnTo>
                        <a:pt x="216440" y="43774"/>
                      </a:lnTo>
                      <a:lnTo>
                        <a:pt x="223736" y="53502"/>
                      </a:lnTo>
                      <a:lnTo>
                        <a:pt x="240759" y="58366"/>
                      </a:lnTo>
                      <a:lnTo>
                        <a:pt x="250487" y="77821"/>
                      </a:lnTo>
                      <a:lnTo>
                        <a:pt x="265079" y="72957"/>
                      </a:lnTo>
                      <a:lnTo>
                        <a:pt x="274806" y="85117"/>
                      </a:lnTo>
                      <a:lnTo>
                        <a:pt x="299125" y="92413"/>
                      </a:lnTo>
                      <a:lnTo>
                        <a:pt x="299125" y="92413"/>
                      </a:lnTo>
                      <a:lnTo>
                        <a:pt x="330740" y="75389"/>
                      </a:lnTo>
                      <a:lnTo>
                        <a:pt x="318581" y="53502"/>
                      </a:lnTo>
                      <a:lnTo>
                        <a:pt x="330740" y="48638"/>
                      </a:lnTo>
                      <a:lnTo>
                        <a:pt x="350196" y="43774"/>
                      </a:lnTo>
                      <a:lnTo>
                        <a:pt x="350196" y="43774"/>
                      </a:lnTo>
                      <a:lnTo>
                        <a:pt x="367219" y="60798"/>
                      </a:lnTo>
                      <a:lnTo>
                        <a:pt x="367219" y="70526"/>
                      </a:lnTo>
                      <a:lnTo>
                        <a:pt x="374515" y="68094"/>
                      </a:lnTo>
                      <a:lnTo>
                        <a:pt x="379379" y="82685"/>
                      </a:lnTo>
                      <a:lnTo>
                        <a:pt x="403698" y="82685"/>
                      </a:lnTo>
                      <a:lnTo>
                        <a:pt x="403698" y="82685"/>
                      </a:lnTo>
                      <a:lnTo>
                        <a:pt x="418289" y="102140"/>
                      </a:lnTo>
                      <a:lnTo>
                        <a:pt x="425585" y="121596"/>
                      </a:lnTo>
                      <a:lnTo>
                        <a:pt x="437745" y="148347"/>
                      </a:lnTo>
                      <a:lnTo>
                        <a:pt x="447472" y="179962"/>
                      </a:lnTo>
                      <a:lnTo>
                        <a:pt x="457200" y="182394"/>
                      </a:lnTo>
                      <a:lnTo>
                        <a:pt x="476655" y="172666"/>
                      </a:lnTo>
                      <a:lnTo>
                        <a:pt x="500974" y="160506"/>
                      </a:lnTo>
                      <a:lnTo>
                        <a:pt x="520430" y="165370"/>
                      </a:lnTo>
                      <a:lnTo>
                        <a:pt x="522862" y="184826"/>
                      </a:lnTo>
                      <a:lnTo>
                        <a:pt x="544749" y="187257"/>
                      </a:lnTo>
                      <a:lnTo>
                        <a:pt x="552045" y="206713"/>
                      </a:lnTo>
                      <a:lnTo>
                        <a:pt x="552045" y="206713"/>
                      </a:lnTo>
                      <a:lnTo>
                        <a:pt x="586091" y="218872"/>
                      </a:lnTo>
                      <a:lnTo>
                        <a:pt x="598251" y="196985"/>
                      </a:lnTo>
                      <a:lnTo>
                        <a:pt x="625002" y="209145"/>
                      </a:lnTo>
                      <a:lnTo>
                        <a:pt x="644457" y="233464"/>
                      </a:lnTo>
                      <a:lnTo>
                        <a:pt x="644457" y="233464"/>
                      </a:lnTo>
                      <a:lnTo>
                        <a:pt x="627434" y="245623"/>
                      </a:lnTo>
                      <a:lnTo>
                        <a:pt x="625002" y="260215"/>
                      </a:lnTo>
                      <a:lnTo>
                        <a:pt x="625002" y="260215"/>
                      </a:lnTo>
                      <a:lnTo>
                        <a:pt x="610410" y="282102"/>
                      </a:lnTo>
                      <a:lnTo>
                        <a:pt x="603115" y="289398"/>
                      </a:lnTo>
                      <a:lnTo>
                        <a:pt x="603115" y="289398"/>
                      </a:lnTo>
                      <a:lnTo>
                        <a:pt x="581227" y="291830"/>
                      </a:lnTo>
                      <a:lnTo>
                        <a:pt x="583659" y="311285"/>
                      </a:lnTo>
                      <a:lnTo>
                        <a:pt x="590955" y="325877"/>
                      </a:lnTo>
                      <a:lnTo>
                        <a:pt x="612842" y="330740"/>
                      </a:lnTo>
                      <a:lnTo>
                        <a:pt x="632298" y="323445"/>
                      </a:lnTo>
                      <a:lnTo>
                        <a:pt x="632298" y="323445"/>
                      </a:lnTo>
                      <a:lnTo>
                        <a:pt x="654185" y="335604"/>
                      </a:lnTo>
                      <a:lnTo>
                        <a:pt x="654185" y="335604"/>
                      </a:lnTo>
                      <a:lnTo>
                        <a:pt x="671208" y="350196"/>
                      </a:lnTo>
                      <a:lnTo>
                        <a:pt x="671208" y="367219"/>
                      </a:lnTo>
                      <a:lnTo>
                        <a:pt x="661481" y="367219"/>
                      </a:lnTo>
                      <a:lnTo>
                        <a:pt x="661481" y="367219"/>
                      </a:lnTo>
                      <a:lnTo>
                        <a:pt x="683368" y="391538"/>
                      </a:lnTo>
                      <a:lnTo>
                        <a:pt x="695527" y="396402"/>
                      </a:lnTo>
                      <a:lnTo>
                        <a:pt x="685800" y="413426"/>
                      </a:lnTo>
                      <a:lnTo>
                        <a:pt x="685800" y="413426"/>
                      </a:lnTo>
                      <a:lnTo>
                        <a:pt x="661481" y="423153"/>
                      </a:lnTo>
                      <a:lnTo>
                        <a:pt x="651753" y="440177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51753" y="464496"/>
                      </a:lnTo>
                      <a:lnTo>
                        <a:pt x="668776" y="476655"/>
                      </a:lnTo>
                      <a:lnTo>
                        <a:pt x="690664" y="476655"/>
                      </a:lnTo>
                      <a:lnTo>
                        <a:pt x="690664" y="498543"/>
                      </a:lnTo>
                      <a:lnTo>
                        <a:pt x="690664" y="498543"/>
                      </a:lnTo>
                      <a:lnTo>
                        <a:pt x="717415" y="513134"/>
                      </a:lnTo>
                      <a:lnTo>
                        <a:pt x="717415" y="522862"/>
                      </a:lnTo>
                      <a:lnTo>
                        <a:pt x="719847" y="537453"/>
                      </a:lnTo>
                      <a:lnTo>
                        <a:pt x="695527" y="535021"/>
                      </a:lnTo>
                      <a:lnTo>
                        <a:pt x="685800" y="559340"/>
                      </a:lnTo>
                      <a:lnTo>
                        <a:pt x="685800" y="559340"/>
                      </a:lnTo>
                      <a:lnTo>
                        <a:pt x="663913" y="573932"/>
                      </a:lnTo>
                      <a:lnTo>
                        <a:pt x="634730" y="566636"/>
                      </a:lnTo>
                      <a:lnTo>
                        <a:pt x="607979" y="566636"/>
                      </a:lnTo>
                      <a:lnTo>
                        <a:pt x="586091" y="566636"/>
                      </a:lnTo>
                      <a:lnTo>
                        <a:pt x="571500" y="561772"/>
                      </a:lnTo>
                      <a:lnTo>
                        <a:pt x="571500" y="561772"/>
                      </a:lnTo>
                      <a:lnTo>
                        <a:pt x="556908" y="593387"/>
                      </a:lnTo>
                      <a:lnTo>
                        <a:pt x="556908" y="593387"/>
                      </a:lnTo>
                      <a:lnTo>
                        <a:pt x="532589" y="603115"/>
                      </a:lnTo>
                      <a:lnTo>
                        <a:pt x="486383" y="590955"/>
                      </a:lnTo>
                      <a:lnTo>
                        <a:pt x="469359" y="595819"/>
                      </a:lnTo>
                      <a:lnTo>
                        <a:pt x="466927" y="605547"/>
                      </a:lnTo>
                      <a:lnTo>
                        <a:pt x="462064" y="622570"/>
                      </a:lnTo>
                      <a:lnTo>
                        <a:pt x="447472" y="629866"/>
                      </a:lnTo>
                      <a:lnTo>
                        <a:pt x="459632" y="646889"/>
                      </a:lnTo>
                      <a:lnTo>
                        <a:pt x="466927" y="663913"/>
                      </a:lnTo>
                      <a:lnTo>
                        <a:pt x="445040" y="676072"/>
                      </a:lnTo>
                      <a:lnTo>
                        <a:pt x="418289" y="666345"/>
                      </a:lnTo>
                      <a:lnTo>
                        <a:pt x="410993" y="673640"/>
                      </a:lnTo>
                      <a:lnTo>
                        <a:pt x="410993" y="673640"/>
                      </a:lnTo>
                      <a:lnTo>
                        <a:pt x="396402" y="710119"/>
                      </a:lnTo>
                      <a:lnTo>
                        <a:pt x="374515" y="724711"/>
                      </a:lnTo>
                      <a:lnTo>
                        <a:pt x="374515" y="724711"/>
                      </a:lnTo>
                      <a:lnTo>
                        <a:pt x="425585" y="75632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2" name="Dowolny kształt 101"/>
                <p:cNvSpPr/>
                <p:nvPr/>
              </p:nvSpPr>
              <p:spPr>
                <a:xfrm>
                  <a:off x="4482019" y="4635230"/>
                  <a:ext cx="216441" cy="549613"/>
                </a:xfrm>
                <a:custGeom>
                  <a:avLst/>
                  <a:gdLst>
                    <a:gd name="connsiteX0" fmla="*/ 172666 w 216441"/>
                    <a:gd name="connsiteY0" fmla="*/ 0 h 549613"/>
                    <a:gd name="connsiteX1" fmla="*/ 133755 w 216441"/>
                    <a:gd name="connsiteY1" fmla="*/ 41342 h 549613"/>
                    <a:gd name="connsiteX2" fmla="*/ 145915 w 216441"/>
                    <a:gd name="connsiteY2" fmla="*/ 55934 h 549613"/>
                    <a:gd name="connsiteX3" fmla="*/ 136187 w 216441"/>
                    <a:gd name="connsiteY3" fmla="*/ 77821 h 549613"/>
                    <a:gd name="connsiteX4" fmla="*/ 94845 w 216441"/>
                    <a:gd name="connsiteY4" fmla="*/ 82685 h 549613"/>
                    <a:gd name="connsiteX5" fmla="*/ 92413 w 216441"/>
                    <a:gd name="connsiteY5" fmla="*/ 97276 h 549613"/>
                    <a:gd name="connsiteX6" fmla="*/ 80253 w 216441"/>
                    <a:gd name="connsiteY6" fmla="*/ 94844 h 549613"/>
                    <a:gd name="connsiteX7" fmla="*/ 65662 w 216441"/>
                    <a:gd name="connsiteY7" fmla="*/ 131323 h 549613"/>
                    <a:gd name="connsiteX8" fmla="*/ 70526 w 216441"/>
                    <a:gd name="connsiteY8" fmla="*/ 148347 h 549613"/>
                    <a:gd name="connsiteX9" fmla="*/ 70526 w 216441"/>
                    <a:gd name="connsiteY9" fmla="*/ 148347 h 549613"/>
                    <a:gd name="connsiteX10" fmla="*/ 41343 w 216441"/>
                    <a:gd name="connsiteY10" fmla="*/ 153210 h 549613"/>
                    <a:gd name="connsiteX11" fmla="*/ 41343 w 216441"/>
                    <a:gd name="connsiteY11" fmla="*/ 153210 h 549613"/>
                    <a:gd name="connsiteX12" fmla="*/ 24319 w 216441"/>
                    <a:gd name="connsiteY12" fmla="*/ 175098 h 549613"/>
                    <a:gd name="connsiteX13" fmla="*/ 14592 w 216441"/>
                    <a:gd name="connsiteY13" fmla="*/ 187257 h 549613"/>
                    <a:gd name="connsiteX14" fmla="*/ 9728 w 216441"/>
                    <a:gd name="connsiteY14" fmla="*/ 204281 h 549613"/>
                    <a:gd name="connsiteX15" fmla="*/ 7296 w 216441"/>
                    <a:gd name="connsiteY15" fmla="*/ 228600 h 549613"/>
                    <a:gd name="connsiteX16" fmla="*/ 7296 w 216441"/>
                    <a:gd name="connsiteY16" fmla="*/ 235896 h 549613"/>
                    <a:gd name="connsiteX17" fmla="*/ 0 w 216441"/>
                    <a:gd name="connsiteY17" fmla="*/ 248055 h 549613"/>
                    <a:gd name="connsiteX18" fmla="*/ 0 w 216441"/>
                    <a:gd name="connsiteY18" fmla="*/ 248055 h 549613"/>
                    <a:gd name="connsiteX19" fmla="*/ 14592 w 216441"/>
                    <a:gd name="connsiteY19" fmla="*/ 257783 h 549613"/>
                    <a:gd name="connsiteX20" fmla="*/ 48638 w 216441"/>
                    <a:gd name="connsiteY20" fmla="*/ 248055 h 549613"/>
                    <a:gd name="connsiteX21" fmla="*/ 51070 w 216441"/>
                    <a:gd name="connsiteY21" fmla="*/ 265079 h 549613"/>
                    <a:gd name="connsiteX22" fmla="*/ 48638 w 216441"/>
                    <a:gd name="connsiteY22" fmla="*/ 277238 h 549613"/>
                    <a:gd name="connsiteX23" fmla="*/ 51070 w 216441"/>
                    <a:gd name="connsiteY23" fmla="*/ 299125 h 549613"/>
                    <a:gd name="connsiteX24" fmla="*/ 29183 w 216441"/>
                    <a:gd name="connsiteY24" fmla="*/ 316149 h 549613"/>
                    <a:gd name="connsiteX25" fmla="*/ 36479 w 216441"/>
                    <a:gd name="connsiteY25" fmla="*/ 335604 h 549613"/>
                    <a:gd name="connsiteX26" fmla="*/ 55934 w 216441"/>
                    <a:gd name="connsiteY26" fmla="*/ 318581 h 549613"/>
                    <a:gd name="connsiteX27" fmla="*/ 87549 w 216441"/>
                    <a:gd name="connsiteY27" fmla="*/ 325876 h 549613"/>
                    <a:gd name="connsiteX28" fmla="*/ 111868 w 216441"/>
                    <a:gd name="connsiteY28" fmla="*/ 323444 h 549613"/>
                    <a:gd name="connsiteX29" fmla="*/ 109436 w 216441"/>
                    <a:gd name="connsiteY29" fmla="*/ 357491 h 549613"/>
                    <a:gd name="connsiteX30" fmla="*/ 107004 w 216441"/>
                    <a:gd name="connsiteY30" fmla="*/ 379379 h 549613"/>
                    <a:gd name="connsiteX31" fmla="*/ 119164 w 216441"/>
                    <a:gd name="connsiteY31" fmla="*/ 396402 h 549613"/>
                    <a:gd name="connsiteX32" fmla="*/ 119164 w 216441"/>
                    <a:gd name="connsiteY32" fmla="*/ 396402 h 549613"/>
                    <a:gd name="connsiteX33" fmla="*/ 148347 w 216441"/>
                    <a:gd name="connsiteY33" fmla="*/ 406130 h 549613"/>
                    <a:gd name="connsiteX34" fmla="*/ 148347 w 216441"/>
                    <a:gd name="connsiteY34" fmla="*/ 406130 h 549613"/>
                    <a:gd name="connsiteX35" fmla="*/ 165370 w 216441"/>
                    <a:gd name="connsiteY35" fmla="*/ 406130 h 549613"/>
                    <a:gd name="connsiteX36" fmla="*/ 184826 w 216441"/>
                    <a:gd name="connsiteY36" fmla="*/ 398834 h 549613"/>
                    <a:gd name="connsiteX37" fmla="*/ 194553 w 216441"/>
                    <a:gd name="connsiteY37" fmla="*/ 423153 h 549613"/>
                    <a:gd name="connsiteX38" fmla="*/ 194553 w 216441"/>
                    <a:gd name="connsiteY38" fmla="*/ 423153 h 549613"/>
                    <a:gd name="connsiteX39" fmla="*/ 182394 w 216441"/>
                    <a:gd name="connsiteY39" fmla="*/ 449904 h 549613"/>
                    <a:gd name="connsiteX40" fmla="*/ 182394 w 216441"/>
                    <a:gd name="connsiteY40" fmla="*/ 449904 h 549613"/>
                    <a:gd name="connsiteX41" fmla="*/ 160507 w 216441"/>
                    <a:gd name="connsiteY41" fmla="*/ 466927 h 549613"/>
                    <a:gd name="connsiteX42" fmla="*/ 158075 w 216441"/>
                    <a:gd name="connsiteY42" fmla="*/ 474223 h 549613"/>
                    <a:gd name="connsiteX43" fmla="*/ 158075 w 216441"/>
                    <a:gd name="connsiteY43" fmla="*/ 474223 h 549613"/>
                    <a:gd name="connsiteX44" fmla="*/ 175098 w 216441"/>
                    <a:gd name="connsiteY44" fmla="*/ 488815 h 549613"/>
                    <a:gd name="connsiteX45" fmla="*/ 187258 w 216441"/>
                    <a:gd name="connsiteY45" fmla="*/ 483951 h 549613"/>
                    <a:gd name="connsiteX46" fmla="*/ 187258 w 216441"/>
                    <a:gd name="connsiteY46" fmla="*/ 483951 h 549613"/>
                    <a:gd name="connsiteX47" fmla="*/ 209145 w 216441"/>
                    <a:gd name="connsiteY47" fmla="*/ 491247 h 549613"/>
                    <a:gd name="connsiteX48" fmla="*/ 209145 w 216441"/>
                    <a:gd name="connsiteY48" fmla="*/ 491247 h 549613"/>
                    <a:gd name="connsiteX49" fmla="*/ 206713 w 216441"/>
                    <a:gd name="connsiteY49" fmla="*/ 510702 h 549613"/>
                    <a:gd name="connsiteX50" fmla="*/ 206713 w 216441"/>
                    <a:gd name="connsiteY50" fmla="*/ 510702 h 549613"/>
                    <a:gd name="connsiteX51" fmla="*/ 216441 w 216441"/>
                    <a:gd name="connsiteY51" fmla="*/ 530157 h 549613"/>
                    <a:gd name="connsiteX52" fmla="*/ 206713 w 216441"/>
                    <a:gd name="connsiteY52" fmla="*/ 549613 h 549613"/>
                    <a:gd name="connsiteX53" fmla="*/ 206713 w 216441"/>
                    <a:gd name="connsiteY53" fmla="*/ 549613 h 54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16441" h="549613">
                      <a:moveTo>
                        <a:pt x="172666" y="0"/>
                      </a:moveTo>
                      <a:lnTo>
                        <a:pt x="133755" y="41342"/>
                      </a:lnTo>
                      <a:lnTo>
                        <a:pt x="145915" y="55934"/>
                      </a:lnTo>
                      <a:lnTo>
                        <a:pt x="136187" y="77821"/>
                      </a:lnTo>
                      <a:lnTo>
                        <a:pt x="94845" y="82685"/>
                      </a:lnTo>
                      <a:lnTo>
                        <a:pt x="92413" y="97276"/>
                      </a:lnTo>
                      <a:lnTo>
                        <a:pt x="80253" y="94844"/>
                      </a:lnTo>
                      <a:lnTo>
                        <a:pt x="65662" y="131323"/>
                      </a:lnTo>
                      <a:lnTo>
                        <a:pt x="70526" y="148347"/>
                      </a:lnTo>
                      <a:lnTo>
                        <a:pt x="70526" y="148347"/>
                      </a:lnTo>
                      <a:lnTo>
                        <a:pt x="41343" y="153210"/>
                      </a:lnTo>
                      <a:lnTo>
                        <a:pt x="41343" y="153210"/>
                      </a:lnTo>
                      <a:lnTo>
                        <a:pt x="24319" y="175098"/>
                      </a:lnTo>
                      <a:lnTo>
                        <a:pt x="14592" y="187257"/>
                      </a:lnTo>
                      <a:lnTo>
                        <a:pt x="9728" y="204281"/>
                      </a:lnTo>
                      <a:lnTo>
                        <a:pt x="7296" y="228600"/>
                      </a:lnTo>
                      <a:lnTo>
                        <a:pt x="7296" y="235896"/>
                      </a:lnTo>
                      <a:lnTo>
                        <a:pt x="0" y="248055"/>
                      </a:lnTo>
                      <a:lnTo>
                        <a:pt x="0" y="248055"/>
                      </a:lnTo>
                      <a:lnTo>
                        <a:pt x="14592" y="257783"/>
                      </a:lnTo>
                      <a:lnTo>
                        <a:pt x="48638" y="248055"/>
                      </a:lnTo>
                      <a:lnTo>
                        <a:pt x="51070" y="265079"/>
                      </a:lnTo>
                      <a:lnTo>
                        <a:pt x="48638" y="277238"/>
                      </a:lnTo>
                      <a:lnTo>
                        <a:pt x="51070" y="299125"/>
                      </a:lnTo>
                      <a:lnTo>
                        <a:pt x="29183" y="316149"/>
                      </a:lnTo>
                      <a:lnTo>
                        <a:pt x="36479" y="335604"/>
                      </a:lnTo>
                      <a:lnTo>
                        <a:pt x="55934" y="318581"/>
                      </a:lnTo>
                      <a:lnTo>
                        <a:pt x="87549" y="325876"/>
                      </a:lnTo>
                      <a:lnTo>
                        <a:pt x="111868" y="323444"/>
                      </a:lnTo>
                      <a:lnTo>
                        <a:pt x="109436" y="357491"/>
                      </a:lnTo>
                      <a:lnTo>
                        <a:pt x="107004" y="379379"/>
                      </a:lnTo>
                      <a:lnTo>
                        <a:pt x="119164" y="396402"/>
                      </a:lnTo>
                      <a:lnTo>
                        <a:pt x="119164" y="396402"/>
                      </a:lnTo>
                      <a:lnTo>
                        <a:pt x="148347" y="406130"/>
                      </a:lnTo>
                      <a:lnTo>
                        <a:pt x="148347" y="406130"/>
                      </a:lnTo>
                      <a:lnTo>
                        <a:pt x="165370" y="406130"/>
                      </a:lnTo>
                      <a:lnTo>
                        <a:pt x="184826" y="398834"/>
                      </a:lnTo>
                      <a:lnTo>
                        <a:pt x="194553" y="423153"/>
                      </a:lnTo>
                      <a:lnTo>
                        <a:pt x="194553" y="423153"/>
                      </a:lnTo>
                      <a:lnTo>
                        <a:pt x="182394" y="449904"/>
                      </a:lnTo>
                      <a:lnTo>
                        <a:pt x="182394" y="449904"/>
                      </a:lnTo>
                      <a:lnTo>
                        <a:pt x="160507" y="466927"/>
                      </a:lnTo>
                      <a:lnTo>
                        <a:pt x="158075" y="474223"/>
                      </a:lnTo>
                      <a:lnTo>
                        <a:pt x="158075" y="474223"/>
                      </a:lnTo>
                      <a:lnTo>
                        <a:pt x="175098" y="488815"/>
                      </a:lnTo>
                      <a:lnTo>
                        <a:pt x="187258" y="483951"/>
                      </a:lnTo>
                      <a:lnTo>
                        <a:pt x="187258" y="483951"/>
                      </a:lnTo>
                      <a:lnTo>
                        <a:pt x="209145" y="491247"/>
                      </a:lnTo>
                      <a:lnTo>
                        <a:pt x="209145" y="491247"/>
                      </a:lnTo>
                      <a:lnTo>
                        <a:pt x="206713" y="510702"/>
                      </a:lnTo>
                      <a:lnTo>
                        <a:pt x="206713" y="510702"/>
                      </a:lnTo>
                      <a:lnTo>
                        <a:pt x="216441" y="530157"/>
                      </a:lnTo>
                      <a:lnTo>
                        <a:pt x="206713" y="549613"/>
                      </a:lnTo>
                      <a:lnTo>
                        <a:pt x="206713" y="54961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3" name="Dowolny kształt 102"/>
                <p:cNvSpPr/>
                <p:nvPr/>
              </p:nvSpPr>
              <p:spPr>
                <a:xfrm>
                  <a:off x="4956243" y="4389606"/>
                  <a:ext cx="836578" cy="924128"/>
                </a:xfrm>
                <a:custGeom>
                  <a:avLst/>
                  <a:gdLst>
                    <a:gd name="connsiteX0" fmla="*/ 0 w 836578"/>
                    <a:gd name="connsiteY0" fmla="*/ 0 h 924128"/>
                    <a:gd name="connsiteX1" fmla="*/ 63229 w 836578"/>
                    <a:gd name="connsiteY1" fmla="*/ 2432 h 924128"/>
                    <a:gd name="connsiteX2" fmla="*/ 63229 w 836578"/>
                    <a:gd name="connsiteY2" fmla="*/ 2432 h 924128"/>
                    <a:gd name="connsiteX3" fmla="*/ 70525 w 836578"/>
                    <a:gd name="connsiteY3" fmla="*/ 21888 h 924128"/>
                    <a:gd name="connsiteX4" fmla="*/ 70525 w 836578"/>
                    <a:gd name="connsiteY4" fmla="*/ 21888 h 924128"/>
                    <a:gd name="connsiteX5" fmla="*/ 111868 w 836578"/>
                    <a:gd name="connsiteY5" fmla="*/ 21888 h 924128"/>
                    <a:gd name="connsiteX6" fmla="*/ 126459 w 836578"/>
                    <a:gd name="connsiteY6" fmla="*/ 7296 h 924128"/>
                    <a:gd name="connsiteX7" fmla="*/ 141051 w 836578"/>
                    <a:gd name="connsiteY7" fmla="*/ 14592 h 924128"/>
                    <a:gd name="connsiteX8" fmla="*/ 141051 w 836578"/>
                    <a:gd name="connsiteY8" fmla="*/ 14592 h 924128"/>
                    <a:gd name="connsiteX9" fmla="*/ 153210 w 836578"/>
                    <a:gd name="connsiteY9" fmla="*/ 24320 h 924128"/>
                    <a:gd name="connsiteX10" fmla="*/ 175097 w 836578"/>
                    <a:gd name="connsiteY10" fmla="*/ 34047 h 924128"/>
                    <a:gd name="connsiteX11" fmla="*/ 167802 w 836578"/>
                    <a:gd name="connsiteY11" fmla="*/ 53503 h 924128"/>
                    <a:gd name="connsiteX12" fmla="*/ 167802 w 836578"/>
                    <a:gd name="connsiteY12" fmla="*/ 53503 h 924128"/>
                    <a:gd name="connsiteX13" fmla="*/ 182393 w 836578"/>
                    <a:gd name="connsiteY13" fmla="*/ 72958 h 924128"/>
                    <a:gd name="connsiteX14" fmla="*/ 189689 w 836578"/>
                    <a:gd name="connsiteY14" fmla="*/ 94845 h 924128"/>
                    <a:gd name="connsiteX15" fmla="*/ 199417 w 836578"/>
                    <a:gd name="connsiteY15" fmla="*/ 116732 h 924128"/>
                    <a:gd name="connsiteX16" fmla="*/ 209144 w 836578"/>
                    <a:gd name="connsiteY16" fmla="*/ 136188 h 924128"/>
                    <a:gd name="connsiteX17" fmla="*/ 192121 w 836578"/>
                    <a:gd name="connsiteY17" fmla="*/ 143483 h 924128"/>
                    <a:gd name="connsiteX18" fmla="*/ 187257 w 836578"/>
                    <a:gd name="connsiteY18" fmla="*/ 160507 h 924128"/>
                    <a:gd name="connsiteX19" fmla="*/ 187257 w 836578"/>
                    <a:gd name="connsiteY19" fmla="*/ 160507 h 924128"/>
                    <a:gd name="connsiteX20" fmla="*/ 209144 w 836578"/>
                    <a:gd name="connsiteY20" fmla="*/ 177530 h 924128"/>
                    <a:gd name="connsiteX21" fmla="*/ 218872 w 836578"/>
                    <a:gd name="connsiteY21" fmla="*/ 196985 h 924128"/>
                    <a:gd name="connsiteX22" fmla="*/ 218872 w 836578"/>
                    <a:gd name="connsiteY22" fmla="*/ 196985 h 924128"/>
                    <a:gd name="connsiteX23" fmla="*/ 221304 w 836578"/>
                    <a:gd name="connsiteY23" fmla="*/ 223737 h 924128"/>
                    <a:gd name="connsiteX24" fmla="*/ 238327 w 836578"/>
                    <a:gd name="connsiteY24" fmla="*/ 235896 h 924128"/>
                    <a:gd name="connsiteX25" fmla="*/ 238327 w 836578"/>
                    <a:gd name="connsiteY25" fmla="*/ 248056 h 924128"/>
                    <a:gd name="connsiteX26" fmla="*/ 238327 w 836578"/>
                    <a:gd name="connsiteY26" fmla="*/ 248056 h 924128"/>
                    <a:gd name="connsiteX27" fmla="*/ 252919 w 836578"/>
                    <a:gd name="connsiteY27" fmla="*/ 267511 h 924128"/>
                    <a:gd name="connsiteX28" fmla="*/ 252919 w 836578"/>
                    <a:gd name="connsiteY28" fmla="*/ 267511 h 924128"/>
                    <a:gd name="connsiteX29" fmla="*/ 291829 w 836578"/>
                    <a:gd name="connsiteY29" fmla="*/ 277239 h 924128"/>
                    <a:gd name="connsiteX30" fmla="*/ 313717 w 836578"/>
                    <a:gd name="connsiteY30" fmla="*/ 277239 h 924128"/>
                    <a:gd name="connsiteX31" fmla="*/ 330740 w 836578"/>
                    <a:gd name="connsiteY31" fmla="*/ 269943 h 924128"/>
                    <a:gd name="connsiteX32" fmla="*/ 352627 w 836578"/>
                    <a:gd name="connsiteY32" fmla="*/ 279671 h 924128"/>
                    <a:gd name="connsiteX33" fmla="*/ 355059 w 836578"/>
                    <a:gd name="connsiteY33" fmla="*/ 274807 h 924128"/>
                    <a:gd name="connsiteX34" fmla="*/ 369651 w 836578"/>
                    <a:gd name="connsiteY34" fmla="*/ 260215 h 924128"/>
                    <a:gd name="connsiteX35" fmla="*/ 393970 w 836578"/>
                    <a:gd name="connsiteY35" fmla="*/ 260215 h 924128"/>
                    <a:gd name="connsiteX36" fmla="*/ 415857 w 836578"/>
                    <a:gd name="connsiteY36" fmla="*/ 245624 h 924128"/>
                    <a:gd name="connsiteX37" fmla="*/ 432880 w 836578"/>
                    <a:gd name="connsiteY37" fmla="*/ 235896 h 924128"/>
                    <a:gd name="connsiteX38" fmla="*/ 432880 w 836578"/>
                    <a:gd name="connsiteY38" fmla="*/ 211577 h 924128"/>
                    <a:gd name="connsiteX39" fmla="*/ 449904 w 836578"/>
                    <a:gd name="connsiteY39" fmla="*/ 204281 h 924128"/>
                    <a:gd name="connsiteX40" fmla="*/ 449904 w 836578"/>
                    <a:gd name="connsiteY40" fmla="*/ 204281 h 924128"/>
                    <a:gd name="connsiteX41" fmla="*/ 471791 w 836578"/>
                    <a:gd name="connsiteY41" fmla="*/ 187258 h 924128"/>
                    <a:gd name="connsiteX42" fmla="*/ 471791 w 836578"/>
                    <a:gd name="connsiteY42" fmla="*/ 187258 h 924128"/>
                    <a:gd name="connsiteX43" fmla="*/ 493678 w 836578"/>
                    <a:gd name="connsiteY43" fmla="*/ 194554 h 924128"/>
                    <a:gd name="connsiteX44" fmla="*/ 493678 w 836578"/>
                    <a:gd name="connsiteY44" fmla="*/ 179962 h 924128"/>
                    <a:gd name="connsiteX45" fmla="*/ 493678 w 836578"/>
                    <a:gd name="connsiteY45" fmla="*/ 179962 h 924128"/>
                    <a:gd name="connsiteX46" fmla="*/ 515566 w 836578"/>
                    <a:gd name="connsiteY46" fmla="*/ 167803 h 924128"/>
                    <a:gd name="connsiteX47" fmla="*/ 515566 w 836578"/>
                    <a:gd name="connsiteY47" fmla="*/ 167803 h 924128"/>
                    <a:gd name="connsiteX48" fmla="*/ 547180 w 836578"/>
                    <a:gd name="connsiteY48" fmla="*/ 167803 h 924128"/>
                    <a:gd name="connsiteX49" fmla="*/ 578795 w 836578"/>
                    <a:gd name="connsiteY49" fmla="*/ 160507 h 924128"/>
                    <a:gd name="connsiteX50" fmla="*/ 603114 w 836578"/>
                    <a:gd name="connsiteY50" fmla="*/ 158075 h 924128"/>
                    <a:gd name="connsiteX51" fmla="*/ 603114 w 836578"/>
                    <a:gd name="connsiteY51" fmla="*/ 158075 h 924128"/>
                    <a:gd name="connsiteX52" fmla="*/ 622570 w 836578"/>
                    <a:gd name="connsiteY52" fmla="*/ 145915 h 924128"/>
                    <a:gd name="connsiteX53" fmla="*/ 639593 w 836578"/>
                    <a:gd name="connsiteY53" fmla="*/ 138620 h 924128"/>
                    <a:gd name="connsiteX54" fmla="*/ 639593 w 836578"/>
                    <a:gd name="connsiteY54" fmla="*/ 138620 h 924128"/>
                    <a:gd name="connsiteX55" fmla="*/ 656617 w 836578"/>
                    <a:gd name="connsiteY55" fmla="*/ 124028 h 924128"/>
                    <a:gd name="connsiteX56" fmla="*/ 656617 w 836578"/>
                    <a:gd name="connsiteY56" fmla="*/ 124028 h 924128"/>
                    <a:gd name="connsiteX57" fmla="*/ 656617 w 836578"/>
                    <a:gd name="connsiteY57" fmla="*/ 124028 h 924128"/>
                    <a:gd name="connsiteX58" fmla="*/ 673640 w 836578"/>
                    <a:gd name="connsiteY58" fmla="*/ 138620 h 924128"/>
                    <a:gd name="connsiteX59" fmla="*/ 695527 w 836578"/>
                    <a:gd name="connsiteY59" fmla="*/ 126460 h 924128"/>
                    <a:gd name="connsiteX60" fmla="*/ 700391 w 836578"/>
                    <a:gd name="connsiteY60" fmla="*/ 162939 h 924128"/>
                    <a:gd name="connsiteX61" fmla="*/ 700391 w 836578"/>
                    <a:gd name="connsiteY61" fmla="*/ 162939 h 924128"/>
                    <a:gd name="connsiteX62" fmla="*/ 680936 w 836578"/>
                    <a:gd name="connsiteY62" fmla="*/ 184826 h 924128"/>
                    <a:gd name="connsiteX63" fmla="*/ 666344 w 836578"/>
                    <a:gd name="connsiteY63" fmla="*/ 204281 h 924128"/>
                    <a:gd name="connsiteX64" fmla="*/ 680936 w 836578"/>
                    <a:gd name="connsiteY64" fmla="*/ 228600 h 924128"/>
                    <a:gd name="connsiteX65" fmla="*/ 661480 w 836578"/>
                    <a:gd name="connsiteY65" fmla="*/ 233464 h 924128"/>
                    <a:gd name="connsiteX66" fmla="*/ 673640 w 836578"/>
                    <a:gd name="connsiteY66" fmla="*/ 252920 h 924128"/>
                    <a:gd name="connsiteX67" fmla="*/ 680936 w 836578"/>
                    <a:gd name="connsiteY67" fmla="*/ 279671 h 924128"/>
                    <a:gd name="connsiteX68" fmla="*/ 673640 w 836578"/>
                    <a:gd name="connsiteY68" fmla="*/ 299126 h 924128"/>
                    <a:gd name="connsiteX69" fmla="*/ 673640 w 836578"/>
                    <a:gd name="connsiteY69" fmla="*/ 299126 h 924128"/>
                    <a:gd name="connsiteX70" fmla="*/ 693095 w 836578"/>
                    <a:gd name="connsiteY70" fmla="*/ 333173 h 924128"/>
                    <a:gd name="connsiteX71" fmla="*/ 697959 w 836578"/>
                    <a:gd name="connsiteY71" fmla="*/ 352628 h 924128"/>
                    <a:gd name="connsiteX72" fmla="*/ 685800 w 836578"/>
                    <a:gd name="connsiteY72" fmla="*/ 355060 h 924128"/>
                    <a:gd name="connsiteX73" fmla="*/ 685800 w 836578"/>
                    <a:gd name="connsiteY73" fmla="*/ 376947 h 924128"/>
                    <a:gd name="connsiteX74" fmla="*/ 671208 w 836578"/>
                    <a:gd name="connsiteY74" fmla="*/ 393971 h 924128"/>
                    <a:gd name="connsiteX75" fmla="*/ 690663 w 836578"/>
                    <a:gd name="connsiteY75" fmla="*/ 413426 h 924128"/>
                    <a:gd name="connsiteX76" fmla="*/ 688231 w 836578"/>
                    <a:gd name="connsiteY76" fmla="*/ 420722 h 924128"/>
                    <a:gd name="connsiteX77" fmla="*/ 688231 w 836578"/>
                    <a:gd name="connsiteY77" fmla="*/ 420722 h 924128"/>
                    <a:gd name="connsiteX78" fmla="*/ 671208 w 836578"/>
                    <a:gd name="connsiteY78" fmla="*/ 437745 h 924128"/>
                    <a:gd name="connsiteX79" fmla="*/ 688231 w 836578"/>
                    <a:gd name="connsiteY79" fmla="*/ 488815 h 924128"/>
                    <a:gd name="connsiteX80" fmla="*/ 751461 w 836578"/>
                    <a:gd name="connsiteY80" fmla="*/ 496111 h 924128"/>
                    <a:gd name="connsiteX81" fmla="*/ 753893 w 836578"/>
                    <a:gd name="connsiteY81" fmla="*/ 517998 h 924128"/>
                    <a:gd name="connsiteX82" fmla="*/ 746597 w 836578"/>
                    <a:gd name="connsiteY82" fmla="*/ 525294 h 924128"/>
                    <a:gd name="connsiteX83" fmla="*/ 722278 w 836578"/>
                    <a:gd name="connsiteY83" fmla="*/ 530158 h 924128"/>
                    <a:gd name="connsiteX84" fmla="*/ 722278 w 836578"/>
                    <a:gd name="connsiteY84" fmla="*/ 549613 h 924128"/>
                    <a:gd name="connsiteX85" fmla="*/ 739302 w 836578"/>
                    <a:gd name="connsiteY85" fmla="*/ 569068 h 924128"/>
                    <a:gd name="connsiteX86" fmla="*/ 761189 w 836578"/>
                    <a:gd name="connsiteY86" fmla="*/ 559341 h 924128"/>
                    <a:gd name="connsiteX87" fmla="*/ 790372 w 836578"/>
                    <a:gd name="connsiteY87" fmla="*/ 590956 h 924128"/>
                    <a:gd name="connsiteX88" fmla="*/ 770917 w 836578"/>
                    <a:gd name="connsiteY88" fmla="*/ 605547 h 924128"/>
                    <a:gd name="connsiteX89" fmla="*/ 749029 w 836578"/>
                    <a:gd name="connsiteY89" fmla="*/ 598251 h 924128"/>
                    <a:gd name="connsiteX90" fmla="*/ 739302 w 836578"/>
                    <a:gd name="connsiteY90" fmla="*/ 615275 h 924128"/>
                    <a:gd name="connsiteX91" fmla="*/ 741734 w 836578"/>
                    <a:gd name="connsiteY91" fmla="*/ 646890 h 924128"/>
                    <a:gd name="connsiteX92" fmla="*/ 778212 w 836578"/>
                    <a:gd name="connsiteY92" fmla="*/ 654185 h 924128"/>
                    <a:gd name="connsiteX93" fmla="*/ 783076 w 836578"/>
                    <a:gd name="connsiteY93" fmla="*/ 683368 h 924128"/>
                    <a:gd name="connsiteX94" fmla="*/ 778212 w 836578"/>
                    <a:gd name="connsiteY94" fmla="*/ 695528 h 924128"/>
                    <a:gd name="connsiteX95" fmla="*/ 795236 w 836578"/>
                    <a:gd name="connsiteY95" fmla="*/ 700392 h 924128"/>
                    <a:gd name="connsiteX96" fmla="*/ 790372 w 836578"/>
                    <a:gd name="connsiteY96" fmla="*/ 732007 h 924128"/>
                    <a:gd name="connsiteX97" fmla="*/ 800100 w 836578"/>
                    <a:gd name="connsiteY97" fmla="*/ 753894 h 924128"/>
                    <a:gd name="connsiteX98" fmla="*/ 780644 w 836578"/>
                    <a:gd name="connsiteY98" fmla="*/ 787941 h 924128"/>
                    <a:gd name="connsiteX99" fmla="*/ 807395 w 836578"/>
                    <a:gd name="connsiteY99" fmla="*/ 812260 h 924128"/>
                    <a:gd name="connsiteX100" fmla="*/ 800100 w 836578"/>
                    <a:gd name="connsiteY100" fmla="*/ 824420 h 924128"/>
                    <a:gd name="connsiteX101" fmla="*/ 819555 w 836578"/>
                    <a:gd name="connsiteY101" fmla="*/ 843875 h 924128"/>
                    <a:gd name="connsiteX102" fmla="*/ 836578 w 836578"/>
                    <a:gd name="connsiteY102" fmla="*/ 870626 h 924128"/>
                    <a:gd name="connsiteX103" fmla="*/ 826851 w 836578"/>
                    <a:gd name="connsiteY103" fmla="*/ 877922 h 924128"/>
                    <a:gd name="connsiteX104" fmla="*/ 834146 w 836578"/>
                    <a:gd name="connsiteY104" fmla="*/ 894945 h 924128"/>
                    <a:gd name="connsiteX105" fmla="*/ 826851 w 836578"/>
                    <a:gd name="connsiteY105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836578" h="924128">
                      <a:moveTo>
                        <a:pt x="0" y="0"/>
                      </a:moveTo>
                      <a:lnTo>
                        <a:pt x="63229" y="2432"/>
                      </a:lnTo>
                      <a:lnTo>
                        <a:pt x="63229" y="2432"/>
                      </a:lnTo>
                      <a:lnTo>
                        <a:pt x="70525" y="21888"/>
                      </a:lnTo>
                      <a:lnTo>
                        <a:pt x="70525" y="21888"/>
                      </a:lnTo>
                      <a:lnTo>
                        <a:pt x="111868" y="21888"/>
                      </a:lnTo>
                      <a:lnTo>
                        <a:pt x="126459" y="7296"/>
                      </a:lnTo>
                      <a:lnTo>
                        <a:pt x="141051" y="14592"/>
                      </a:lnTo>
                      <a:lnTo>
                        <a:pt x="141051" y="14592"/>
                      </a:lnTo>
                      <a:lnTo>
                        <a:pt x="153210" y="24320"/>
                      </a:lnTo>
                      <a:lnTo>
                        <a:pt x="175097" y="34047"/>
                      </a:lnTo>
                      <a:lnTo>
                        <a:pt x="167802" y="53503"/>
                      </a:lnTo>
                      <a:lnTo>
                        <a:pt x="167802" y="53503"/>
                      </a:lnTo>
                      <a:lnTo>
                        <a:pt x="182393" y="72958"/>
                      </a:lnTo>
                      <a:lnTo>
                        <a:pt x="189689" y="94845"/>
                      </a:lnTo>
                      <a:lnTo>
                        <a:pt x="199417" y="116732"/>
                      </a:lnTo>
                      <a:lnTo>
                        <a:pt x="209144" y="136188"/>
                      </a:lnTo>
                      <a:lnTo>
                        <a:pt x="192121" y="143483"/>
                      </a:lnTo>
                      <a:lnTo>
                        <a:pt x="187257" y="160507"/>
                      </a:lnTo>
                      <a:lnTo>
                        <a:pt x="187257" y="160507"/>
                      </a:lnTo>
                      <a:lnTo>
                        <a:pt x="209144" y="177530"/>
                      </a:lnTo>
                      <a:lnTo>
                        <a:pt x="218872" y="196985"/>
                      </a:lnTo>
                      <a:lnTo>
                        <a:pt x="218872" y="196985"/>
                      </a:lnTo>
                      <a:lnTo>
                        <a:pt x="221304" y="223737"/>
                      </a:lnTo>
                      <a:lnTo>
                        <a:pt x="238327" y="235896"/>
                      </a:lnTo>
                      <a:lnTo>
                        <a:pt x="238327" y="248056"/>
                      </a:lnTo>
                      <a:lnTo>
                        <a:pt x="238327" y="248056"/>
                      </a:lnTo>
                      <a:lnTo>
                        <a:pt x="252919" y="267511"/>
                      </a:lnTo>
                      <a:lnTo>
                        <a:pt x="252919" y="267511"/>
                      </a:lnTo>
                      <a:lnTo>
                        <a:pt x="291829" y="277239"/>
                      </a:lnTo>
                      <a:lnTo>
                        <a:pt x="313717" y="277239"/>
                      </a:lnTo>
                      <a:lnTo>
                        <a:pt x="330740" y="269943"/>
                      </a:lnTo>
                      <a:lnTo>
                        <a:pt x="352627" y="279671"/>
                      </a:lnTo>
                      <a:lnTo>
                        <a:pt x="355059" y="274807"/>
                      </a:lnTo>
                      <a:lnTo>
                        <a:pt x="369651" y="260215"/>
                      </a:lnTo>
                      <a:lnTo>
                        <a:pt x="393970" y="260215"/>
                      </a:lnTo>
                      <a:lnTo>
                        <a:pt x="415857" y="245624"/>
                      </a:lnTo>
                      <a:lnTo>
                        <a:pt x="432880" y="235896"/>
                      </a:lnTo>
                      <a:lnTo>
                        <a:pt x="432880" y="211577"/>
                      </a:lnTo>
                      <a:lnTo>
                        <a:pt x="449904" y="204281"/>
                      </a:lnTo>
                      <a:lnTo>
                        <a:pt x="449904" y="204281"/>
                      </a:lnTo>
                      <a:lnTo>
                        <a:pt x="471791" y="187258"/>
                      </a:lnTo>
                      <a:lnTo>
                        <a:pt x="471791" y="187258"/>
                      </a:lnTo>
                      <a:lnTo>
                        <a:pt x="493678" y="194554"/>
                      </a:lnTo>
                      <a:lnTo>
                        <a:pt x="493678" y="179962"/>
                      </a:lnTo>
                      <a:lnTo>
                        <a:pt x="493678" y="179962"/>
                      </a:lnTo>
                      <a:lnTo>
                        <a:pt x="515566" y="167803"/>
                      </a:lnTo>
                      <a:lnTo>
                        <a:pt x="515566" y="167803"/>
                      </a:lnTo>
                      <a:lnTo>
                        <a:pt x="547180" y="167803"/>
                      </a:lnTo>
                      <a:lnTo>
                        <a:pt x="578795" y="160507"/>
                      </a:lnTo>
                      <a:lnTo>
                        <a:pt x="603114" y="158075"/>
                      </a:lnTo>
                      <a:lnTo>
                        <a:pt x="603114" y="158075"/>
                      </a:lnTo>
                      <a:lnTo>
                        <a:pt x="622570" y="145915"/>
                      </a:lnTo>
                      <a:lnTo>
                        <a:pt x="639593" y="138620"/>
                      </a:lnTo>
                      <a:lnTo>
                        <a:pt x="639593" y="138620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73640" y="138620"/>
                      </a:lnTo>
                      <a:lnTo>
                        <a:pt x="695527" y="126460"/>
                      </a:lnTo>
                      <a:lnTo>
                        <a:pt x="700391" y="162939"/>
                      </a:lnTo>
                      <a:lnTo>
                        <a:pt x="700391" y="162939"/>
                      </a:lnTo>
                      <a:lnTo>
                        <a:pt x="680936" y="184826"/>
                      </a:lnTo>
                      <a:lnTo>
                        <a:pt x="666344" y="204281"/>
                      </a:lnTo>
                      <a:lnTo>
                        <a:pt x="680936" y="228600"/>
                      </a:lnTo>
                      <a:lnTo>
                        <a:pt x="661480" y="233464"/>
                      </a:lnTo>
                      <a:lnTo>
                        <a:pt x="673640" y="252920"/>
                      </a:lnTo>
                      <a:lnTo>
                        <a:pt x="680936" y="279671"/>
                      </a:lnTo>
                      <a:lnTo>
                        <a:pt x="673640" y="299126"/>
                      </a:lnTo>
                      <a:lnTo>
                        <a:pt x="673640" y="299126"/>
                      </a:lnTo>
                      <a:lnTo>
                        <a:pt x="693095" y="333173"/>
                      </a:lnTo>
                      <a:lnTo>
                        <a:pt x="697959" y="352628"/>
                      </a:lnTo>
                      <a:lnTo>
                        <a:pt x="685800" y="355060"/>
                      </a:lnTo>
                      <a:lnTo>
                        <a:pt x="685800" y="376947"/>
                      </a:lnTo>
                      <a:lnTo>
                        <a:pt x="671208" y="393971"/>
                      </a:lnTo>
                      <a:lnTo>
                        <a:pt x="690663" y="413426"/>
                      </a:lnTo>
                      <a:lnTo>
                        <a:pt x="688231" y="420722"/>
                      </a:lnTo>
                      <a:lnTo>
                        <a:pt x="688231" y="420722"/>
                      </a:lnTo>
                      <a:lnTo>
                        <a:pt x="671208" y="437745"/>
                      </a:lnTo>
                      <a:lnTo>
                        <a:pt x="688231" y="488815"/>
                      </a:lnTo>
                      <a:lnTo>
                        <a:pt x="751461" y="496111"/>
                      </a:lnTo>
                      <a:lnTo>
                        <a:pt x="753893" y="517998"/>
                      </a:lnTo>
                      <a:lnTo>
                        <a:pt x="746597" y="525294"/>
                      </a:lnTo>
                      <a:lnTo>
                        <a:pt x="722278" y="530158"/>
                      </a:lnTo>
                      <a:lnTo>
                        <a:pt x="722278" y="549613"/>
                      </a:lnTo>
                      <a:lnTo>
                        <a:pt x="739302" y="569068"/>
                      </a:lnTo>
                      <a:lnTo>
                        <a:pt x="761189" y="559341"/>
                      </a:lnTo>
                      <a:lnTo>
                        <a:pt x="790372" y="590956"/>
                      </a:lnTo>
                      <a:lnTo>
                        <a:pt x="770917" y="605547"/>
                      </a:lnTo>
                      <a:lnTo>
                        <a:pt x="749029" y="598251"/>
                      </a:lnTo>
                      <a:lnTo>
                        <a:pt x="739302" y="615275"/>
                      </a:lnTo>
                      <a:lnTo>
                        <a:pt x="741734" y="646890"/>
                      </a:lnTo>
                      <a:lnTo>
                        <a:pt x="778212" y="654185"/>
                      </a:lnTo>
                      <a:lnTo>
                        <a:pt x="783076" y="683368"/>
                      </a:lnTo>
                      <a:lnTo>
                        <a:pt x="778212" y="695528"/>
                      </a:lnTo>
                      <a:lnTo>
                        <a:pt x="795236" y="700392"/>
                      </a:lnTo>
                      <a:lnTo>
                        <a:pt x="790372" y="732007"/>
                      </a:lnTo>
                      <a:lnTo>
                        <a:pt x="800100" y="753894"/>
                      </a:lnTo>
                      <a:lnTo>
                        <a:pt x="780644" y="787941"/>
                      </a:lnTo>
                      <a:lnTo>
                        <a:pt x="807395" y="812260"/>
                      </a:lnTo>
                      <a:lnTo>
                        <a:pt x="800100" y="824420"/>
                      </a:lnTo>
                      <a:lnTo>
                        <a:pt x="819555" y="843875"/>
                      </a:lnTo>
                      <a:lnTo>
                        <a:pt x="836578" y="870626"/>
                      </a:lnTo>
                      <a:lnTo>
                        <a:pt x="826851" y="877922"/>
                      </a:lnTo>
                      <a:lnTo>
                        <a:pt x="834146" y="894945"/>
                      </a:lnTo>
                      <a:lnTo>
                        <a:pt x="826851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Dowolny kształt 103"/>
                <p:cNvSpPr/>
                <p:nvPr/>
              </p:nvSpPr>
              <p:spPr>
                <a:xfrm>
                  <a:off x="5656634" y="4126960"/>
                  <a:ext cx="342900" cy="384242"/>
                </a:xfrm>
                <a:custGeom>
                  <a:avLst/>
                  <a:gdLst>
                    <a:gd name="connsiteX0" fmla="*/ 342900 w 342900"/>
                    <a:gd name="connsiteY0" fmla="*/ 0 h 384242"/>
                    <a:gd name="connsiteX1" fmla="*/ 328309 w 342900"/>
                    <a:gd name="connsiteY1" fmla="*/ 55934 h 384242"/>
                    <a:gd name="connsiteX2" fmla="*/ 328309 w 342900"/>
                    <a:gd name="connsiteY2" fmla="*/ 82685 h 384242"/>
                    <a:gd name="connsiteX3" fmla="*/ 308853 w 342900"/>
                    <a:gd name="connsiteY3" fmla="*/ 89980 h 384242"/>
                    <a:gd name="connsiteX4" fmla="*/ 308853 w 342900"/>
                    <a:gd name="connsiteY4" fmla="*/ 107004 h 384242"/>
                    <a:gd name="connsiteX5" fmla="*/ 306421 w 342900"/>
                    <a:gd name="connsiteY5" fmla="*/ 119163 h 384242"/>
                    <a:gd name="connsiteX6" fmla="*/ 289398 w 342900"/>
                    <a:gd name="connsiteY6" fmla="*/ 114300 h 384242"/>
                    <a:gd name="connsiteX7" fmla="*/ 272375 w 342900"/>
                    <a:gd name="connsiteY7" fmla="*/ 124027 h 384242"/>
                    <a:gd name="connsiteX8" fmla="*/ 250487 w 342900"/>
                    <a:gd name="connsiteY8" fmla="*/ 155642 h 384242"/>
                    <a:gd name="connsiteX9" fmla="*/ 243192 w 342900"/>
                    <a:gd name="connsiteY9" fmla="*/ 184825 h 384242"/>
                    <a:gd name="connsiteX10" fmla="*/ 226168 w 342900"/>
                    <a:gd name="connsiteY10" fmla="*/ 201849 h 384242"/>
                    <a:gd name="connsiteX11" fmla="*/ 216440 w 342900"/>
                    <a:gd name="connsiteY11" fmla="*/ 223736 h 384242"/>
                    <a:gd name="connsiteX12" fmla="*/ 201849 w 342900"/>
                    <a:gd name="connsiteY12" fmla="*/ 240759 h 384242"/>
                    <a:gd name="connsiteX13" fmla="*/ 182394 w 342900"/>
                    <a:gd name="connsiteY13" fmla="*/ 235895 h 384242"/>
                    <a:gd name="connsiteX14" fmla="*/ 150779 w 342900"/>
                    <a:gd name="connsiteY14" fmla="*/ 255351 h 384242"/>
                    <a:gd name="connsiteX15" fmla="*/ 136187 w 342900"/>
                    <a:gd name="connsiteY15" fmla="*/ 260214 h 384242"/>
                    <a:gd name="connsiteX16" fmla="*/ 121596 w 342900"/>
                    <a:gd name="connsiteY16" fmla="*/ 257783 h 384242"/>
                    <a:gd name="connsiteX17" fmla="*/ 119164 w 342900"/>
                    <a:gd name="connsiteY17" fmla="*/ 265078 h 384242"/>
                    <a:gd name="connsiteX18" fmla="*/ 128892 w 342900"/>
                    <a:gd name="connsiteY18" fmla="*/ 282102 h 384242"/>
                    <a:gd name="connsiteX19" fmla="*/ 102140 w 342900"/>
                    <a:gd name="connsiteY19" fmla="*/ 303989 h 384242"/>
                    <a:gd name="connsiteX20" fmla="*/ 80253 w 342900"/>
                    <a:gd name="connsiteY20" fmla="*/ 303989 h 384242"/>
                    <a:gd name="connsiteX21" fmla="*/ 53502 w 342900"/>
                    <a:gd name="connsiteY21" fmla="*/ 321012 h 384242"/>
                    <a:gd name="connsiteX22" fmla="*/ 38911 w 342900"/>
                    <a:gd name="connsiteY22" fmla="*/ 335604 h 384242"/>
                    <a:gd name="connsiteX23" fmla="*/ 29183 w 342900"/>
                    <a:gd name="connsiteY23" fmla="*/ 350195 h 384242"/>
                    <a:gd name="connsiteX24" fmla="*/ 29183 w 342900"/>
                    <a:gd name="connsiteY24" fmla="*/ 350195 h 384242"/>
                    <a:gd name="connsiteX25" fmla="*/ 0 w 342900"/>
                    <a:gd name="connsiteY25" fmla="*/ 384242 h 384242"/>
                    <a:gd name="connsiteX26" fmla="*/ 0 w 342900"/>
                    <a:gd name="connsiteY26" fmla="*/ 384242 h 384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2900" h="384242">
                      <a:moveTo>
                        <a:pt x="342900" y="0"/>
                      </a:moveTo>
                      <a:lnTo>
                        <a:pt x="328309" y="55934"/>
                      </a:lnTo>
                      <a:lnTo>
                        <a:pt x="328309" y="82685"/>
                      </a:lnTo>
                      <a:lnTo>
                        <a:pt x="308853" y="89980"/>
                      </a:lnTo>
                      <a:lnTo>
                        <a:pt x="308853" y="107004"/>
                      </a:lnTo>
                      <a:lnTo>
                        <a:pt x="306421" y="119163"/>
                      </a:lnTo>
                      <a:lnTo>
                        <a:pt x="289398" y="114300"/>
                      </a:lnTo>
                      <a:lnTo>
                        <a:pt x="272375" y="124027"/>
                      </a:lnTo>
                      <a:lnTo>
                        <a:pt x="250487" y="155642"/>
                      </a:lnTo>
                      <a:lnTo>
                        <a:pt x="243192" y="184825"/>
                      </a:lnTo>
                      <a:lnTo>
                        <a:pt x="226168" y="201849"/>
                      </a:lnTo>
                      <a:lnTo>
                        <a:pt x="216440" y="223736"/>
                      </a:lnTo>
                      <a:lnTo>
                        <a:pt x="201849" y="240759"/>
                      </a:lnTo>
                      <a:lnTo>
                        <a:pt x="182394" y="235895"/>
                      </a:lnTo>
                      <a:lnTo>
                        <a:pt x="150779" y="255351"/>
                      </a:lnTo>
                      <a:lnTo>
                        <a:pt x="136187" y="260214"/>
                      </a:lnTo>
                      <a:lnTo>
                        <a:pt x="121596" y="257783"/>
                      </a:lnTo>
                      <a:lnTo>
                        <a:pt x="119164" y="265078"/>
                      </a:lnTo>
                      <a:lnTo>
                        <a:pt x="128892" y="282102"/>
                      </a:lnTo>
                      <a:lnTo>
                        <a:pt x="102140" y="303989"/>
                      </a:lnTo>
                      <a:lnTo>
                        <a:pt x="80253" y="303989"/>
                      </a:lnTo>
                      <a:lnTo>
                        <a:pt x="53502" y="321012"/>
                      </a:lnTo>
                      <a:lnTo>
                        <a:pt x="38911" y="335604"/>
                      </a:lnTo>
                      <a:lnTo>
                        <a:pt x="29183" y="350195"/>
                      </a:lnTo>
                      <a:lnTo>
                        <a:pt x="29183" y="350195"/>
                      </a:lnTo>
                      <a:lnTo>
                        <a:pt x="0" y="384242"/>
                      </a:lnTo>
                      <a:lnTo>
                        <a:pt x="0" y="38424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5" name="Dowolny kształt 104"/>
                <p:cNvSpPr/>
                <p:nvPr/>
              </p:nvSpPr>
              <p:spPr>
                <a:xfrm>
                  <a:off x="4846806" y="3662464"/>
                  <a:ext cx="1116249" cy="418289"/>
                </a:xfrm>
                <a:custGeom>
                  <a:avLst/>
                  <a:gdLst>
                    <a:gd name="connsiteX0" fmla="*/ 1116249 w 1116249"/>
                    <a:gd name="connsiteY0" fmla="*/ 201849 h 418289"/>
                    <a:gd name="connsiteX1" fmla="*/ 1070043 w 1116249"/>
                    <a:gd name="connsiteY1" fmla="*/ 243191 h 418289"/>
                    <a:gd name="connsiteX2" fmla="*/ 1045724 w 1116249"/>
                    <a:gd name="connsiteY2" fmla="*/ 216440 h 418289"/>
                    <a:gd name="connsiteX3" fmla="*/ 1016541 w 1116249"/>
                    <a:gd name="connsiteY3" fmla="*/ 214008 h 418289"/>
                    <a:gd name="connsiteX4" fmla="*/ 1004381 w 1116249"/>
                    <a:gd name="connsiteY4" fmla="*/ 226168 h 418289"/>
                    <a:gd name="connsiteX5" fmla="*/ 982494 w 1116249"/>
                    <a:gd name="connsiteY5" fmla="*/ 233464 h 418289"/>
                    <a:gd name="connsiteX6" fmla="*/ 967903 w 1116249"/>
                    <a:gd name="connsiteY6" fmla="*/ 228600 h 418289"/>
                    <a:gd name="connsiteX7" fmla="*/ 958175 w 1116249"/>
                    <a:gd name="connsiteY7" fmla="*/ 233464 h 418289"/>
                    <a:gd name="connsiteX8" fmla="*/ 958175 w 1116249"/>
                    <a:gd name="connsiteY8" fmla="*/ 233464 h 418289"/>
                    <a:gd name="connsiteX9" fmla="*/ 946015 w 1116249"/>
                    <a:gd name="connsiteY9" fmla="*/ 257783 h 418289"/>
                    <a:gd name="connsiteX10" fmla="*/ 943583 w 1116249"/>
                    <a:gd name="connsiteY10" fmla="*/ 269942 h 418289"/>
                    <a:gd name="connsiteX11" fmla="*/ 887649 w 1116249"/>
                    <a:gd name="connsiteY11" fmla="*/ 245623 h 418289"/>
                    <a:gd name="connsiteX12" fmla="*/ 885217 w 1116249"/>
                    <a:gd name="connsiteY12" fmla="*/ 238327 h 418289"/>
                    <a:gd name="connsiteX13" fmla="*/ 875490 w 1116249"/>
                    <a:gd name="connsiteY13" fmla="*/ 226168 h 418289"/>
                    <a:gd name="connsiteX14" fmla="*/ 873058 w 1116249"/>
                    <a:gd name="connsiteY14" fmla="*/ 211576 h 418289"/>
                    <a:gd name="connsiteX15" fmla="*/ 763622 w 1116249"/>
                    <a:gd name="connsiteY15" fmla="*/ 216440 h 418289"/>
                    <a:gd name="connsiteX16" fmla="*/ 763622 w 1116249"/>
                    <a:gd name="connsiteY16" fmla="*/ 206713 h 418289"/>
                    <a:gd name="connsiteX17" fmla="*/ 763622 w 1116249"/>
                    <a:gd name="connsiteY17" fmla="*/ 206713 h 418289"/>
                    <a:gd name="connsiteX18" fmla="*/ 770917 w 1116249"/>
                    <a:gd name="connsiteY18" fmla="*/ 175098 h 418289"/>
                    <a:gd name="connsiteX19" fmla="*/ 749030 w 1116249"/>
                    <a:gd name="connsiteY19" fmla="*/ 175098 h 418289"/>
                    <a:gd name="connsiteX20" fmla="*/ 749030 w 1116249"/>
                    <a:gd name="connsiteY20" fmla="*/ 175098 h 418289"/>
                    <a:gd name="connsiteX21" fmla="*/ 729575 w 1116249"/>
                    <a:gd name="connsiteY21" fmla="*/ 150779 h 418289"/>
                    <a:gd name="connsiteX22" fmla="*/ 739303 w 1116249"/>
                    <a:gd name="connsiteY22" fmla="*/ 119164 h 418289"/>
                    <a:gd name="connsiteX23" fmla="*/ 710120 w 1116249"/>
                    <a:gd name="connsiteY23" fmla="*/ 99708 h 418289"/>
                    <a:gd name="connsiteX24" fmla="*/ 710120 w 1116249"/>
                    <a:gd name="connsiteY24" fmla="*/ 124027 h 418289"/>
                    <a:gd name="connsiteX25" fmla="*/ 702824 w 1116249"/>
                    <a:gd name="connsiteY25" fmla="*/ 148347 h 418289"/>
                    <a:gd name="connsiteX26" fmla="*/ 683368 w 1116249"/>
                    <a:gd name="connsiteY26" fmla="*/ 158074 h 418289"/>
                    <a:gd name="connsiteX27" fmla="*/ 632298 w 1116249"/>
                    <a:gd name="connsiteY27" fmla="*/ 121596 h 418289"/>
                    <a:gd name="connsiteX28" fmla="*/ 612843 w 1116249"/>
                    <a:gd name="connsiteY28" fmla="*/ 153210 h 418289"/>
                    <a:gd name="connsiteX29" fmla="*/ 581228 w 1116249"/>
                    <a:gd name="connsiteY29" fmla="*/ 138619 h 418289"/>
                    <a:gd name="connsiteX30" fmla="*/ 576364 w 1116249"/>
                    <a:gd name="connsiteY30" fmla="*/ 162938 h 418289"/>
                    <a:gd name="connsiteX31" fmla="*/ 576364 w 1116249"/>
                    <a:gd name="connsiteY31" fmla="*/ 162938 h 418289"/>
                    <a:gd name="connsiteX32" fmla="*/ 520430 w 1116249"/>
                    <a:gd name="connsiteY32" fmla="*/ 141051 h 418289"/>
                    <a:gd name="connsiteX33" fmla="*/ 510703 w 1116249"/>
                    <a:gd name="connsiteY33" fmla="*/ 160506 h 418289"/>
                    <a:gd name="connsiteX34" fmla="*/ 498543 w 1116249"/>
                    <a:gd name="connsiteY34" fmla="*/ 141051 h 418289"/>
                    <a:gd name="connsiteX35" fmla="*/ 515566 w 1116249"/>
                    <a:gd name="connsiteY35" fmla="*/ 114300 h 418289"/>
                    <a:gd name="connsiteX36" fmla="*/ 454768 w 1116249"/>
                    <a:gd name="connsiteY36" fmla="*/ 80253 h 418289"/>
                    <a:gd name="connsiteX37" fmla="*/ 435313 w 1116249"/>
                    <a:gd name="connsiteY37" fmla="*/ 102140 h 418289"/>
                    <a:gd name="connsiteX38" fmla="*/ 425585 w 1116249"/>
                    <a:gd name="connsiteY38" fmla="*/ 77821 h 418289"/>
                    <a:gd name="connsiteX39" fmla="*/ 425585 w 1116249"/>
                    <a:gd name="connsiteY39" fmla="*/ 77821 h 418289"/>
                    <a:gd name="connsiteX40" fmla="*/ 423154 w 1116249"/>
                    <a:gd name="connsiteY40" fmla="*/ 51070 h 418289"/>
                    <a:gd name="connsiteX41" fmla="*/ 423154 w 1116249"/>
                    <a:gd name="connsiteY41" fmla="*/ 51070 h 418289"/>
                    <a:gd name="connsiteX42" fmla="*/ 401266 w 1116249"/>
                    <a:gd name="connsiteY42" fmla="*/ 29183 h 418289"/>
                    <a:gd name="connsiteX43" fmla="*/ 410994 w 1116249"/>
                    <a:gd name="connsiteY43" fmla="*/ 17023 h 418289"/>
                    <a:gd name="connsiteX44" fmla="*/ 410994 w 1116249"/>
                    <a:gd name="connsiteY44" fmla="*/ 17023 h 418289"/>
                    <a:gd name="connsiteX45" fmla="*/ 362356 w 1116249"/>
                    <a:gd name="connsiteY45" fmla="*/ 0 h 418289"/>
                    <a:gd name="connsiteX46" fmla="*/ 330741 w 1116249"/>
                    <a:gd name="connsiteY46" fmla="*/ 26751 h 418289"/>
                    <a:gd name="connsiteX47" fmla="*/ 335605 w 1116249"/>
                    <a:gd name="connsiteY47" fmla="*/ 60798 h 418289"/>
                    <a:gd name="connsiteX48" fmla="*/ 333173 w 1116249"/>
                    <a:gd name="connsiteY48" fmla="*/ 89981 h 418289"/>
                    <a:gd name="connsiteX49" fmla="*/ 311285 w 1116249"/>
                    <a:gd name="connsiteY49" fmla="*/ 80253 h 418289"/>
                    <a:gd name="connsiteX50" fmla="*/ 296694 w 1116249"/>
                    <a:gd name="connsiteY50" fmla="*/ 85117 h 418289"/>
                    <a:gd name="connsiteX51" fmla="*/ 265079 w 1116249"/>
                    <a:gd name="connsiteY51" fmla="*/ 80253 h 418289"/>
                    <a:gd name="connsiteX52" fmla="*/ 255351 w 1116249"/>
                    <a:gd name="connsiteY52" fmla="*/ 92413 h 418289"/>
                    <a:gd name="connsiteX53" fmla="*/ 267511 w 1116249"/>
                    <a:gd name="connsiteY53" fmla="*/ 111868 h 418289"/>
                    <a:gd name="connsiteX54" fmla="*/ 248056 w 1116249"/>
                    <a:gd name="connsiteY54" fmla="*/ 124027 h 418289"/>
                    <a:gd name="connsiteX55" fmla="*/ 221305 w 1116249"/>
                    <a:gd name="connsiteY55" fmla="*/ 124027 h 418289"/>
                    <a:gd name="connsiteX56" fmla="*/ 196985 w 1116249"/>
                    <a:gd name="connsiteY56" fmla="*/ 128891 h 418289"/>
                    <a:gd name="connsiteX57" fmla="*/ 165371 w 1116249"/>
                    <a:gd name="connsiteY57" fmla="*/ 128891 h 418289"/>
                    <a:gd name="connsiteX58" fmla="*/ 165371 w 1116249"/>
                    <a:gd name="connsiteY58" fmla="*/ 128891 h 418289"/>
                    <a:gd name="connsiteX59" fmla="*/ 128892 w 1116249"/>
                    <a:gd name="connsiteY59" fmla="*/ 133755 h 418289"/>
                    <a:gd name="connsiteX60" fmla="*/ 138620 w 1116249"/>
                    <a:gd name="connsiteY60" fmla="*/ 155642 h 418289"/>
                    <a:gd name="connsiteX61" fmla="*/ 119164 w 1116249"/>
                    <a:gd name="connsiteY61" fmla="*/ 177530 h 418289"/>
                    <a:gd name="connsiteX62" fmla="*/ 116732 w 1116249"/>
                    <a:gd name="connsiteY62" fmla="*/ 245623 h 418289"/>
                    <a:gd name="connsiteX63" fmla="*/ 148347 w 1116249"/>
                    <a:gd name="connsiteY63" fmla="*/ 240759 h 418289"/>
                    <a:gd name="connsiteX64" fmla="*/ 155643 w 1116249"/>
                    <a:gd name="connsiteY64" fmla="*/ 272374 h 418289"/>
                    <a:gd name="connsiteX65" fmla="*/ 153211 w 1116249"/>
                    <a:gd name="connsiteY65" fmla="*/ 296693 h 418289"/>
                    <a:gd name="connsiteX66" fmla="*/ 153211 w 1116249"/>
                    <a:gd name="connsiteY66" fmla="*/ 296693 h 418289"/>
                    <a:gd name="connsiteX67" fmla="*/ 143483 w 1116249"/>
                    <a:gd name="connsiteY67" fmla="*/ 338036 h 418289"/>
                    <a:gd name="connsiteX68" fmla="*/ 109437 w 1116249"/>
                    <a:gd name="connsiteY68" fmla="*/ 316149 h 418289"/>
                    <a:gd name="connsiteX69" fmla="*/ 107005 w 1116249"/>
                    <a:gd name="connsiteY69" fmla="*/ 299125 h 418289"/>
                    <a:gd name="connsiteX70" fmla="*/ 94845 w 1116249"/>
                    <a:gd name="connsiteY70" fmla="*/ 279670 h 418289"/>
                    <a:gd name="connsiteX71" fmla="*/ 68094 w 1116249"/>
                    <a:gd name="connsiteY71" fmla="*/ 279670 h 418289"/>
                    <a:gd name="connsiteX72" fmla="*/ 60798 w 1116249"/>
                    <a:gd name="connsiteY72" fmla="*/ 262647 h 418289"/>
                    <a:gd name="connsiteX73" fmla="*/ 46207 w 1116249"/>
                    <a:gd name="connsiteY73" fmla="*/ 291830 h 418289"/>
                    <a:gd name="connsiteX74" fmla="*/ 34047 w 1116249"/>
                    <a:gd name="connsiteY74" fmla="*/ 321013 h 418289"/>
                    <a:gd name="connsiteX75" fmla="*/ 34047 w 1116249"/>
                    <a:gd name="connsiteY75" fmla="*/ 340468 h 418289"/>
                    <a:gd name="connsiteX76" fmla="*/ 43775 w 1116249"/>
                    <a:gd name="connsiteY76" fmla="*/ 362355 h 418289"/>
                    <a:gd name="connsiteX77" fmla="*/ 24320 w 1116249"/>
                    <a:gd name="connsiteY77" fmla="*/ 381810 h 418289"/>
                    <a:gd name="connsiteX78" fmla="*/ 4864 w 1116249"/>
                    <a:gd name="connsiteY78" fmla="*/ 415857 h 418289"/>
                    <a:gd name="connsiteX79" fmla="*/ 0 w 1116249"/>
                    <a:gd name="connsiteY79" fmla="*/ 418289 h 418289"/>
                    <a:gd name="connsiteX80" fmla="*/ 0 w 1116249"/>
                    <a:gd name="connsiteY80" fmla="*/ 418289 h 418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1116249" h="418289">
                      <a:moveTo>
                        <a:pt x="1116249" y="201849"/>
                      </a:moveTo>
                      <a:lnTo>
                        <a:pt x="1070043" y="243191"/>
                      </a:lnTo>
                      <a:lnTo>
                        <a:pt x="1045724" y="216440"/>
                      </a:lnTo>
                      <a:lnTo>
                        <a:pt x="1016541" y="214008"/>
                      </a:lnTo>
                      <a:lnTo>
                        <a:pt x="1004381" y="226168"/>
                      </a:lnTo>
                      <a:lnTo>
                        <a:pt x="982494" y="233464"/>
                      </a:lnTo>
                      <a:lnTo>
                        <a:pt x="967903" y="228600"/>
                      </a:lnTo>
                      <a:lnTo>
                        <a:pt x="958175" y="233464"/>
                      </a:lnTo>
                      <a:lnTo>
                        <a:pt x="958175" y="233464"/>
                      </a:lnTo>
                      <a:lnTo>
                        <a:pt x="946015" y="257783"/>
                      </a:lnTo>
                      <a:lnTo>
                        <a:pt x="943583" y="269942"/>
                      </a:lnTo>
                      <a:lnTo>
                        <a:pt x="887649" y="245623"/>
                      </a:lnTo>
                      <a:lnTo>
                        <a:pt x="885217" y="238327"/>
                      </a:lnTo>
                      <a:lnTo>
                        <a:pt x="875490" y="226168"/>
                      </a:lnTo>
                      <a:lnTo>
                        <a:pt x="873058" y="211576"/>
                      </a:lnTo>
                      <a:lnTo>
                        <a:pt x="763622" y="216440"/>
                      </a:lnTo>
                      <a:lnTo>
                        <a:pt x="763622" y="206713"/>
                      </a:lnTo>
                      <a:lnTo>
                        <a:pt x="763622" y="206713"/>
                      </a:lnTo>
                      <a:lnTo>
                        <a:pt x="770917" y="175098"/>
                      </a:lnTo>
                      <a:lnTo>
                        <a:pt x="749030" y="175098"/>
                      </a:lnTo>
                      <a:lnTo>
                        <a:pt x="749030" y="175098"/>
                      </a:lnTo>
                      <a:lnTo>
                        <a:pt x="729575" y="150779"/>
                      </a:lnTo>
                      <a:lnTo>
                        <a:pt x="739303" y="119164"/>
                      </a:lnTo>
                      <a:lnTo>
                        <a:pt x="710120" y="99708"/>
                      </a:lnTo>
                      <a:lnTo>
                        <a:pt x="710120" y="124027"/>
                      </a:lnTo>
                      <a:lnTo>
                        <a:pt x="702824" y="148347"/>
                      </a:lnTo>
                      <a:lnTo>
                        <a:pt x="683368" y="158074"/>
                      </a:lnTo>
                      <a:lnTo>
                        <a:pt x="632298" y="121596"/>
                      </a:lnTo>
                      <a:lnTo>
                        <a:pt x="612843" y="153210"/>
                      </a:lnTo>
                      <a:lnTo>
                        <a:pt x="581228" y="138619"/>
                      </a:lnTo>
                      <a:lnTo>
                        <a:pt x="576364" y="162938"/>
                      </a:lnTo>
                      <a:lnTo>
                        <a:pt x="576364" y="162938"/>
                      </a:lnTo>
                      <a:lnTo>
                        <a:pt x="520430" y="141051"/>
                      </a:lnTo>
                      <a:lnTo>
                        <a:pt x="510703" y="160506"/>
                      </a:lnTo>
                      <a:lnTo>
                        <a:pt x="498543" y="141051"/>
                      </a:lnTo>
                      <a:lnTo>
                        <a:pt x="515566" y="114300"/>
                      </a:lnTo>
                      <a:lnTo>
                        <a:pt x="454768" y="80253"/>
                      </a:lnTo>
                      <a:lnTo>
                        <a:pt x="435313" y="102140"/>
                      </a:lnTo>
                      <a:lnTo>
                        <a:pt x="425585" y="77821"/>
                      </a:lnTo>
                      <a:lnTo>
                        <a:pt x="425585" y="77821"/>
                      </a:lnTo>
                      <a:lnTo>
                        <a:pt x="423154" y="51070"/>
                      </a:lnTo>
                      <a:lnTo>
                        <a:pt x="423154" y="51070"/>
                      </a:lnTo>
                      <a:lnTo>
                        <a:pt x="401266" y="29183"/>
                      </a:lnTo>
                      <a:lnTo>
                        <a:pt x="410994" y="17023"/>
                      </a:lnTo>
                      <a:lnTo>
                        <a:pt x="410994" y="17023"/>
                      </a:lnTo>
                      <a:lnTo>
                        <a:pt x="362356" y="0"/>
                      </a:lnTo>
                      <a:lnTo>
                        <a:pt x="330741" y="26751"/>
                      </a:lnTo>
                      <a:lnTo>
                        <a:pt x="335605" y="60798"/>
                      </a:lnTo>
                      <a:lnTo>
                        <a:pt x="333173" y="89981"/>
                      </a:lnTo>
                      <a:lnTo>
                        <a:pt x="311285" y="80253"/>
                      </a:lnTo>
                      <a:lnTo>
                        <a:pt x="296694" y="85117"/>
                      </a:lnTo>
                      <a:lnTo>
                        <a:pt x="265079" y="80253"/>
                      </a:lnTo>
                      <a:lnTo>
                        <a:pt x="255351" y="92413"/>
                      </a:lnTo>
                      <a:lnTo>
                        <a:pt x="267511" y="111868"/>
                      </a:lnTo>
                      <a:lnTo>
                        <a:pt x="248056" y="124027"/>
                      </a:lnTo>
                      <a:lnTo>
                        <a:pt x="221305" y="124027"/>
                      </a:lnTo>
                      <a:lnTo>
                        <a:pt x="196985" y="128891"/>
                      </a:lnTo>
                      <a:lnTo>
                        <a:pt x="165371" y="128891"/>
                      </a:lnTo>
                      <a:lnTo>
                        <a:pt x="165371" y="128891"/>
                      </a:lnTo>
                      <a:lnTo>
                        <a:pt x="128892" y="133755"/>
                      </a:lnTo>
                      <a:lnTo>
                        <a:pt x="138620" y="155642"/>
                      </a:lnTo>
                      <a:lnTo>
                        <a:pt x="119164" y="177530"/>
                      </a:lnTo>
                      <a:cubicBezTo>
                        <a:pt x="118353" y="200228"/>
                        <a:pt x="117543" y="222925"/>
                        <a:pt x="116732" y="245623"/>
                      </a:cubicBezTo>
                      <a:lnTo>
                        <a:pt x="148347" y="240759"/>
                      </a:lnTo>
                      <a:lnTo>
                        <a:pt x="155643" y="272374"/>
                      </a:lnTo>
                      <a:lnTo>
                        <a:pt x="153211" y="296693"/>
                      </a:lnTo>
                      <a:lnTo>
                        <a:pt x="153211" y="296693"/>
                      </a:lnTo>
                      <a:lnTo>
                        <a:pt x="143483" y="338036"/>
                      </a:lnTo>
                      <a:lnTo>
                        <a:pt x="109437" y="316149"/>
                      </a:lnTo>
                      <a:lnTo>
                        <a:pt x="107005" y="299125"/>
                      </a:lnTo>
                      <a:lnTo>
                        <a:pt x="94845" y="279670"/>
                      </a:lnTo>
                      <a:lnTo>
                        <a:pt x="68094" y="279670"/>
                      </a:lnTo>
                      <a:lnTo>
                        <a:pt x="60798" y="262647"/>
                      </a:lnTo>
                      <a:lnTo>
                        <a:pt x="46207" y="291830"/>
                      </a:lnTo>
                      <a:lnTo>
                        <a:pt x="34047" y="321013"/>
                      </a:lnTo>
                      <a:lnTo>
                        <a:pt x="34047" y="340468"/>
                      </a:lnTo>
                      <a:lnTo>
                        <a:pt x="43775" y="362355"/>
                      </a:lnTo>
                      <a:lnTo>
                        <a:pt x="24320" y="381810"/>
                      </a:lnTo>
                      <a:lnTo>
                        <a:pt x="4864" y="415857"/>
                      </a:lnTo>
                      <a:lnTo>
                        <a:pt x="0" y="418289"/>
                      </a:lnTo>
                      <a:lnTo>
                        <a:pt x="0" y="41828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6" name="Dowolny kształt 105"/>
                <p:cNvSpPr/>
                <p:nvPr/>
              </p:nvSpPr>
              <p:spPr>
                <a:xfrm>
                  <a:off x="4572000" y="2740768"/>
                  <a:ext cx="746598" cy="924128"/>
                </a:xfrm>
                <a:custGeom>
                  <a:avLst/>
                  <a:gdLst>
                    <a:gd name="connsiteX0" fmla="*/ 0 w 746598"/>
                    <a:gd name="connsiteY0" fmla="*/ 0 h 924128"/>
                    <a:gd name="connsiteX1" fmla="*/ 26751 w 746598"/>
                    <a:gd name="connsiteY1" fmla="*/ 55934 h 924128"/>
                    <a:gd name="connsiteX2" fmla="*/ 26751 w 746598"/>
                    <a:gd name="connsiteY2" fmla="*/ 55934 h 924128"/>
                    <a:gd name="connsiteX3" fmla="*/ 68094 w 746598"/>
                    <a:gd name="connsiteY3" fmla="*/ 60798 h 924128"/>
                    <a:gd name="connsiteX4" fmla="*/ 77821 w 746598"/>
                    <a:gd name="connsiteY4" fmla="*/ 65662 h 924128"/>
                    <a:gd name="connsiteX5" fmla="*/ 94845 w 746598"/>
                    <a:gd name="connsiteY5" fmla="*/ 53502 h 924128"/>
                    <a:gd name="connsiteX6" fmla="*/ 116732 w 746598"/>
                    <a:gd name="connsiteY6" fmla="*/ 63230 h 924128"/>
                    <a:gd name="connsiteX7" fmla="*/ 109436 w 746598"/>
                    <a:gd name="connsiteY7" fmla="*/ 82685 h 924128"/>
                    <a:gd name="connsiteX8" fmla="*/ 128891 w 746598"/>
                    <a:gd name="connsiteY8" fmla="*/ 92413 h 924128"/>
                    <a:gd name="connsiteX9" fmla="*/ 145915 w 746598"/>
                    <a:gd name="connsiteY9" fmla="*/ 99709 h 924128"/>
                    <a:gd name="connsiteX10" fmla="*/ 155643 w 746598"/>
                    <a:gd name="connsiteY10" fmla="*/ 104572 h 924128"/>
                    <a:gd name="connsiteX11" fmla="*/ 182394 w 746598"/>
                    <a:gd name="connsiteY11" fmla="*/ 102141 h 924128"/>
                    <a:gd name="connsiteX12" fmla="*/ 182394 w 746598"/>
                    <a:gd name="connsiteY12" fmla="*/ 102141 h 924128"/>
                    <a:gd name="connsiteX13" fmla="*/ 184826 w 746598"/>
                    <a:gd name="connsiteY13" fmla="*/ 133755 h 924128"/>
                    <a:gd name="connsiteX14" fmla="*/ 209145 w 746598"/>
                    <a:gd name="connsiteY14" fmla="*/ 131323 h 924128"/>
                    <a:gd name="connsiteX15" fmla="*/ 226168 w 746598"/>
                    <a:gd name="connsiteY15" fmla="*/ 111868 h 924128"/>
                    <a:gd name="connsiteX16" fmla="*/ 240760 w 746598"/>
                    <a:gd name="connsiteY16" fmla="*/ 124028 h 924128"/>
                    <a:gd name="connsiteX17" fmla="*/ 265079 w 746598"/>
                    <a:gd name="connsiteY17" fmla="*/ 121596 h 924128"/>
                    <a:gd name="connsiteX18" fmla="*/ 272374 w 746598"/>
                    <a:gd name="connsiteY18" fmla="*/ 107004 h 924128"/>
                    <a:gd name="connsiteX19" fmla="*/ 289398 w 746598"/>
                    <a:gd name="connsiteY19" fmla="*/ 107004 h 924128"/>
                    <a:gd name="connsiteX20" fmla="*/ 289398 w 746598"/>
                    <a:gd name="connsiteY20" fmla="*/ 107004 h 924128"/>
                    <a:gd name="connsiteX21" fmla="*/ 318581 w 746598"/>
                    <a:gd name="connsiteY21" fmla="*/ 102141 h 924128"/>
                    <a:gd name="connsiteX22" fmla="*/ 318581 w 746598"/>
                    <a:gd name="connsiteY22" fmla="*/ 102141 h 924128"/>
                    <a:gd name="connsiteX23" fmla="*/ 323445 w 746598"/>
                    <a:gd name="connsiteY23" fmla="*/ 77821 h 924128"/>
                    <a:gd name="connsiteX24" fmla="*/ 347764 w 746598"/>
                    <a:gd name="connsiteY24" fmla="*/ 94845 h 924128"/>
                    <a:gd name="connsiteX25" fmla="*/ 359923 w 746598"/>
                    <a:gd name="connsiteY25" fmla="*/ 99709 h 924128"/>
                    <a:gd name="connsiteX26" fmla="*/ 359923 w 746598"/>
                    <a:gd name="connsiteY26" fmla="*/ 119164 h 924128"/>
                    <a:gd name="connsiteX27" fmla="*/ 403698 w 746598"/>
                    <a:gd name="connsiteY27" fmla="*/ 124028 h 924128"/>
                    <a:gd name="connsiteX28" fmla="*/ 403698 w 746598"/>
                    <a:gd name="connsiteY28" fmla="*/ 124028 h 924128"/>
                    <a:gd name="connsiteX29" fmla="*/ 423153 w 746598"/>
                    <a:gd name="connsiteY29" fmla="*/ 148347 h 924128"/>
                    <a:gd name="connsiteX30" fmla="*/ 418289 w 746598"/>
                    <a:gd name="connsiteY30" fmla="*/ 187258 h 924128"/>
                    <a:gd name="connsiteX31" fmla="*/ 428017 w 746598"/>
                    <a:gd name="connsiteY31" fmla="*/ 199417 h 924128"/>
                    <a:gd name="connsiteX32" fmla="*/ 428017 w 746598"/>
                    <a:gd name="connsiteY32" fmla="*/ 199417 h 924128"/>
                    <a:gd name="connsiteX33" fmla="*/ 454768 w 746598"/>
                    <a:gd name="connsiteY33" fmla="*/ 223736 h 924128"/>
                    <a:gd name="connsiteX34" fmla="*/ 469360 w 746598"/>
                    <a:gd name="connsiteY34" fmla="*/ 218872 h 924128"/>
                    <a:gd name="connsiteX35" fmla="*/ 486383 w 746598"/>
                    <a:gd name="connsiteY35" fmla="*/ 245623 h 924128"/>
                    <a:gd name="connsiteX36" fmla="*/ 525294 w 746598"/>
                    <a:gd name="connsiteY36" fmla="*/ 252919 h 924128"/>
                    <a:gd name="connsiteX37" fmla="*/ 525294 w 746598"/>
                    <a:gd name="connsiteY37" fmla="*/ 252919 h 924128"/>
                    <a:gd name="connsiteX38" fmla="*/ 532589 w 746598"/>
                    <a:gd name="connsiteY38" fmla="*/ 284534 h 924128"/>
                    <a:gd name="connsiteX39" fmla="*/ 532589 w 746598"/>
                    <a:gd name="connsiteY39" fmla="*/ 284534 h 924128"/>
                    <a:gd name="connsiteX40" fmla="*/ 525294 w 746598"/>
                    <a:gd name="connsiteY40" fmla="*/ 299126 h 924128"/>
                    <a:gd name="connsiteX41" fmla="*/ 491247 w 746598"/>
                    <a:gd name="connsiteY41" fmla="*/ 333172 h 924128"/>
                    <a:gd name="connsiteX42" fmla="*/ 513134 w 746598"/>
                    <a:gd name="connsiteY42" fmla="*/ 347764 h 924128"/>
                    <a:gd name="connsiteX43" fmla="*/ 513134 w 746598"/>
                    <a:gd name="connsiteY43" fmla="*/ 347764 h 924128"/>
                    <a:gd name="connsiteX44" fmla="*/ 542317 w 746598"/>
                    <a:gd name="connsiteY44" fmla="*/ 384243 h 924128"/>
                    <a:gd name="connsiteX45" fmla="*/ 522862 w 746598"/>
                    <a:gd name="connsiteY45" fmla="*/ 391538 h 924128"/>
                    <a:gd name="connsiteX46" fmla="*/ 522862 w 746598"/>
                    <a:gd name="connsiteY46" fmla="*/ 410994 h 924128"/>
                    <a:gd name="connsiteX47" fmla="*/ 552045 w 746598"/>
                    <a:gd name="connsiteY47" fmla="*/ 401266 h 924128"/>
                    <a:gd name="connsiteX48" fmla="*/ 561772 w 746598"/>
                    <a:gd name="connsiteY48" fmla="*/ 406130 h 924128"/>
                    <a:gd name="connsiteX49" fmla="*/ 561772 w 746598"/>
                    <a:gd name="connsiteY49" fmla="*/ 406130 h 924128"/>
                    <a:gd name="connsiteX50" fmla="*/ 620138 w 746598"/>
                    <a:gd name="connsiteY50" fmla="*/ 396402 h 924128"/>
                    <a:gd name="connsiteX51" fmla="*/ 644457 w 746598"/>
                    <a:gd name="connsiteY51" fmla="*/ 406130 h 924128"/>
                    <a:gd name="connsiteX52" fmla="*/ 649321 w 746598"/>
                    <a:gd name="connsiteY52" fmla="*/ 418289 h 924128"/>
                    <a:gd name="connsiteX53" fmla="*/ 649321 w 746598"/>
                    <a:gd name="connsiteY53" fmla="*/ 418289 h 924128"/>
                    <a:gd name="connsiteX54" fmla="*/ 695528 w 746598"/>
                    <a:gd name="connsiteY54" fmla="*/ 445041 h 924128"/>
                    <a:gd name="connsiteX55" fmla="*/ 700391 w 746598"/>
                    <a:gd name="connsiteY55" fmla="*/ 462064 h 924128"/>
                    <a:gd name="connsiteX56" fmla="*/ 700391 w 746598"/>
                    <a:gd name="connsiteY56" fmla="*/ 462064 h 924128"/>
                    <a:gd name="connsiteX57" fmla="*/ 712551 w 746598"/>
                    <a:gd name="connsiteY57" fmla="*/ 486383 h 924128"/>
                    <a:gd name="connsiteX58" fmla="*/ 729574 w 746598"/>
                    <a:gd name="connsiteY58" fmla="*/ 503406 h 924128"/>
                    <a:gd name="connsiteX59" fmla="*/ 697960 w 746598"/>
                    <a:gd name="connsiteY59" fmla="*/ 508270 h 924128"/>
                    <a:gd name="connsiteX60" fmla="*/ 705255 w 746598"/>
                    <a:gd name="connsiteY60" fmla="*/ 532589 h 924128"/>
                    <a:gd name="connsiteX61" fmla="*/ 714983 w 746598"/>
                    <a:gd name="connsiteY61" fmla="*/ 549613 h 924128"/>
                    <a:gd name="connsiteX62" fmla="*/ 712551 w 746598"/>
                    <a:gd name="connsiteY62" fmla="*/ 566636 h 924128"/>
                    <a:gd name="connsiteX63" fmla="*/ 729574 w 746598"/>
                    <a:gd name="connsiteY63" fmla="*/ 573932 h 924128"/>
                    <a:gd name="connsiteX64" fmla="*/ 729574 w 746598"/>
                    <a:gd name="connsiteY64" fmla="*/ 573932 h 924128"/>
                    <a:gd name="connsiteX65" fmla="*/ 746598 w 746598"/>
                    <a:gd name="connsiteY65" fmla="*/ 615275 h 924128"/>
                    <a:gd name="connsiteX66" fmla="*/ 729574 w 746598"/>
                    <a:gd name="connsiteY66" fmla="*/ 646889 h 924128"/>
                    <a:gd name="connsiteX67" fmla="*/ 671209 w 746598"/>
                    <a:gd name="connsiteY67" fmla="*/ 637162 h 924128"/>
                    <a:gd name="connsiteX68" fmla="*/ 668777 w 746598"/>
                    <a:gd name="connsiteY68" fmla="*/ 620138 h 924128"/>
                    <a:gd name="connsiteX69" fmla="*/ 654185 w 746598"/>
                    <a:gd name="connsiteY69" fmla="*/ 622570 h 924128"/>
                    <a:gd name="connsiteX70" fmla="*/ 654185 w 746598"/>
                    <a:gd name="connsiteY70" fmla="*/ 622570 h 924128"/>
                    <a:gd name="connsiteX71" fmla="*/ 634730 w 746598"/>
                    <a:gd name="connsiteY71" fmla="*/ 617706 h 924128"/>
                    <a:gd name="connsiteX72" fmla="*/ 615274 w 746598"/>
                    <a:gd name="connsiteY72" fmla="*/ 627434 h 924128"/>
                    <a:gd name="connsiteX73" fmla="*/ 605547 w 746598"/>
                    <a:gd name="connsiteY73" fmla="*/ 651753 h 924128"/>
                    <a:gd name="connsiteX74" fmla="*/ 610411 w 746598"/>
                    <a:gd name="connsiteY74" fmla="*/ 663913 h 924128"/>
                    <a:gd name="connsiteX75" fmla="*/ 610411 w 746598"/>
                    <a:gd name="connsiteY75" fmla="*/ 663913 h 924128"/>
                    <a:gd name="connsiteX76" fmla="*/ 617706 w 746598"/>
                    <a:gd name="connsiteY76" fmla="*/ 685800 h 924128"/>
                    <a:gd name="connsiteX77" fmla="*/ 629866 w 746598"/>
                    <a:gd name="connsiteY77" fmla="*/ 700392 h 924128"/>
                    <a:gd name="connsiteX78" fmla="*/ 629866 w 746598"/>
                    <a:gd name="connsiteY78" fmla="*/ 700392 h 924128"/>
                    <a:gd name="connsiteX79" fmla="*/ 649321 w 746598"/>
                    <a:gd name="connsiteY79" fmla="*/ 724711 h 924128"/>
                    <a:gd name="connsiteX80" fmla="*/ 649321 w 746598"/>
                    <a:gd name="connsiteY80" fmla="*/ 724711 h 924128"/>
                    <a:gd name="connsiteX81" fmla="*/ 634730 w 746598"/>
                    <a:gd name="connsiteY81" fmla="*/ 770917 h 924128"/>
                    <a:gd name="connsiteX82" fmla="*/ 646889 w 746598"/>
                    <a:gd name="connsiteY82" fmla="*/ 778213 h 924128"/>
                    <a:gd name="connsiteX83" fmla="*/ 680936 w 746598"/>
                    <a:gd name="connsiteY83" fmla="*/ 775781 h 924128"/>
                    <a:gd name="connsiteX84" fmla="*/ 685800 w 746598"/>
                    <a:gd name="connsiteY84" fmla="*/ 817123 h 924128"/>
                    <a:gd name="connsiteX85" fmla="*/ 668777 w 746598"/>
                    <a:gd name="connsiteY85" fmla="*/ 824419 h 924128"/>
                    <a:gd name="connsiteX86" fmla="*/ 666345 w 746598"/>
                    <a:gd name="connsiteY86" fmla="*/ 863330 h 924128"/>
                    <a:gd name="connsiteX87" fmla="*/ 666345 w 746598"/>
                    <a:gd name="connsiteY87" fmla="*/ 863330 h 924128"/>
                    <a:gd name="connsiteX88" fmla="*/ 627434 w 746598"/>
                    <a:gd name="connsiteY88" fmla="*/ 899809 h 924128"/>
                    <a:gd name="connsiteX89" fmla="*/ 634730 w 746598"/>
                    <a:gd name="connsiteY89" fmla="*/ 924128 h 924128"/>
                    <a:gd name="connsiteX90" fmla="*/ 637162 w 746598"/>
                    <a:gd name="connsiteY90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746598" h="924128">
                      <a:moveTo>
                        <a:pt x="0" y="0"/>
                      </a:moveTo>
                      <a:lnTo>
                        <a:pt x="26751" y="55934"/>
                      </a:lnTo>
                      <a:lnTo>
                        <a:pt x="26751" y="55934"/>
                      </a:lnTo>
                      <a:lnTo>
                        <a:pt x="68094" y="60798"/>
                      </a:lnTo>
                      <a:lnTo>
                        <a:pt x="77821" y="65662"/>
                      </a:lnTo>
                      <a:lnTo>
                        <a:pt x="94845" y="53502"/>
                      </a:lnTo>
                      <a:lnTo>
                        <a:pt x="116732" y="63230"/>
                      </a:lnTo>
                      <a:lnTo>
                        <a:pt x="109436" y="82685"/>
                      </a:lnTo>
                      <a:lnTo>
                        <a:pt x="128891" y="92413"/>
                      </a:lnTo>
                      <a:lnTo>
                        <a:pt x="145915" y="99709"/>
                      </a:lnTo>
                      <a:lnTo>
                        <a:pt x="155643" y="104572"/>
                      </a:lnTo>
                      <a:lnTo>
                        <a:pt x="182394" y="102141"/>
                      </a:lnTo>
                      <a:lnTo>
                        <a:pt x="182394" y="102141"/>
                      </a:lnTo>
                      <a:lnTo>
                        <a:pt x="184826" y="133755"/>
                      </a:lnTo>
                      <a:lnTo>
                        <a:pt x="209145" y="131323"/>
                      </a:lnTo>
                      <a:lnTo>
                        <a:pt x="226168" y="111868"/>
                      </a:lnTo>
                      <a:lnTo>
                        <a:pt x="240760" y="124028"/>
                      </a:lnTo>
                      <a:lnTo>
                        <a:pt x="265079" y="121596"/>
                      </a:lnTo>
                      <a:lnTo>
                        <a:pt x="272374" y="107004"/>
                      </a:lnTo>
                      <a:lnTo>
                        <a:pt x="289398" y="107004"/>
                      </a:lnTo>
                      <a:lnTo>
                        <a:pt x="289398" y="107004"/>
                      </a:lnTo>
                      <a:lnTo>
                        <a:pt x="318581" y="102141"/>
                      </a:lnTo>
                      <a:lnTo>
                        <a:pt x="318581" y="102141"/>
                      </a:lnTo>
                      <a:lnTo>
                        <a:pt x="323445" y="77821"/>
                      </a:lnTo>
                      <a:lnTo>
                        <a:pt x="347764" y="94845"/>
                      </a:lnTo>
                      <a:lnTo>
                        <a:pt x="359923" y="99709"/>
                      </a:lnTo>
                      <a:lnTo>
                        <a:pt x="359923" y="119164"/>
                      </a:lnTo>
                      <a:lnTo>
                        <a:pt x="403698" y="124028"/>
                      </a:lnTo>
                      <a:lnTo>
                        <a:pt x="403698" y="124028"/>
                      </a:lnTo>
                      <a:lnTo>
                        <a:pt x="423153" y="148347"/>
                      </a:lnTo>
                      <a:lnTo>
                        <a:pt x="418289" y="187258"/>
                      </a:lnTo>
                      <a:lnTo>
                        <a:pt x="428017" y="199417"/>
                      </a:lnTo>
                      <a:lnTo>
                        <a:pt x="428017" y="199417"/>
                      </a:lnTo>
                      <a:lnTo>
                        <a:pt x="454768" y="223736"/>
                      </a:lnTo>
                      <a:lnTo>
                        <a:pt x="469360" y="218872"/>
                      </a:lnTo>
                      <a:lnTo>
                        <a:pt x="486383" y="245623"/>
                      </a:lnTo>
                      <a:lnTo>
                        <a:pt x="525294" y="252919"/>
                      </a:lnTo>
                      <a:lnTo>
                        <a:pt x="525294" y="252919"/>
                      </a:lnTo>
                      <a:lnTo>
                        <a:pt x="532589" y="284534"/>
                      </a:lnTo>
                      <a:lnTo>
                        <a:pt x="532589" y="284534"/>
                      </a:lnTo>
                      <a:lnTo>
                        <a:pt x="525294" y="299126"/>
                      </a:lnTo>
                      <a:lnTo>
                        <a:pt x="491247" y="333172"/>
                      </a:lnTo>
                      <a:lnTo>
                        <a:pt x="513134" y="347764"/>
                      </a:lnTo>
                      <a:lnTo>
                        <a:pt x="513134" y="347764"/>
                      </a:lnTo>
                      <a:lnTo>
                        <a:pt x="542317" y="384243"/>
                      </a:lnTo>
                      <a:lnTo>
                        <a:pt x="522862" y="391538"/>
                      </a:lnTo>
                      <a:lnTo>
                        <a:pt x="522862" y="410994"/>
                      </a:lnTo>
                      <a:lnTo>
                        <a:pt x="552045" y="401266"/>
                      </a:lnTo>
                      <a:lnTo>
                        <a:pt x="561772" y="406130"/>
                      </a:lnTo>
                      <a:lnTo>
                        <a:pt x="561772" y="406130"/>
                      </a:lnTo>
                      <a:lnTo>
                        <a:pt x="620138" y="396402"/>
                      </a:lnTo>
                      <a:lnTo>
                        <a:pt x="644457" y="406130"/>
                      </a:lnTo>
                      <a:lnTo>
                        <a:pt x="649321" y="418289"/>
                      </a:lnTo>
                      <a:lnTo>
                        <a:pt x="649321" y="418289"/>
                      </a:lnTo>
                      <a:lnTo>
                        <a:pt x="695528" y="445041"/>
                      </a:lnTo>
                      <a:lnTo>
                        <a:pt x="700391" y="462064"/>
                      </a:lnTo>
                      <a:lnTo>
                        <a:pt x="700391" y="462064"/>
                      </a:lnTo>
                      <a:lnTo>
                        <a:pt x="712551" y="486383"/>
                      </a:lnTo>
                      <a:lnTo>
                        <a:pt x="729574" y="503406"/>
                      </a:lnTo>
                      <a:lnTo>
                        <a:pt x="697960" y="508270"/>
                      </a:lnTo>
                      <a:lnTo>
                        <a:pt x="705255" y="532589"/>
                      </a:lnTo>
                      <a:lnTo>
                        <a:pt x="714983" y="549613"/>
                      </a:lnTo>
                      <a:lnTo>
                        <a:pt x="712551" y="566636"/>
                      </a:lnTo>
                      <a:lnTo>
                        <a:pt x="729574" y="573932"/>
                      </a:lnTo>
                      <a:lnTo>
                        <a:pt x="729574" y="573932"/>
                      </a:lnTo>
                      <a:lnTo>
                        <a:pt x="746598" y="615275"/>
                      </a:lnTo>
                      <a:lnTo>
                        <a:pt x="729574" y="646889"/>
                      </a:lnTo>
                      <a:lnTo>
                        <a:pt x="671209" y="637162"/>
                      </a:lnTo>
                      <a:lnTo>
                        <a:pt x="668777" y="620138"/>
                      </a:lnTo>
                      <a:lnTo>
                        <a:pt x="654185" y="622570"/>
                      </a:lnTo>
                      <a:lnTo>
                        <a:pt x="654185" y="622570"/>
                      </a:lnTo>
                      <a:lnTo>
                        <a:pt x="634730" y="617706"/>
                      </a:lnTo>
                      <a:lnTo>
                        <a:pt x="615274" y="627434"/>
                      </a:lnTo>
                      <a:lnTo>
                        <a:pt x="605547" y="651753"/>
                      </a:lnTo>
                      <a:lnTo>
                        <a:pt x="610411" y="663913"/>
                      </a:lnTo>
                      <a:lnTo>
                        <a:pt x="610411" y="663913"/>
                      </a:lnTo>
                      <a:lnTo>
                        <a:pt x="617706" y="685800"/>
                      </a:lnTo>
                      <a:lnTo>
                        <a:pt x="629866" y="700392"/>
                      </a:lnTo>
                      <a:lnTo>
                        <a:pt x="629866" y="700392"/>
                      </a:lnTo>
                      <a:lnTo>
                        <a:pt x="649321" y="724711"/>
                      </a:lnTo>
                      <a:lnTo>
                        <a:pt x="649321" y="724711"/>
                      </a:lnTo>
                      <a:lnTo>
                        <a:pt x="634730" y="770917"/>
                      </a:lnTo>
                      <a:lnTo>
                        <a:pt x="646889" y="778213"/>
                      </a:lnTo>
                      <a:lnTo>
                        <a:pt x="680936" y="775781"/>
                      </a:lnTo>
                      <a:lnTo>
                        <a:pt x="685800" y="817123"/>
                      </a:lnTo>
                      <a:lnTo>
                        <a:pt x="668777" y="824419"/>
                      </a:lnTo>
                      <a:lnTo>
                        <a:pt x="666345" y="863330"/>
                      </a:lnTo>
                      <a:lnTo>
                        <a:pt x="666345" y="863330"/>
                      </a:lnTo>
                      <a:lnTo>
                        <a:pt x="627434" y="899809"/>
                      </a:lnTo>
                      <a:lnTo>
                        <a:pt x="634730" y="924128"/>
                      </a:lnTo>
                      <a:lnTo>
                        <a:pt x="637162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88" name="Dowolny kształt 87"/>
              <p:cNvSpPr/>
              <p:nvPr/>
            </p:nvSpPr>
            <p:spPr>
              <a:xfrm>
                <a:off x="2125980" y="1234440"/>
                <a:ext cx="1154430" cy="205740"/>
              </a:xfrm>
              <a:custGeom>
                <a:avLst/>
                <a:gdLst>
                  <a:gd name="connsiteX0" fmla="*/ 1154430 w 1154430"/>
                  <a:gd name="connsiteY0" fmla="*/ 160020 h 205740"/>
                  <a:gd name="connsiteX1" fmla="*/ 1062990 w 1154430"/>
                  <a:gd name="connsiteY1" fmla="*/ 182880 h 205740"/>
                  <a:gd name="connsiteX2" fmla="*/ 1028700 w 1154430"/>
                  <a:gd name="connsiteY2" fmla="*/ 205740 h 205740"/>
                  <a:gd name="connsiteX3" fmla="*/ 960120 w 1154430"/>
                  <a:gd name="connsiteY3" fmla="*/ 182880 h 205740"/>
                  <a:gd name="connsiteX4" fmla="*/ 925830 w 1154430"/>
                  <a:gd name="connsiteY4" fmla="*/ 171450 h 205740"/>
                  <a:gd name="connsiteX5" fmla="*/ 914400 w 1154430"/>
                  <a:gd name="connsiteY5" fmla="*/ 137160 h 205740"/>
                  <a:gd name="connsiteX6" fmla="*/ 891540 w 1154430"/>
                  <a:gd name="connsiteY6" fmla="*/ 102870 h 205740"/>
                  <a:gd name="connsiteX7" fmla="*/ 857250 w 1154430"/>
                  <a:gd name="connsiteY7" fmla="*/ 91440 h 205740"/>
                  <a:gd name="connsiteX8" fmla="*/ 742950 w 1154430"/>
                  <a:gd name="connsiteY8" fmla="*/ 80010 h 205740"/>
                  <a:gd name="connsiteX9" fmla="*/ 708660 w 1154430"/>
                  <a:gd name="connsiteY9" fmla="*/ 57150 h 205740"/>
                  <a:gd name="connsiteX10" fmla="*/ 640080 w 1154430"/>
                  <a:gd name="connsiteY10" fmla="*/ 80010 h 205740"/>
                  <a:gd name="connsiteX11" fmla="*/ 571500 w 1154430"/>
                  <a:gd name="connsiteY11" fmla="*/ 68580 h 205740"/>
                  <a:gd name="connsiteX12" fmla="*/ 560070 w 1154430"/>
                  <a:gd name="connsiteY12" fmla="*/ 34290 h 205740"/>
                  <a:gd name="connsiteX13" fmla="*/ 491490 w 1154430"/>
                  <a:gd name="connsiteY13" fmla="*/ 11430 h 205740"/>
                  <a:gd name="connsiteX14" fmla="*/ 457200 w 1154430"/>
                  <a:gd name="connsiteY14" fmla="*/ 0 h 205740"/>
                  <a:gd name="connsiteX15" fmla="*/ 422910 w 1154430"/>
                  <a:gd name="connsiteY15" fmla="*/ 22860 h 205740"/>
                  <a:gd name="connsiteX16" fmla="*/ 331470 w 1154430"/>
                  <a:gd name="connsiteY16" fmla="*/ 45720 h 205740"/>
                  <a:gd name="connsiteX17" fmla="*/ 297180 w 1154430"/>
                  <a:gd name="connsiteY17" fmla="*/ 80010 h 205740"/>
                  <a:gd name="connsiteX18" fmla="*/ 228600 w 1154430"/>
                  <a:gd name="connsiteY18" fmla="*/ 91440 h 205740"/>
                  <a:gd name="connsiteX19" fmla="*/ 182880 w 1154430"/>
                  <a:gd name="connsiteY19" fmla="*/ 160020 h 205740"/>
                  <a:gd name="connsiteX20" fmla="*/ 171450 w 1154430"/>
                  <a:gd name="connsiteY20" fmla="*/ 194310 h 205740"/>
                  <a:gd name="connsiteX21" fmla="*/ 137160 w 1154430"/>
                  <a:gd name="connsiteY21" fmla="*/ 205740 h 205740"/>
                  <a:gd name="connsiteX22" fmla="*/ 0 w 1154430"/>
                  <a:gd name="connsiteY22" fmla="*/ 19431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54430" h="205740">
                    <a:moveTo>
                      <a:pt x="1154430" y="160020"/>
                    </a:moveTo>
                    <a:cubicBezTo>
                      <a:pt x="1132693" y="164367"/>
                      <a:pt x="1086421" y="171164"/>
                      <a:pt x="1062990" y="182880"/>
                    </a:cubicBezTo>
                    <a:cubicBezTo>
                      <a:pt x="1050703" y="189023"/>
                      <a:pt x="1040130" y="198120"/>
                      <a:pt x="1028700" y="205740"/>
                    </a:cubicBezTo>
                    <a:lnTo>
                      <a:pt x="960120" y="182880"/>
                    </a:lnTo>
                    <a:lnTo>
                      <a:pt x="925830" y="171450"/>
                    </a:lnTo>
                    <a:cubicBezTo>
                      <a:pt x="922020" y="160020"/>
                      <a:pt x="919788" y="147936"/>
                      <a:pt x="914400" y="137160"/>
                    </a:cubicBezTo>
                    <a:cubicBezTo>
                      <a:pt x="908257" y="124873"/>
                      <a:pt x="902267" y="111452"/>
                      <a:pt x="891540" y="102870"/>
                    </a:cubicBezTo>
                    <a:cubicBezTo>
                      <a:pt x="882132" y="95344"/>
                      <a:pt x="869158" y="93272"/>
                      <a:pt x="857250" y="91440"/>
                    </a:cubicBezTo>
                    <a:cubicBezTo>
                      <a:pt x="819405" y="85618"/>
                      <a:pt x="781050" y="83820"/>
                      <a:pt x="742950" y="80010"/>
                    </a:cubicBezTo>
                    <a:cubicBezTo>
                      <a:pt x="731520" y="72390"/>
                      <a:pt x="722397" y="57150"/>
                      <a:pt x="708660" y="57150"/>
                    </a:cubicBezTo>
                    <a:cubicBezTo>
                      <a:pt x="684563" y="57150"/>
                      <a:pt x="640080" y="80010"/>
                      <a:pt x="640080" y="80010"/>
                    </a:cubicBezTo>
                    <a:cubicBezTo>
                      <a:pt x="617220" y="76200"/>
                      <a:pt x="591622" y="80078"/>
                      <a:pt x="571500" y="68580"/>
                    </a:cubicBezTo>
                    <a:cubicBezTo>
                      <a:pt x="561039" y="62602"/>
                      <a:pt x="569874" y="41293"/>
                      <a:pt x="560070" y="34290"/>
                    </a:cubicBezTo>
                    <a:cubicBezTo>
                      <a:pt x="540462" y="20284"/>
                      <a:pt x="514350" y="19050"/>
                      <a:pt x="491490" y="11430"/>
                    </a:cubicBezTo>
                    <a:lnTo>
                      <a:pt x="457200" y="0"/>
                    </a:lnTo>
                    <a:cubicBezTo>
                      <a:pt x="445770" y="7620"/>
                      <a:pt x="435197" y="16717"/>
                      <a:pt x="422910" y="22860"/>
                    </a:cubicBezTo>
                    <a:cubicBezTo>
                      <a:pt x="399479" y="34576"/>
                      <a:pt x="353207" y="41373"/>
                      <a:pt x="331470" y="45720"/>
                    </a:cubicBezTo>
                    <a:cubicBezTo>
                      <a:pt x="320040" y="57150"/>
                      <a:pt x="311951" y="73445"/>
                      <a:pt x="297180" y="80010"/>
                    </a:cubicBezTo>
                    <a:cubicBezTo>
                      <a:pt x="276002" y="89422"/>
                      <a:pt x="247586" y="78150"/>
                      <a:pt x="228600" y="91440"/>
                    </a:cubicBezTo>
                    <a:cubicBezTo>
                      <a:pt x="206092" y="107195"/>
                      <a:pt x="191568" y="133956"/>
                      <a:pt x="182880" y="160020"/>
                    </a:cubicBezTo>
                    <a:cubicBezTo>
                      <a:pt x="179070" y="171450"/>
                      <a:pt x="179969" y="185791"/>
                      <a:pt x="171450" y="194310"/>
                    </a:cubicBezTo>
                    <a:cubicBezTo>
                      <a:pt x="162931" y="202829"/>
                      <a:pt x="148590" y="201930"/>
                      <a:pt x="137160" y="205740"/>
                    </a:cubicBezTo>
                    <a:cubicBezTo>
                      <a:pt x="7636" y="193965"/>
                      <a:pt x="53513" y="194310"/>
                      <a:pt x="0" y="19431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Dowolny kształt 88"/>
              <p:cNvSpPr/>
              <p:nvPr/>
            </p:nvSpPr>
            <p:spPr>
              <a:xfrm>
                <a:off x="1623060" y="331470"/>
                <a:ext cx="445770" cy="1223010"/>
              </a:xfrm>
              <a:custGeom>
                <a:avLst/>
                <a:gdLst>
                  <a:gd name="connsiteX0" fmla="*/ 445770 w 445770"/>
                  <a:gd name="connsiteY0" fmla="*/ 1223010 h 1223010"/>
                  <a:gd name="connsiteX1" fmla="*/ 388620 w 445770"/>
                  <a:gd name="connsiteY1" fmla="*/ 1188720 h 1223010"/>
                  <a:gd name="connsiteX2" fmla="*/ 194310 w 445770"/>
                  <a:gd name="connsiteY2" fmla="*/ 1188720 h 1223010"/>
                  <a:gd name="connsiteX3" fmla="*/ 125730 w 445770"/>
                  <a:gd name="connsiteY3" fmla="*/ 1143000 h 1223010"/>
                  <a:gd name="connsiteX4" fmla="*/ 102870 w 445770"/>
                  <a:gd name="connsiteY4" fmla="*/ 1074420 h 1223010"/>
                  <a:gd name="connsiteX5" fmla="*/ 114300 w 445770"/>
                  <a:gd name="connsiteY5" fmla="*/ 982980 h 1223010"/>
                  <a:gd name="connsiteX6" fmla="*/ 125730 w 445770"/>
                  <a:gd name="connsiteY6" fmla="*/ 948690 h 1223010"/>
                  <a:gd name="connsiteX7" fmla="*/ 91440 w 445770"/>
                  <a:gd name="connsiteY7" fmla="*/ 937260 h 1223010"/>
                  <a:gd name="connsiteX8" fmla="*/ 125730 w 445770"/>
                  <a:gd name="connsiteY8" fmla="*/ 868680 h 1223010"/>
                  <a:gd name="connsiteX9" fmla="*/ 102870 w 445770"/>
                  <a:gd name="connsiteY9" fmla="*/ 800100 h 1223010"/>
                  <a:gd name="connsiteX10" fmla="*/ 148590 w 445770"/>
                  <a:gd name="connsiteY10" fmla="*/ 754380 h 1223010"/>
                  <a:gd name="connsiteX11" fmla="*/ 114300 w 445770"/>
                  <a:gd name="connsiteY11" fmla="*/ 731520 h 1223010"/>
                  <a:gd name="connsiteX12" fmla="*/ 80010 w 445770"/>
                  <a:gd name="connsiteY12" fmla="*/ 662940 h 1223010"/>
                  <a:gd name="connsiteX13" fmla="*/ 57150 w 445770"/>
                  <a:gd name="connsiteY13" fmla="*/ 628650 h 1223010"/>
                  <a:gd name="connsiteX14" fmla="*/ 45720 w 445770"/>
                  <a:gd name="connsiteY14" fmla="*/ 560070 h 1223010"/>
                  <a:gd name="connsiteX15" fmla="*/ 22860 w 445770"/>
                  <a:gd name="connsiteY15" fmla="*/ 525780 h 1223010"/>
                  <a:gd name="connsiteX16" fmla="*/ 11430 w 445770"/>
                  <a:gd name="connsiteY16" fmla="*/ 434340 h 1223010"/>
                  <a:gd name="connsiteX17" fmla="*/ 0 w 445770"/>
                  <a:gd name="connsiteY17" fmla="*/ 400050 h 1223010"/>
                  <a:gd name="connsiteX18" fmla="*/ 34290 w 445770"/>
                  <a:gd name="connsiteY18" fmla="*/ 377190 h 1223010"/>
                  <a:gd name="connsiteX19" fmla="*/ 80010 w 445770"/>
                  <a:gd name="connsiteY19" fmla="*/ 365760 h 1223010"/>
                  <a:gd name="connsiteX20" fmla="*/ 91440 w 445770"/>
                  <a:gd name="connsiteY20" fmla="*/ 331470 h 1223010"/>
                  <a:gd name="connsiteX21" fmla="*/ 80010 w 445770"/>
                  <a:gd name="connsiteY21" fmla="*/ 274320 h 1223010"/>
                  <a:gd name="connsiteX22" fmla="*/ 68580 w 445770"/>
                  <a:gd name="connsiteY22" fmla="*/ 240030 h 1223010"/>
                  <a:gd name="connsiteX23" fmla="*/ 22860 w 445770"/>
                  <a:gd name="connsiteY23" fmla="*/ 57150 h 1223010"/>
                  <a:gd name="connsiteX24" fmla="*/ 11430 w 445770"/>
                  <a:gd name="connsiteY2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5770" h="1223010">
                    <a:moveTo>
                      <a:pt x="445770" y="1223010"/>
                    </a:moveTo>
                    <a:cubicBezTo>
                      <a:pt x="426720" y="1211580"/>
                      <a:pt x="409696" y="1195745"/>
                      <a:pt x="388620" y="1188720"/>
                    </a:cubicBezTo>
                    <a:cubicBezTo>
                      <a:pt x="322536" y="1166692"/>
                      <a:pt x="261752" y="1181976"/>
                      <a:pt x="194310" y="1188720"/>
                    </a:cubicBezTo>
                    <a:cubicBezTo>
                      <a:pt x="148803" y="1177343"/>
                      <a:pt x="145464" y="1187401"/>
                      <a:pt x="125730" y="1143000"/>
                    </a:cubicBezTo>
                    <a:cubicBezTo>
                      <a:pt x="115943" y="1120980"/>
                      <a:pt x="102870" y="1074420"/>
                      <a:pt x="102870" y="1074420"/>
                    </a:cubicBezTo>
                    <a:cubicBezTo>
                      <a:pt x="106680" y="1043940"/>
                      <a:pt x="108805" y="1013202"/>
                      <a:pt x="114300" y="982980"/>
                    </a:cubicBezTo>
                    <a:cubicBezTo>
                      <a:pt x="116455" y="971126"/>
                      <a:pt x="131118" y="959466"/>
                      <a:pt x="125730" y="948690"/>
                    </a:cubicBezTo>
                    <a:cubicBezTo>
                      <a:pt x="120342" y="937914"/>
                      <a:pt x="102870" y="941070"/>
                      <a:pt x="91440" y="937260"/>
                    </a:cubicBezTo>
                    <a:cubicBezTo>
                      <a:pt x="100429" y="923777"/>
                      <a:pt x="127983" y="888961"/>
                      <a:pt x="125730" y="868680"/>
                    </a:cubicBezTo>
                    <a:cubicBezTo>
                      <a:pt x="123069" y="844731"/>
                      <a:pt x="102870" y="800100"/>
                      <a:pt x="102870" y="800100"/>
                    </a:cubicBezTo>
                    <a:cubicBezTo>
                      <a:pt x="119006" y="794721"/>
                      <a:pt x="162934" y="790239"/>
                      <a:pt x="148590" y="754380"/>
                    </a:cubicBezTo>
                    <a:cubicBezTo>
                      <a:pt x="143488" y="741625"/>
                      <a:pt x="125730" y="739140"/>
                      <a:pt x="114300" y="731520"/>
                    </a:cubicBezTo>
                    <a:cubicBezTo>
                      <a:pt x="48786" y="633250"/>
                      <a:pt x="127332" y="757584"/>
                      <a:pt x="80010" y="662940"/>
                    </a:cubicBezTo>
                    <a:cubicBezTo>
                      <a:pt x="73867" y="650653"/>
                      <a:pt x="64770" y="640080"/>
                      <a:pt x="57150" y="628650"/>
                    </a:cubicBezTo>
                    <a:cubicBezTo>
                      <a:pt x="53340" y="605790"/>
                      <a:pt x="53049" y="582056"/>
                      <a:pt x="45720" y="560070"/>
                    </a:cubicBezTo>
                    <a:cubicBezTo>
                      <a:pt x="41376" y="547038"/>
                      <a:pt x="26474" y="539033"/>
                      <a:pt x="22860" y="525780"/>
                    </a:cubicBezTo>
                    <a:cubicBezTo>
                      <a:pt x="14778" y="496145"/>
                      <a:pt x="16925" y="464562"/>
                      <a:pt x="11430" y="434340"/>
                    </a:cubicBezTo>
                    <a:cubicBezTo>
                      <a:pt x="9275" y="422486"/>
                      <a:pt x="3810" y="411480"/>
                      <a:pt x="0" y="400050"/>
                    </a:cubicBezTo>
                    <a:cubicBezTo>
                      <a:pt x="11430" y="392430"/>
                      <a:pt x="21664" y="382601"/>
                      <a:pt x="34290" y="377190"/>
                    </a:cubicBezTo>
                    <a:cubicBezTo>
                      <a:pt x="48729" y="371002"/>
                      <a:pt x="67743" y="375573"/>
                      <a:pt x="80010" y="365760"/>
                    </a:cubicBezTo>
                    <a:cubicBezTo>
                      <a:pt x="89418" y="358234"/>
                      <a:pt x="87630" y="342900"/>
                      <a:pt x="91440" y="331470"/>
                    </a:cubicBezTo>
                    <a:cubicBezTo>
                      <a:pt x="87630" y="312420"/>
                      <a:pt x="84722" y="293167"/>
                      <a:pt x="80010" y="274320"/>
                    </a:cubicBezTo>
                    <a:cubicBezTo>
                      <a:pt x="77088" y="262631"/>
                      <a:pt x="69988" y="251996"/>
                      <a:pt x="68580" y="240030"/>
                    </a:cubicBezTo>
                    <a:cubicBezTo>
                      <a:pt x="47459" y="60499"/>
                      <a:pt x="103883" y="111165"/>
                      <a:pt x="22860" y="57150"/>
                    </a:cubicBezTo>
                    <a:cubicBezTo>
                      <a:pt x="9020" y="15631"/>
                      <a:pt x="11430" y="34908"/>
                      <a:pt x="11430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Dowolny kształt 89"/>
              <p:cNvSpPr/>
              <p:nvPr/>
            </p:nvSpPr>
            <p:spPr>
              <a:xfrm>
                <a:off x="1143000" y="1392456"/>
                <a:ext cx="571500" cy="676374"/>
              </a:xfrm>
              <a:custGeom>
                <a:avLst/>
                <a:gdLst>
                  <a:gd name="connsiteX0" fmla="*/ 0 w 571500"/>
                  <a:gd name="connsiteY0" fmla="*/ 664944 h 676374"/>
                  <a:gd name="connsiteX1" fmla="*/ 57150 w 571500"/>
                  <a:gd name="connsiteY1" fmla="*/ 676374 h 676374"/>
                  <a:gd name="connsiteX2" fmla="*/ 182880 w 571500"/>
                  <a:gd name="connsiteY2" fmla="*/ 653514 h 676374"/>
                  <a:gd name="connsiteX3" fmla="*/ 262890 w 571500"/>
                  <a:gd name="connsiteY3" fmla="*/ 573504 h 676374"/>
                  <a:gd name="connsiteX4" fmla="*/ 308610 w 571500"/>
                  <a:gd name="connsiteY4" fmla="*/ 527784 h 676374"/>
                  <a:gd name="connsiteX5" fmla="*/ 331470 w 571500"/>
                  <a:gd name="connsiteY5" fmla="*/ 493494 h 676374"/>
                  <a:gd name="connsiteX6" fmla="*/ 400050 w 571500"/>
                  <a:gd name="connsiteY6" fmla="*/ 459204 h 676374"/>
                  <a:gd name="connsiteX7" fmla="*/ 400050 w 571500"/>
                  <a:gd name="connsiteY7" fmla="*/ 367764 h 676374"/>
                  <a:gd name="connsiteX8" fmla="*/ 365760 w 571500"/>
                  <a:gd name="connsiteY8" fmla="*/ 344904 h 676374"/>
                  <a:gd name="connsiteX9" fmla="*/ 342900 w 571500"/>
                  <a:gd name="connsiteY9" fmla="*/ 310614 h 676374"/>
                  <a:gd name="connsiteX10" fmla="*/ 331470 w 571500"/>
                  <a:gd name="connsiteY10" fmla="*/ 253464 h 676374"/>
                  <a:gd name="connsiteX11" fmla="*/ 297180 w 571500"/>
                  <a:gd name="connsiteY11" fmla="*/ 242034 h 676374"/>
                  <a:gd name="connsiteX12" fmla="*/ 285750 w 571500"/>
                  <a:gd name="connsiteY12" fmla="*/ 207744 h 676374"/>
                  <a:gd name="connsiteX13" fmla="*/ 320040 w 571500"/>
                  <a:gd name="connsiteY13" fmla="*/ 184884 h 676374"/>
                  <a:gd name="connsiteX14" fmla="*/ 400050 w 571500"/>
                  <a:gd name="connsiteY14" fmla="*/ 162024 h 676374"/>
                  <a:gd name="connsiteX15" fmla="*/ 468630 w 571500"/>
                  <a:gd name="connsiteY15" fmla="*/ 116304 h 676374"/>
                  <a:gd name="connsiteX16" fmla="*/ 514350 w 571500"/>
                  <a:gd name="connsiteY16" fmla="*/ 36294 h 676374"/>
                  <a:gd name="connsiteX17" fmla="*/ 571500 w 571500"/>
                  <a:gd name="connsiteY17" fmla="*/ 2004 h 67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1500" h="676374">
                    <a:moveTo>
                      <a:pt x="0" y="664944"/>
                    </a:moveTo>
                    <a:cubicBezTo>
                      <a:pt x="19050" y="668754"/>
                      <a:pt x="37723" y="676374"/>
                      <a:pt x="57150" y="676374"/>
                    </a:cubicBezTo>
                    <a:cubicBezTo>
                      <a:pt x="121772" y="676374"/>
                      <a:pt x="134657" y="669588"/>
                      <a:pt x="182880" y="653514"/>
                    </a:cubicBezTo>
                    <a:cubicBezTo>
                      <a:pt x="235283" y="574909"/>
                      <a:pt x="202536" y="593622"/>
                      <a:pt x="262890" y="573504"/>
                    </a:cubicBezTo>
                    <a:cubicBezTo>
                      <a:pt x="287828" y="498689"/>
                      <a:pt x="253192" y="572119"/>
                      <a:pt x="308610" y="527784"/>
                    </a:cubicBezTo>
                    <a:cubicBezTo>
                      <a:pt x="319337" y="519202"/>
                      <a:pt x="321756" y="503208"/>
                      <a:pt x="331470" y="493494"/>
                    </a:cubicBezTo>
                    <a:cubicBezTo>
                      <a:pt x="353627" y="471337"/>
                      <a:pt x="372161" y="468500"/>
                      <a:pt x="400050" y="459204"/>
                    </a:cubicBezTo>
                    <a:cubicBezTo>
                      <a:pt x="411771" y="424042"/>
                      <a:pt x="423280" y="408417"/>
                      <a:pt x="400050" y="367764"/>
                    </a:cubicBezTo>
                    <a:cubicBezTo>
                      <a:pt x="393234" y="355837"/>
                      <a:pt x="377190" y="352524"/>
                      <a:pt x="365760" y="344904"/>
                    </a:cubicBezTo>
                    <a:cubicBezTo>
                      <a:pt x="358140" y="333474"/>
                      <a:pt x="347723" y="323476"/>
                      <a:pt x="342900" y="310614"/>
                    </a:cubicBezTo>
                    <a:cubicBezTo>
                      <a:pt x="336079" y="292424"/>
                      <a:pt x="342246" y="269628"/>
                      <a:pt x="331470" y="253464"/>
                    </a:cubicBezTo>
                    <a:cubicBezTo>
                      <a:pt x="324787" y="243439"/>
                      <a:pt x="308610" y="245844"/>
                      <a:pt x="297180" y="242034"/>
                    </a:cubicBezTo>
                    <a:cubicBezTo>
                      <a:pt x="293370" y="230604"/>
                      <a:pt x="281275" y="218931"/>
                      <a:pt x="285750" y="207744"/>
                    </a:cubicBezTo>
                    <a:cubicBezTo>
                      <a:pt x="290852" y="194989"/>
                      <a:pt x="307753" y="191027"/>
                      <a:pt x="320040" y="184884"/>
                    </a:cubicBezTo>
                    <a:cubicBezTo>
                      <a:pt x="336438" y="176685"/>
                      <a:pt x="385401" y="165686"/>
                      <a:pt x="400050" y="162024"/>
                    </a:cubicBezTo>
                    <a:cubicBezTo>
                      <a:pt x="422910" y="146784"/>
                      <a:pt x="464113" y="143404"/>
                      <a:pt x="468630" y="116304"/>
                    </a:cubicBezTo>
                    <a:cubicBezTo>
                      <a:pt x="482041" y="35840"/>
                      <a:pt x="458074" y="55053"/>
                      <a:pt x="514350" y="36294"/>
                    </a:cubicBezTo>
                    <a:cubicBezTo>
                      <a:pt x="530599" y="-12454"/>
                      <a:pt x="513732" y="2004"/>
                      <a:pt x="571500" y="200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108" name="Picture 4" descr="Znalezione obrazy dla zapytania ps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718" y="-119689"/>
            <a:ext cx="1232143" cy="12321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5229530" y="1843891"/>
            <a:ext cx="5541592" cy="4107039"/>
            <a:chOff x="5229530" y="1843891"/>
            <a:chExt cx="5541592" cy="4107039"/>
          </a:xfrm>
        </p:grpSpPr>
        <p:sp>
          <p:nvSpPr>
            <p:cNvPr id="8" name="Prostokąt 7"/>
            <p:cNvSpPr/>
            <p:nvPr/>
          </p:nvSpPr>
          <p:spPr>
            <a:xfrm>
              <a:off x="7171919" y="184389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03" name="Prostokąt 202"/>
            <p:cNvSpPr/>
            <p:nvPr/>
          </p:nvSpPr>
          <p:spPr>
            <a:xfrm>
              <a:off x="5447780" y="229712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4" name="Prostokąt 203"/>
            <p:cNvSpPr/>
            <p:nvPr/>
          </p:nvSpPr>
          <p:spPr>
            <a:xfrm>
              <a:off x="8611464" y="201263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05" name="Prostokąt 204"/>
            <p:cNvSpPr/>
            <p:nvPr/>
          </p:nvSpPr>
          <p:spPr>
            <a:xfrm>
              <a:off x="10097881" y="272771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06" name="Prostokąt 205"/>
            <p:cNvSpPr/>
            <p:nvPr/>
          </p:nvSpPr>
          <p:spPr>
            <a:xfrm>
              <a:off x="7354063" y="263317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07" name="Prostokąt 206"/>
            <p:cNvSpPr/>
            <p:nvPr/>
          </p:nvSpPr>
          <p:spPr>
            <a:xfrm>
              <a:off x="6634767" y="342428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8" name="Prostokąt 207"/>
            <p:cNvSpPr/>
            <p:nvPr/>
          </p:nvSpPr>
          <p:spPr>
            <a:xfrm>
              <a:off x="5229530" y="3092024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09" name="Prostokąt 208"/>
            <p:cNvSpPr/>
            <p:nvPr/>
          </p:nvSpPr>
          <p:spPr>
            <a:xfrm>
              <a:off x="7913480" y="387193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0" name="Prostokąt 209"/>
            <p:cNvSpPr/>
            <p:nvPr/>
          </p:nvSpPr>
          <p:spPr>
            <a:xfrm>
              <a:off x="9087764" y="329285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11" name="Prostokąt 210"/>
            <p:cNvSpPr/>
            <p:nvPr/>
          </p:nvSpPr>
          <p:spPr>
            <a:xfrm>
              <a:off x="10217670" y="4398253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2" name="Prostokąt 211"/>
            <p:cNvSpPr/>
            <p:nvPr/>
          </p:nvSpPr>
          <p:spPr>
            <a:xfrm>
              <a:off x="6072052" y="425905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213" name="Prostokąt 212"/>
            <p:cNvSpPr/>
            <p:nvPr/>
          </p:nvSpPr>
          <p:spPr>
            <a:xfrm>
              <a:off x="6789381" y="469062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4" name="Prostokąt 213"/>
            <p:cNvSpPr/>
            <p:nvPr/>
          </p:nvSpPr>
          <p:spPr>
            <a:xfrm>
              <a:off x="7515285" y="495311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5" name="Prostokąt 214"/>
            <p:cNvSpPr/>
            <p:nvPr/>
          </p:nvSpPr>
          <p:spPr>
            <a:xfrm>
              <a:off x="9811885" y="5540194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6" name="Prostokąt 215"/>
            <p:cNvSpPr/>
            <p:nvPr/>
          </p:nvSpPr>
          <p:spPr>
            <a:xfrm>
              <a:off x="8903317" y="478578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17" name="Prostokąt 216"/>
            <p:cNvSpPr/>
            <p:nvPr/>
          </p:nvSpPr>
          <p:spPr>
            <a:xfrm>
              <a:off x="8575100" y="5715434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62" name="Puszka 61"/>
          <p:cNvSpPr/>
          <p:nvPr/>
        </p:nvSpPr>
        <p:spPr>
          <a:xfrm>
            <a:off x="5250574" y="2539767"/>
            <a:ext cx="302114" cy="107625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uszka 62"/>
          <p:cNvSpPr/>
          <p:nvPr/>
        </p:nvSpPr>
        <p:spPr>
          <a:xfrm>
            <a:off x="6690537" y="4985558"/>
            <a:ext cx="302114" cy="107625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uszka 63"/>
          <p:cNvSpPr/>
          <p:nvPr/>
        </p:nvSpPr>
        <p:spPr>
          <a:xfrm>
            <a:off x="7436705" y="5336071"/>
            <a:ext cx="302114" cy="107625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Puszka 64"/>
          <p:cNvSpPr/>
          <p:nvPr/>
        </p:nvSpPr>
        <p:spPr>
          <a:xfrm>
            <a:off x="9525948" y="5625054"/>
            <a:ext cx="302114" cy="107625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uszka 65"/>
          <p:cNvSpPr/>
          <p:nvPr/>
        </p:nvSpPr>
        <p:spPr>
          <a:xfrm>
            <a:off x="7634355" y="4025393"/>
            <a:ext cx="302114" cy="21729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Puszka 66"/>
          <p:cNvSpPr/>
          <p:nvPr/>
        </p:nvSpPr>
        <p:spPr>
          <a:xfrm>
            <a:off x="9915396" y="4328104"/>
            <a:ext cx="302114" cy="21729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uszka 67"/>
          <p:cNvSpPr/>
          <p:nvPr/>
        </p:nvSpPr>
        <p:spPr>
          <a:xfrm>
            <a:off x="6295236" y="3338240"/>
            <a:ext cx="302114" cy="314391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Puszka 68"/>
          <p:cNvSpPr/>
          <p:nvPr/>
        </p:nvSpPr>
        <p:spPr>
          <a:xfrm>
            <a:off x="6740859" y="1652876"/>
            <a:ext cx="302114" cy="418658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Puszka 69"/>
          <p:cNvSpPr/>
          <p:nvPr/>
        </p:nvSpPr>
        <p:spPr>
          <a:xfrm>
            <a:off x="5062934" y="3319018"/>
            <a:ext cx="302114" cy="418658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uszka 70"/>
          <p:cNvSpPr/>
          <p:nvPr/>
        </p:nvSpPr>
        <p:spPr>
          <a:xfrm>
            <a:off x="8740063" y="3050886"/>
            <a:ext cx="302114" cy="500070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Puszka 71"/>
          <p:cNvSpPr/>
          <p:nvPr/>
        </p:nvSpPr>
        <p:spPr>
          <a:xfrm>
            <a:off x="7089521" y="2465183"/>
            <a:ext cx="302114" cy="544443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Puszka 72"/>
          <p:cNvSpPr/>
          <p:nvPr/>
        </p:nvSpPr>
        <p:spPr>
          <a:xfrm>
            <a:off x="8577035" y="4545395"/>
            <a:ext cx="302114" cy="594290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Puszka 73"/>
          <p:cNvSpPr/>
          <p:nvPr/>
        </p:nvSpPr>
        <p:spPr>
          <a:xfrm>
            <a:off x="8199148" y="5435534"/>
            <a:ext cx="302114" cy="594290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Puszka 74"/>
          <p:cNvSpPr/>
          <p:nvPr/>
        </p:nvSpPr>
        <p:spPr>
          <a:xfrm>
            <a:off x="9764339" y="2178372"/>
            <a:ext cx="302114" cy="724243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Puszka 75"/>
          <p:cNvSpPr/>
          <p:nvPr/>
        </p:nvSpPr>
        <p:spPr>
          <a:xfrm>
            <a:off x="8233490" y="1685923"/>
            <a:ext cx="302114" cy="724243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Puszka 76"/>
          <p:cNvSpPr/>
          <p:nvPr/>
        </p:nvSpPr>
        <p:spPr>
          <a:xfrm>
            <a:off x="5741213" y="3912039"/>
            <a:ext cx="302114" cy="896468"/>
          </a:xfrm>
          <a:prstGeom prst="can">
            <a:avLst/>
          </a:prstGeom>
          <a:solidFill>
            <a:srgbClr val="FF6309"/>
          </a:solidFill>
          <a:ln>
            <a:solidFill>
              <a:srgbClr val="FFB18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pole tekstowe 77"/>
          <p:cNvSpPr txBox="1"/>
          <p:nvPr/>
        </p:nvSpPr>
        <p:spPr bwMode="auto">
          <a:xfrm>
            <a:off x="172358" y="170999"/>
            <a:ext cx="6654148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rozbudowy sieci dystrybucyjnej wysokiego ciśnienia w latach 2017 - 2026 </a:t>
            </a:r>
          </a:p>
        </p:txBody>
      </p:sp>
      <p:sp>
        <p:nvSpPr>
          <p:cNvPr id="79" name="pole tekstowe 78"/>
          <p:cNvSpPr txBox="1"/>
          <p:nvPr/>
        </p:nvSpPr>
        <p:spPr>
          <a:xfrm>
            <a:off x="819640" y="2809350"/>
            <a:ext cx="31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6309"/>
                </a:solidFill>
              </a:rPr>
              <a:t>82</a:t>
            </a:r>
          </a:p>
        </p:txBody>
      </p:sp>
      <p:sp>
        <p:nvSpPr>
          <p:cNvPr id="80" name="pole tekstowe 79"/>
          <p:cNvSpPr txBox="1"/>
          <p:nvPr/>
        </p:nvSpPr>
        <p:spPr>
          <a:xfrm>
            <a:off x="591956" y="3838416"/>
            <a:ext cx="3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2"/>
                </a:solidFill>
              </a:rPr>
              <a:t>stacje gazowe</a:t>
            </a:r>
          </a:p>
        </p:txBody>
      </p:sp>
    </p:spTree>
    <p:extLst>
      <p:ext uri="{BB962C8B-B14F-4D97-AF65-F5344CB8AC3E}">
        <p14:creationId xmlns:p14="http://schemas.microsoft.com/office/powerpoint/2010/main" val="1605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-168933" y="-271130"/>
            <a:ext cx="12477237" cy="1676141"/>
          </a:xfrm>
          <a:prstGeom prst="rect">
            <a:avLst/>
          </a:prstGeom>
          <a:gradFill flip="none" rotWithShape="1">
            <a:gsLst>
              <a:gs pos="14000">
                <a:schemeClr val="accent3">
                  <a:lumMod val="5000"/>
                  <a:lumOff val="95000"/>
                </a:schemeClr>
              </a:gs>
              <a:gs pos="90000">
                <a:schemeClr val="accent3">
                  <a:lumMod val="45000"/>
                  <a:lumOff val="55000"/>
                  <a:alpha val="35000"/>
                </a:schemeClr>
              </a:gs>
              <a:gs pos="7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4272632" y="389167"/>
            <a:ext cx="7105484" cy="6558714"/>
            <a:chOff x="4859874" y="145070"/>
            <a:chExt cx="7105484" cy="6558714"/>
          </a:xfrm>
          <a:scene3d>
            <a:camera prst="perspectiveRelaxedModerately"/>
            <a:lightRig rig="threePt" dir="t"/>
          </a:scene3d>
        </p:grpSpPr>
        <p:pic>
          <p:nvPicPr>
            <p:cNvPr id="119" name="Obraz 1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76" b="96909" l="5143" r="90000">
                          <a14:foregroundMark x1="39667" y1="7939" x2="39667" y2="7939"/>
                          <a14:foregroundMark x1="10000" y1="18061" x2="10000" y2="18061"/>
                          <a14:foregroundMark x1="44524" y1="11576" x2="44524" y2="11576"/>
                          <a14:backgroundMark x1="9857" y1="22667" x2="9857" y2="22667"/>
                          <a14:backgroundMark x1="10190" y1="18970" x2="10190" y2="18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" t="1489" r="16956" b="1152"/>
            <a:stretch/>
          </p:blipFill>
          <p:spPr>
            <a:xfrm>
              <a:off x="4859874" y="145070"/>
              <a:ext cx="7105484" cy="6558714"/>
            </a:xfrm>
            <a:prstGeom prst="rect">
              <a:avLst/>
            </a:prstGeom>
            <a:effectLst/>
          </p:spPr>
        </p:pic>
        <p:grpSp>
          <p:nvGrpSpPr>
            <p:cNvPr id="86" name="Grupa 85"/>
            <p:cNvGrpSpPr/>
            <p:nvPr/>
          </p:nvGrpSpPr>
          <p:grpSpPr>
            <a:xfrm>
              <a:off x="5511738" y="535102"/>
              <a:ext cx="5745708" cy="5799850"/>
              <a:chOff x="90810" y="331470"/>
              <a:chExt cx="6401943" cy="5799850"/>
            </a:xfrm>
          </p:grpSpPr>
          <p:grpSp>
            <p:nvGrpSpPr>
              <p:cNvPr id="87" name="Grupa 86"/>
              <p:cNvGrpSpPr/>
              <p:nvPr/>
            </p:nvGrpSpPr>
            <p:grpSpPr>
              <a:xfrm>
                <a:off x="90810" y="471108"/>
                <a:ext cx="6401943" cy="5660212"/>
                <a:chOff x="2067128" y="950879"/>
                <a:chExt cx="4890581" cy="4362855"/>
              </a:xfrm>
            </p:grpSpPr>
            <p:sp>
              <p:nvSpPr>
                <p:cNvPr id="91" name="Dowolny kształt 90"/>
                <p:cNvSpPr/>
                <p:nvPr/>
              </p:nvSpPr>
              <p:spPr>
                <a:xfrm>
                  <a:off x="5846323" y="2784543"/>
                  <a:ext cx="1111386" cy="1760706"/>
                </a:xfrm>
                <a:custGeom>
                  <a:avLst/>
                  <a:gdLst>
                    <a:gd name="connsiteX0" fmla="*/ 814692 w 1111386"/>
                    <a:gd name="connsiteY0" fmla="*/ 0 h 1760706"/>
                    <a:gd name="connsiteX1" fmla="*/ 768486 w 1111386"/>
                    <a:gd name="connsiteY1" fmla="*/ 38910 h 1760706"/>
                    <a:gd name="connsiteX2" fmla="*/ 744166 w 1111386"/>
                    <a:gd name="connsiteY2" fmla="*/ 55934 h 1760706"/>
                    <a:gd name="connsiteX3" fmla="*/ 741734 w 1111386"/>
                    <a:gd name="connsiteY3" fmla="*/ 80253 h 1760706"/>
                    <a:gd name="connsiteX4" fmla="*/ 756326 w 1111386"/>
                    <a:gd name="connsiteY4" fmla="*/ 99708 h 1760706"/>
                    <a:gd name="connsiteX5" fmla="*/ 714983 w 1111386"/>
                    <a:gd name="connsiteY5" fmla="*/ 99708 h 1760706"/>
                    <a:gd name="connsiteX6" fmla="*/ 717415 w 1111386"/>
                    <a:gd name="connsiteY6" fmla="*/ 114300 h 1760706"/>
                    <a:gd name="connsiteX7" fmla="*/ 693096 w 1111386"/>
                    <a:gd name="connsiteY7" fmla="*/ 131323 h 1760706"/>
                    <a:gd name="connsiteX8" fmla="*/ 705256 w 1111386"/>
                    <a:gd name="connsiteY8" fmla="*/ 150778 h 1760706"/>
                    <a:gd name="connsiteX9" fmla="*/ 700392 w 1111386"/>
                    <a:gd name="connsiteY9" fmla="*/ 158074 h 1760706"/>
                    <a:gd name="connsiteX10" fmla="*/ 678505 w 1111386"/>
                    <a:gd name="connsiteY10" fmla="*/ 158074 h 1760706"/>
                    <a:gd name="connsiteX11" fmla="*/ 673641 w 1111386"/>
                    <a:gd name="connsiteY11" fmla="*/ 165370 h 1760706"/>
                    <a:gd name="connsiteX12" fmla="*/ 680937 w 1111386"/>
                    <a:gd name="connsiteY12" fmla="*/ 182393 h 1760706"/>
                    <a:gd name="connsiteX13" fmla="*/ 676073 w 1111386"/>
                    <a:gd name="connsiteY13" fmla="*/ 192121 h 1760706"/>
                    <a:gd name="connsiteX14" fmla="*/ 654186 w 1111386"/>
                    <a:gd name="connsiteY14" fmla="*/ 194553 h 1760706"/>
                    <a:gd name="connsiteX15" fmla="*/ 644458 w 1111386"/>
                    <a:gd name="connsiteY15" fmla="*/ 184825 h 1760706"/>
                    <a:gd name="connsiteX16" fmla="*/ 637162 w 1111386"/>
                    <a:gd name="connsiteY16" fmla="*/ 184825 h 1760706"/>
                    <a:gd name="connsiteX17" fmla="*/ 612843 w 1111386"/>
                    <a:gd name="connsiteY17" fmla="*/ 199417 h 1760706"/>
                    <a:gd name="connsiteX18" fmla="*/ 603115 w 1111386"/>
                    <a:gd name="connsiteY18" fmla="*/ 179961 h 1760706"/>
                    <a:gd name="connsiteX19" fmla="*/ 578796 w 1111386"/>
                    <a:gd name="connsiteY19" fmla="*/ 172666 h 1760706"/>
                    <a:gd name="connsiteX20" fmla="*/ 561773 w 1111386"/>
                    <a:gd name="connsiteY20" fmla="*/ 162938 h 1760706"/>
                    <a:gd name="connsiteX21" fmla="*/ 554477 w 1111386"/>
                    <a:gd name="connsiteY21" fmla="*/ 162938 h 1760706"/>
                    <a:gd name="connsiteX22" fmla="*/ 554477 w 1111386"/>
                    <a:gd name="connsiteY22" fmla="*/ 162938 h 1760706"/>
                    <a:gd name="connsiteX23" fmla="*/ 542317 w 1111386"/>
                    <a:gd name="connsiteY23" fmla="*/ 182393 h 1760706"/>
                    <a:gd name="connsiteX24" fmla="*/ 544749 w 1111386"/>
                    <a:gd name="connsiteY24" fmla="*/ 189689 h 1760706"/>
                    <a:gd name="connsiteX25" fmla="*/ 549613 w 1111386"/>
                    <a:gd name="connsiteY25" fmla="*/ 196985 h 1760706"/>
                    <a:gd name="connsiteX26" fmla="*/ 549613 w 1111386"/>
                    <a:gd name="connsiteY26" fmla="*/ 209144 h 1760706"/>
                    <a:gd name="connsiteX27" fmla="*/ 549613 w 1111386"/>
                    <a:gd name="connsiteY27" fmla="*/ 221304 h 1760706"/>
                    <a:gd name="connsiteX28" fmla="*/ 547181 w 1111386"/>
                    <a:gd name="connsiteY28" fmla="*/ 226168 h 1760706"/>
                    <a:gd name="connsiteX29" fmla="*/ 539886 w 1111386"/>
                    <a:gd name="connsiteY29" fmla="*/ 233463 h 1760706"/>
                    <a:gd name="connsiteX30" fmla="*/ 532590 w 1111386"/>
                    <a:gd name="connsiteY30" fmla="*/ 238327 h 1760706"/>
                    <a:gd name="connsiteX31" fmla="*/ 522862 w 1111386"/>
                    <a:gd name="connsiteY31" fmla="*/ 243191 h 1760706"/>
                    <a:gd name="connsiteX32" fmla="*/ 525294 w 1111386"/>
                    <a:gd name="connsiteY32" fmla="*/ 233463 h 1760706"/>
                    <a:gd name="connsiteX33" fmla="*/ 513134 w 1111386"/>
                    <a:gd name="connsiteY33" fmla="*/ 228600 h 1760706"/>
                    <a:gd name="connsiteX34" fmla="*/ 508271 w 1111386"/>
                    <a:gd name="connsiteY34" fmla="*/ 223736 h 1760706"/>
                    <a:gd name="connsiteX35" fmla="*/ 493679 w 1111386"/>
                    <a:gd name="connsiteY35" fmla="*/ 228600 h 1760706"/>
                    <a:gd name="connsiteX36" fmla="*/ 481520 w 1111386"/>
                    <a:gd name="connsiteY36" fmla="*/ 218872 h 1760706"/>
                    <a:gd name="connsiteX37" fmla="*/ 471792 w 1111386"/>
                    <a:gd name="connsiteY37" fmla="*/ 206712 h 1760706"/>
                    <a:gd name="connsiteX38" fmla="*/ 462064 w 1111386"/>
                    <a:gd name="connsiteY38" fmla="*/ 206712 h 1760706"/>
                    <a:gd name="connsiteX39" fmla="*/ 454768 w 1111386"/>
                    <a:gd name="connsiteY39" fmla="*/ 209144 h 1760706"/>
                    <a:gd name="connsiteX40" fmla="*/ 454768 w 1111386"/>
                    <a:gd name="connsiteY40" fmla="*/ 209144 h 1760706"/>
                    <a:gd name="connsiteX41" fmla="*/ 445041 w 1111386"/>
                    <a:gd name="connsiteY41" fmla="*/ 221304 h 1760706"/>
                    <a:gd name="connsiteX42" fmla="*/ 440177 w 1111386"/>
                    <a:gd name="connsiteY42" fmla="*/ 228600 h 1760706"/>
                    <a:gd name="connsiteX43" fmla="*/ 432881 w 1111386"/>
                    <a:gd name="connsiteY43" fmla="*/ 243191 h 1760706"/>
                    <a:gd name="connsiteX44" fmla="*/ 425586 w 1111386"/>
                    <a:gd name="connsiteY44" fmla="*/ 252919 h 1760706"/>
                    <a:gd name="connsiteX45" fmla="*/ 403698 w 1111386"/>
                    <a:gd name="connsiteY45" fmla="*/ 252919 h 1760706"/>
                    <a:gd name="connsiteX46" fmla="*/ 391539 w 1111386"/>
                    <a:gd name="connsiteY46" fmla="*/ 257783 h 1760706"/>
                    <a:gd name="connsiteX47" fmla="*/ 384243 w 1111386"/>
                    <a:gd name="connsiteY47" fmla="*/ 265078 h 1760706"/>
                    <a:gd name="connsiteX48" fmla="*/ 372083 w 1111386"/>
                    <a:gd name="connsiteY48" fmla="*/ 269942 h 1760706"/>
                    <a:gd name="connsiteX49" fmla="*/ 359924 w 1111386"/>
                    <a:gd name="connsiteY49" fmla="*/ 245623 h 1760706"/>
                    <a:gd name="connsiteX50" fmla="*/ 355060 w 1111386"/>
                    <a:gd name="connsiteY50" fmla="*/ 240759 h 1760706"/>
                    <a:gd name="connsiteX51" fmla="*/ 355060 w 1111386"/>
                    <a:gd name="connsiteY51" fmla="*/ 240759 h 1760706"/>
                    <a:gd name="connsiteX52" fmla="*/ 338037 w 1111386"/>
                    <a:gd name="connsiteY52" fmla="*/ 257783 h 1760706"/>
                    <a:gd name="connsiteX53" fmla="*/ 330741 w 1111386"/>
                    <a:gd name="connsiteY53" fmla="*/ 265078 h 1760706"/>
                    <a:gd name="connsiteX54" fmla="*/ 274807 w 1111386"/>
                    <a:gd name="connsiteY54" fmla="*/ 252919 h 1760706"/>
                    <a:gd name="connsiteX55" fmla="*/ 265079 w 1111386"/>
                    <a:gd name="connsiteY55" fmla="*/ 267510 h 1760706"/>
                    <a:gd name="connsiteX56" fmla="*/ 260215 w 1111386"/>
                    <a:gd name="connsiteY56" fmla="*/ 269942 h 1760706"/>
                    <a:gd name="connsiteX57" fmla="*/ 240760 w 1111386"/>
                    <a:gd name="connsiteY57" fmla="*/ 269942 h 1760706"/>
                    <a:gd name="connsiteX58" fmla="*/ 240760 w 1111386"/>
                    <a:gd name="connsiteY58" fmla="*/ 269942 h 1760706"/>
                    <a:gd name="connsiteX59" fmla="*/ 218873 w 1111386"/>
                    <a:gd name="connsiteY59" fmla="*/ 257783 h 1760706"/>
                    <a:gd name="connsiteX60" fmla="*/ 211577 w 1111386"/>
                    <a:gd name="connsiteY60" fmla="*/ 255351 h 1760706"/>
                    <a:gd name="connsiteX61" fmla="*/ 201849 w 1111386"/>
                    <a:gd name="connsiteY61" fmla="*/ 267510 h 1760706"/>
                    <a:gd name="connsiteX62" fmla="*/ 192122 w 1111386"/>
                    <a:gd name="connsiteY62" fmla="*/ 269942 h 1760706"/>
                    <a:gd name="connsiteX63" fmla="*/ 175098 w 1111386"/>
                    <a:gd name="connsiteY63" fmla="*/ 282102 h 1760706"/>
                    <a:gd name="connsiteX64" fmla="*/ 165371 w 1111386"/>
                    <a:gd name="connsiteY64" fmla="*/ 284534 h 1760706"/>
                    <a:gd name="connsiteX65" fmla="*/ 165371 w 1111386"/>
                    <a:gd name="connsiteY65" fmla="*/ 284534 h 1760706"/>
                    <a:gd name="connsiteX66" fmla="*/ 136188 w 1111386"/>
                    <a:gd name="connsiteY66" fmla="*/ 299125 h 1760706"/>
                    <a:gd name="connsiteX67" fmla="*/ 124028 w 1111386"/>
                    <a:gd name="connsiteY67" fmla="*/ 316148 h 1760706"/>
                    <a:gd name="connsiteX68" fmla="*/ 131324 w 1111386"/>
                    <a:gd name="connsiteY68" fmla="*/ 338036 h 1760706"/>
                    <a:gd name="connsiteX69" fmla="*/ 133756 w 1111386"/>
                    <a:gd name="connsiteY69" fmla="*/ 355059 h 1760706"/>
                    <a:gd name="connsiteX70" fmla="*/ 133756 w 1111386"/>
                    <a:gd name="connsiteY70" fmla="*/ 357491 h 1760706"/>
                    <a:gd name="connsiteX71" fmla="*/ 141051 w 1111386"/>
                    <a:gd name="connsiteY71" fmla="*/ 374514 h 1760706"/>
                    <a:gd name="connsiteX72" fmla="*/ 133756 w 1111386"/>
                    <a:gd name="connsiteY72" fmla="*/ 401266 h 1760706"/>
                    <a:gd name="connsiteX73" fmla="*/ 116732 w 1111386"/>
                    <a:gd name="connsiteY73" fmla="*/ 408561 h 1760706"/>
                    <a:gd name="connsiteX74" fmla="*/ 119164 w 1111386"/>
                    <a:gd name="connsiteY74" fmla="*/ 430448 h 1760706"/>
                    <a:gd name="connsiteX75" fmla="*/ 148347 w 1111386"/>
                    <a:gd name="connsiteY75" fmla="*/ 423153 h 1760706"/>
                    <a:gd name="connsiteX76" fmla="*/ 167803 w 1111386"/>
                    <a:gd name="connsiteY76" fmla="*/ 457200 h 1760706"/>
                    <a:gd name="connsiteX77" fmla="*/ 167803 w 1111386"/>
                    <a:gd name="connsiteY77" fmla="*/ 457200 h 1760706"/>
                    <a:gd name="connsiteX78" fmla="*/ 133756 w 1111386"/>
                    <a:gd name="connsiteY78" fmla="*/ 479087 h 1760706"/>
                    <a:gd name="connsiteX79" fmla="*/ 121596 w 1111386"/>
                    <a:gd name="connsiteY79" fmla="*/ 496110 h 1760706"/>
                    <a:gd name="connsiteX80" fmla="*/ 116732 w 1111386"/>
                    <a:gd name="connsiteY80" fmla="*/ 510702 h 1760706"/>
                    <a:gd name="connsiteX81" fmla="*/ 126460 w 1111386"/>
                    <a:gd name="connsiteY81" fmla="*/ 520429 h 1760706"/>
                    <a:gd name="connsiteX82" fmla="*/ 131324 w 1111386"/>
                    <a:gd name="connsiteY82" fmla="*/ 530157 h 1760706"/>
                    <a:gd name="connsiteX83" fmla="*/ 143483 w 1111386"/>
                    <a:gd name="connsiteY83" fmla="*/ 542317 h 1760706"/>
                    <a:gd name="connsiteX84" fmla="*/ 131324 w 1111386"/>
                    <a:gd name="connsiteY84" fmla="*/ 556908 h 1760706"/>
                    <a:gd name="connsiteX85" fmla="*/ 128892 w 1111386"/>
                    <a:gd name="connsiteY85" fmla="*/ 564204 h 1760706"/>
                    <a:gd name="connsiteX86" fmla="*/ 116732 w 1111386"/>
                    <a:gd name="connsiteY86" fmla="*/ 571500 h 1760706"/>
                    <a:gd name="connsiteX87" fmla="*/ 111868 w 1111386"/>
                    <a:gd name="connsiteY87" fmla="*/ 586091 h 1760706"/>
                    <a:gd name="connsiteX88" fmla="*/ 99709 w 1111386"/>
                    <a:gd name="connsiteY88" fmla="*/ 590955 h 1760706"/>
                    <a:gd name="connsiteX89" fmla="*/ 89981 w 1111386"/>
                    <a:gd name="connsiteY89" fmla="*/ 588523 h 1760706"/>
                    <a:gd name="connsiteX90" fmla="*/ 80254 w 1111386"/>
                    <a:gd name="connsiteY90" fmla="*/ 590955 h 1760706"/>
                    <a:gd name="connsiteX91" fmla="*/ 70526 w 1111386"/>
                    <a:gd name="connsiteY91" fmla="*/ 605546 h 1760706"/>
                    <a:gd name="connsiteX92" fmla="*/ 68094 w 1111386"/>
                    <a:gd name="connsiteY92" fmla="*/ 620138 h 1760706"/>
                    <a:gd name="connsiteX93" fmla="*/ 60798 w 1111386"/>
                    <a:gd name="connsiteY93" fmla="*/ 615274 h 1760706"/>
                    <a:gd name="connsiteX94" fmla="*/ 53503 w 1111386"/>
                    <a:gd name="connsiteY94" fmla="*/ 603114 h 1760706"/>
                    <a:gd name="connsiteX95" fmla="*/ 17024 w 1111386"/>
                    <a:gd name="connsiteY95" fmla="*/ 583659 h 1760706"/>
                    <a:gd name="connsiteX96" fmla="*/ 12160 w 1111386"/>
                    <a:gd name="connsiteY96" fmla="*/ 586091 h 1760706"/>
                    <a:gd name="connsiteX97" fmla="*/ 14592 w 1111386"/>
                    <a:gd name="connsiteY97" fmla="*/ 603114 h 1760706"/>
                    <a:gd name="connsiteX98" fmla="*/ 9728 w 1111386"/>
                    <a:gd name="connsiteY98" fmla="*/ 607978 h 1760706"/>
                    <a:gd name="connsiteX99" fmla="*/ 0 w 1111386"/>
                    <a:gd name="connsiteY99" fmla="*/ 617706 h 1760706"/>
                    <a:gd name="connsiteX100" fmla="*/ 14592 w 1111386"/>
                    <a:gd name="connsiteY100" fmla="*/ 634729 h 1760706"/>
                    <a:gd name="connsiteX101" fmla="*/ 17024 w 1111386"/>
                    <a:gd name="connsiteY101" fmla="*/ 649321 h 1760706"/>
                    <a:gd name="connsiteX102" fmla="*/ 68094 w 1111386"/>
                    <a:gd name="connsiteY102" fmla="*/ 666344 h 1760706"/>
                    <a:gd name="connsiteX103" fmla="*/ 68094 w 1111386"/>
                    <a:gd name="connsiteY103" fmla="*/ 666344 h 1760706"/>
                    <a:gd name="connsiteX104" fmla="*/ 87549 w 1111386"/>
                    <a:gd name="connsiteY104" fmla="*/ 656617 h 1760706"/>
                    <a:gd name="connsiteX105" fmla="*/ 107005 w 1111386"/>
                    <a:gd name="connsiteY105" fmla="*/ 666344 h 1760706"/>
                    <a:gd name="connsiteX106" fmla="*/ 114300 w 1111386"/>
                    <a:gd name="connsiteY106" fmla="*/ 683368 h 1760706"/>
                    <a:gd name="connsiteX107" fmla="*/ 124028 w 1111386"/>
                    <a:gd name="connsiteY107" fmla="*/ 697959 h 1760706"/>
                    <a:gd name="connsiteX108" fmla="*/ 133756 w 1111386"/>
                    <a:gd name="connsiteY108" fmla="*/ 710119 h 1760706"/>
                    <a:gd name="connsiteX109" fmla="*/ 128892 w 1111386"/>
                    <a:gd name="connsiteY109" fmla="*/ 736870 h 1760706"/>
                    <a:gd name="connsiteX110" fmla="*/ 141051 w 1111386"/>
                    <a:gd name="connsiteY110" fmla="*/ 744166 h 1760706"/>
                    <a:gd name="connsiteX111" fmla="*/ 136188 w 1111386"/>
                    <a:gd name="connsiteY111" fmla="*/ 770917 h 1760706"/>
                    <a:gd name="connsiteX112" fmla="*/ 126460 w 1111386"/>
                    <a:gd name="connsiteY112" fmla="*/ 790372 h 1760706"/>
                    <a:gd name="connsiteX113" fmla="*/ 102141 w 1111386"/>
                    <a:gd name="connsiteY113" fmla="*/ 778212 h 1760706"/>
                    <a:gd name="connsiteX114" fmla="*/ 99709 w 1111386"/>
                    <a:gd name="connsiteY114" fmla="*/ 790372 h 1760706"/>
                    <a:gd name="connsiteX115" fmla="*/ 89981 w 1111386"/>
                    <a:gd name="connsiteY115" fmla="*/ 802531 h 1760706"/>
                    <a:gd name="connsiteX116" fmla="*/ 94845 w 1111386"/>
                    <a:gd name="connsiteY116" fmla="*/ 812259 h 1760706"/>
                    <a:gd name="connsiteX117" fmla="*/ 97277 w 1111386"/>
                    <a:gd name="connsiteY117" fmla="*/ 814691 h 1760706"/>
                    <a:gd name="connsiteX118" fmla="*/ 107005 w 1111386"/>
                    <a:gd name="connsiteY118" fmla="*/ 829283 h 1760706"/>
                    <a:gd name="connsiteX119" fmla="*/ 107005 w 1111386"/>
                    <a:gd name="connsiteY119" fmla="*/ 829283 h 1760706"/>
                    <a:gd name="connsiteX120" fmla="*/ 133756 w 1111386"/>
                    <a:gd name="connsiteY120" fmla="*/ 843874 h 1760706"/>
                    <a:gd name="connsiteX121" fmla="*/ 128892 w 1111386"/>
                    <a:gd name="connsiteY121" fmla="*/ 853602 h 1760706"/>
                    <a:gd name="connsiteX122" fmla="*/ 121596 w 1111386"/>
                    <a:gd name="connsiteY122" fmla="*/ 880353 h 1760706"/>
                    <a:gd name="connsiteX123" fmla="*/ 124028 w 1111386"/>
                    <a:gd name="connsiteY123" fmla="*/ 892512 h 1760706"/>
                    <a:gd name="connsiteX124" fmla="*/ 107005 w 1111386"/>
                    <a:gd name="connsiteY124" fmla="*/ 902240 h 1760706"/>
                    <a:gd name="connsiteX125" fmla="*/ 133756 w 1111386"/>
                    <a:gd name="connsiteY125" fmla="*/ 914400 h 1760706"/>
                    <a:gd name="connsiteX126" fmla="*/ 116732 w 1111386"/>
                    <a:gd name="connsiteY126" fmla="*/ 931423 h 1760706"/>
                    <a:gd name="connsiteX127" fmla="*/ 116732 w 1111386"/>
                    <a:gd name="connsiteY127" fmla="*/ 948446 h 1760706"/>
                    <a:gd name="connsiteX128" fmla="*/ 109437 w 1111386"/>
                    <a:gd name="connsiteY128" fmla="*/ 980061 h 1760706"/>
                    <a:gd name="connsiteX129" fmla="*/ 109437 w 1111386"/>
                    <a:gd name="connsiteY129" fmla="*/ 1001948 h 1760706"/>
                    <a:gd name="connsiteX130" fmla="*/ 102141 w 1111386"/>
                    <a:gd name="connsiteY130" fmla="*/ 1023836 h 1760706"/>
                    <a:gd name="connsiteX131" fmla="*/ 114300 w 1111386"/>
                    <a:gd name="connsiteY131" fmla="*/ 1043291 h 1760706"/>
                    <a:gd name="connsiteX132" fmla="*/ 111868 w 1111386"/>
                    <a:gd name="connsiteY132" fmla="*/ 1060314 h 1760706"/>
                    <a:gd name="connsiteX133" fmla="*/ 111868 w 1111386"/>
                    <a:gd name="connsiteY133" fmla="*/ 1077338 h 1760706"/>
                    <a:gd name="connsiteX134" fmla="*/ 116732 w 1111386"/>
                    <a:gd name="connsiteY134" fmla="*/ 1087066 h 1760706"/>
                    <a:gd name="connsiteX135" fmla="*/ 128892 w 1111386"/>
                    <a:gd name="connsiteY135" fmla="*/ 1111385 h 1760706"/>
                    <a:gd name="connsiteX136" fmla="*/ 119164 w 1111386"/>
                    <a:gd name="connsiteY136" fmla="*/ 1128408 h 1760706"/>
                    <a:gd name="connsiteX137" fmla="*/ 124028 w 1111386"/>
                    <a:gd name="connsiteY137" fmla="*/ 1143000 h 1760706"/>
                    <a:gd name="connsiteX138" fmla="*/ 124028 w 1111386"/>
                    <a:gd name="connsiteY138" fmla="*/ 1157591 h 1760706"/>
                    <a:gd name="connsiteX139" fmla="*/ 126460 w 1111386"/>
                    <a:gd name="connsiteY139" fmla="*/ 1172183 h 1760706"/>
                    <a:gd name="connsiteX140" fmla="*/ 126460 w 1111386"/>
                    <a:gd name="connsiteY140" fmla="*/ 1186774 h 1760706"/>
                    <a:gd name="connsiteX141" fmla="*/ 121596 w 1111386"/>
                    <a:gd name="connsiteY141" fmla="*/ 1203797 h 1760706"/>
                    <a:gd name="connsiteX142" fmla="*/ 128892 w 1111386"/>
                    <a:gd name="connsiteY142" fmla="*/ 1225685 h 1760706"/>
                    <a:gd name="connsiteX143" fmla="*/ 138620 w 1111386"/>
                    <a:gd name="connsiteY143" fmla="*/ 1237844 h 1760706"/>
                    <a:gd name="connsiteX144" fmla="*/ 138620 w 1111386"/>
                    <a:gd name="connsiteY144" fmla="*/ 1254868 h 1760706"/>
                    <a:gd name="connsiteX145" fmla="*/ 150779 w 1111386"/>
                    <a:gd name="connsiteY145" fmla="*/ 1276755 h 1760706"/>
                    <a:gd name="connsiteX146" fmla="*/ 150779 w 1111386"/>
                    <a:gd name="connsiteY146" fmla="*/ 1276755 h 1760706"/>
                    <a:gd name="connsiteX147" fmla="*/ 148347 w 1111386"/>
                    <a:gd name="connsiteY147" fmla="*/ 1298642 h 1760706"/>
                    <a:gd name="connsiteX148" fmla="*/ 148347 w 1111386"/>
                    <a:gd name="connsiteY148" fmla="*/ 1298642 h 1760706"/>
                    <a:gd name="connsiteX149" fmla="*/ 158075 w 1111386"/>
                    <a:gd name="connsiteY149" fmla="*/ 1318097 h 1760706"/>
                    <a:gd name="connsiteX150" fmla="*/ 155643 w 1111386"/>
                    <a:gd name="connsiteY150" fmla="*/ 1339985 h 1760706"/>
                    <a:gd name="connsiteX151" fmla="*/ 199417 w 1111386"/>
                    <a:gd name="connsiteY151" fmla="*/ 1349712 h 1760706"/>
                    <a:gd name="connsiteX152" fmla="*/ 218873 w 1111386"/>
                    <a:gd name="connsiteY152" fmla="*/ 1337553 h 1760706"/>
                    <a:gd name="connsiteX153" fmla="*/ 226168 w 1111386"/>
                    <a:gd name="connsiteY153" fmla="*/ 1337553 h 1760706"/>
                    <a:gd name="connsiteX154" fmla="*/ 257783 w 1111386"/>
                    <a:gd name="connsiteY154" fmla="*/ 1305938 h 1760706"/>
                    <a:gd name="connsiteX155" fmla="*/ 323445 w 1111386"/>
                    <a:gd name="connsiteY155" fmla="*/ 1325393 h 1760706"/>
                    <a:gd name="connsiteX156" fmla="*/ 318581 w 1111386"/>
                    <a:gd name="connsiteY156" fmla="*/ 1344848 h 1760706"/>
                    <a:gd name="connsiteX157" fmla="*/ 342900 w 1111386"/>
                    <a:gd name="connsiteY157" fmla="*/ 1357008 h 1760706"/>
                    <a:gd name="connsiteX158" fmla="*/ 338037 w 1111386"/>
                    <a:gd name="connsiteY158" fmla="*/ 1383759 h 1760706"/>
                    <a:gd name="connsiteX159" fmla="*/ 338037 w 1111386"/>
                    <a:gd name="connsiteY159" fmla="*/ 1398351 h 1760706"/>
                    <a:gd name="connsiteX160" fmla="*/ 338037 w 1111386"/>
                    <a:gd name="connsiteY160" fmla="*/ 1398351 h 1760706"/>
                    <a:gd name="connsiteX161" fmla="*/ 313717 w 1111386"/>
                    <a:gd name="connsiteY161" fmla="*/ 1432397 h 1760706"/>
                    <a:gd name="connsiteX162" fmla="*/ 350196 w 1111386"/>
                    <a:gd name="connsiteY162" fmla="*/ 1437261 h 1760706"/>
                    <a:gd name="connsiteX163" fmla="*/ 376947 w 1111386"/>
                    <a:gd name="connsiteY163" fmla="*/ 1471308 h 1760706"/>
                    <a:gd name="connsiteX164" fmla="*/ 403698 w 1111386"/>
                    <a:gd name="connsiteY164" fmla="*/ 1468876 h 1760706"/>
                    <a:gd name="connsiteX165" fmla="*/ 423154 w 1111386"/>
                    <a:gd name="connsiteY165" fmla="*/ 1476172 h 1760706"/>
                    <a:gd name="connsiteX166" fmla="*/ 447473 w 1111386"/>
                    <a:gd name="connsiteY166" fmla="*/ 1483468 h 1760706"/>
                    <a:gd name="connsiteX167" fmla="*/ 469360 w 1111386"/>
                    <a:gd name="connsiteY167" fmla="*/ 1500491 h 1760706"/>
                    <a:gd name="connsiteX168" fmla="*/ 493679 w 1111386"/>
                    <a:gd name="connsiteY168" fmla="*/ 1498059 h 1760706"/>
                    <a:gd name="connsiteX169" fmla="*/ 508271 w 1111386"/>
                    <a:gd name="connsiteY169" fmla="*/ 1500491 h 1760706"/>
                    <a:gd name="connsiteX170" fmla="*/ 535022 w 1111386"/>
                    <a:gd name="connsiteY170" fmla="*/ 1502923 h 1760706"/>
                    <a:gd name="connsiteX171" fmla="*/ 542317 w 1111386"/>
                    <a:gd name="connsiteY171" fmla="*/ 1522378 h 1760706"/>
                    <a:gd name="connsiteX172" fmla="*/ 532590 w 1111386"/>
                    <a:gd name="connsiteY172" fmla="*/ 1536970 h 1760706"/>
                    <a:gd name="connsiteX173" fmla="*/ 535022 w 1111386"/>
                    <a:gd name="connsiteY173" fmla="*/ 1546697 h 1760706"/>
                    <a:gd name="connsiteX174" fmla="*/ 535022 w 1111386"/>
                    <a:gd name="connsiteY174" fmla="*/ 1546697 h 1760706"/>
                    <a:gd name="connsiteX175" fmla="*/ 559341 w 1111386"/>
                    <a:gd name="connsiteY175" fmla="*/ 1566153 h 1760706"/>
                    <a:gd name="connsiteX176" fmla="*/ 559341 w 1111386"/>
                    <a:gd name="connsiteY176" fmla="*/ 1566153 h 1760706"/>
                    <a:gd name="connsiteX177" fmla="*/ 566637 w 1111386"/>
                    <a:gd name="connsiteY177" fmla="*/ 1588040 h 1760706"/>
                    <a:gd name="connsiteX178" fmla="*/ 535022 w 1111386"/>
                    <a:gd name="connsiteY178" fmla="*/ 1590472 h 1760706"/>
                    <a:gd name="connsiteX179" fmla="*/ 542317 w 1111386"/>
                    <a:gd name="connsiteY179" fmla="*/ 1607495 h 1760706"/>
                    <a:gd name="connsiteX180" fmla="*/ 542317 w 1111386"/>
                    <a:gd name="connsiteY180" fmla="*/ 1614791 h 1760706"/>
                    <a:gd name="connsiteX181" fmla="*/ 527726 w 1111386"/>
                    <a:gd name="connsiteY181" fmla="*/ 1614791 h 1760706"/>
                    <a:gd name="connsiteX182" fmla="*/ 498543 w 1111386"/>
                    <a:gd name="connsiteY182" fmla="*/ 1609927 h 1760706"/>
                    <a:gd name="connsiteX183" fmla="*/ 498543 w 1111386"/>
                    <a:gd name="connsiteY183" fmla="*/ 1622087 h 1760706"/>
                    <a:gd name="connsiteX184" fmla="*/ 493679 w 1111386"/>
                    <a:gd name="connsiteY184" fmla="*/ 1639110 h 1760706"/>
                    <a:gd name="connsiteX185" fmla="*/ 496111 w 1111386"/>
                    <a:gd name="connsiteY185" fmla="*/ 1648838 h 1760706"/>
                    <a:gd name="connsiteX186" fmla="*/ 486383 w 1111386"/>
                    <a:gd name="connsiteY186" fmla="*/ 1643974 h 1760706"/>
                    <a:gd name="connsiteX187" fmla="*/ 486383 w 1111386"/>
                    <a:gd name="connsiteY187" fmla="*/ 1643974 h 1760706"/>
                    <a:gd name="connsiteX188" fmla="*/ 476656 w 1111386"/>
                    <a:gd name="connsiteY188" fmla="*/ 1656134 h 1760706"/>
                    <a:gd name="connsiteX189" fmla="*/ 476656 w 1111386"/>
                    <a:gd name="connsiteY189" fmla="*/ 1663429 h 1760706"/>
                    <a:gd name="connsiteX190" fmla="*/ 486383 w 1111386"/>
                    <a:gd name="connsiteY190" fmla="*/ 1663429 h 1760706"/>
                    <a:gd name="connsiteX191" fmla="*/ 498543 w 1111386"/>
                    <a:gd name="connsiteY191" fmla="*/ 1675589 h 1760706"/>
                    <a:gd name="connsiteX192" fmla="*/ 500975 w 1111386"/>
                    <a:gd name="connsiteY192" fmla="*/ 1695044 h 1760706"/>
                    <a:gd name="connsiteX193" fmla="*/ 525294 w 1111386"/>
                    <a:gd name="connsiteY193" fmla="*/ 1707204 h 1760706"/>
                    <a:gd name="connsiteX194" fmla="*/ 556909 w 1111386"/>
                    <a:gd name="connsiteY194" fmla="*/ 1695044 h 1760706"/>
                    <a:gd name="connsiteX195" fmla="*/ 578796 w 1111386"/>
                    <a:gd name="connsiteY195" fmla="*/ 1699908 h 1760706"/>
                    <a:gd name="connsiteX196" fmla="*/ 600683 w 1111386"/>
                    <a:gd name="connsiteY196" fmla="*/ 1695044 h 1760706"/>
                    <a:gd name="connsiteX197" fmla="*/ 632298 w 1111386"/>
                    <a:gd name="connsiteY197" fmla="*/ 1695044 h 1760706"/>
                    <a:gd name="connsiteX198" fmla="*/ 632298 w 1111386"/>
                    <a:gd name="connsiteY198" fmla="*/ 1695044 h 1760706"/>
                    <a:gd name="connsiteX199" fmla="*/ 632298 w 1111386"/>
                    <a:gd name="connsiteY199" fmla="*/ 1695044 h 1760706"/>
                    <a:gd name="connsiteX200" fmla="*/ 593388 w 1111386"/>
                    <a:gd name="connsiteY200" fmla="*/ 1721795 h 1760706"/>
                    <a:gd name="connsiteX201" fmla="*/ 593388 w 1111386"/>
                    <a:gd name="connsiteY201" fmla="*/ 1733955 h 1760706"/>
                    <a:gd name="connsiteX202" fmla="*/ 644458 w 1111386"/>
                    <a:gd name="connsiteY202" fmla="*/ 1750978 h 1760706"/>
                    <a:gd name="connsiteX203" fmla="*/ 661481 w 1111386"/>
                    <a:gd name="connsiteY203" fmla="*/ 1741251 h 1760706"/>
                    <a:gd name="connsiteX204" fmla="*/ 719847 w 1111386"/>
                    <a:gd name="connsiteY204" fmla="*/ 1741251 h 1760706"/>
                    <a:gd name="connsiteX205" fmla="*/ 727143 w 1111386"/>
                    <a:gd name="connsiteY205" fmla="*/ 1741251 h 1760706"/>
                    <a:gd name="connsiteX206" fmla="*/ 739303 w 1111386"/>
                    <a:gd name="connsiteY206" fmla="*/ 1733955 h 1760706"/>
                    <a:gd name="connsiteX207" fmla="*/ 778213 w 1111386"/>
                    <a:gd name="connsiteY207" fmla="*/ 1746114 h 1760706"/>
                    <a:gd name="connsiteX208" fmla="*/ 804964 w 1111386"/>
                    <a:gd name="connsiteY208" fmla="*/ 1743683 h 1760706"/>
                    <a:gd name="connsiteX209" fmla="*/ 821988 w 1111386"/>
                    <a:gd name="connsiteY209" fmla="*/ 1748546 h 1760706"/>
                    <a:gd name="connsiteX210" fmla="*/ 843875 w 1111386"/>
                    <a:gd name="connsiteY210" fmla="*/ 1714500 h 1760706"/>
                    <a:gd name="connsiteX211" fmla="*/ 899809 w 1111386"/>
                    <a:gd name="connsiteY211" fmla="*/ 1648838 h 1760706"/>
                    <a:gd name="connsiteX212" fmla="*/ 899809 w 1111386"/>
                    <a:gd name="connsiteY212" fmla="*/ 1648838 h 1760706"/>
                    <a:gd name="connsiteX213" fmla="*/ 926560 w 1111386"/>
                    <a:gd name="connsiteY213" fmla="*/ 1648838 h 1760706"/>
                    <a:gd name="connsiteX214" fmla="*/ 950879 w 1111386"/>
                    <a:gd name="connsiteY214" fmla="*/ 1673157 h 1760706"/>
                    <a:gd name="connsiteX215" fmla="*/ 975198 w 1111386"/>
                    <a:gd name="connsiteY215" fmla="*/ 1653702 h 1760706"/>
                    <a:gd name="connsiteX216" fmla="*/ 984926 w 1111386"/>
                    <a:gd name="connsiteY216" fmla="*/ 1641542 h 1760706"/>
                    <a:gd name="connsiteX217" fmla="*/ 997086 w 1111386"/>
                    <a:gd name="connsiteY217" fmla="*/ 1622087 h 1760706"/>
                    <a:gd name="connsiteX218" fmla="*/ 1018973 w 1111386"/>
                    <a:gd name="connsiteY218" fmla="*/ 1631814 h 1760706"/>
                    <a:gd name="connsiteX219" fmla="*/ 1018973 w 1111386"/>
                    <a:gd name="connsiteY219" fmla="*/ 1631814 h 1760706"/>
                    <a:gd name="connsiteX220" fmla="*/ 1016541 w 1111386"/>
                    <a:gd name="connsiteY220" fmla="*/ 1653702 h 1760706"/>
                    <a:gd name="connsiteX221" fmla="*/ 1026268 w 1111386"/>
                    <a:gd name="connsiteY221" fmla="*/ 1660997 h 1760706"/>
                    <a:gd name="connsiteX222" fmla="*/ 1045724 w 1111386"/>
                    <a:gd name="connsiteY222" fmla="*/ 1680453 h 1760706"/>
                    <a:gd name="connsiteX223" fmla="*/ 1038428 w 1111386"/>
                    <a:gd name="connsiteY223" fmla="*/ 1716931 h 1760706"/>
                    <a:gd name="connsiteX224" fmla="*/ 1055451 w 1111386"/>
                    <a:gd name="connsiteY224" fmla="*/ 1716931 h 1760706"/>
                    <a:gd name="connsiteX225" fmla="*/ 1072475 w 1111386"/>
                    <a:gd name="connsiteY225" fmla="*/ 1721795 h 1760706"/>
                    <a:gd name="connsiteX226" fmla="*/ 1091930 w 1111386"/>
                    <a:gd name="connsiteY226" fmla="*/ 1721795 h 1760706"/>
                    <a:gd name="connsiteX227" fmla="*/ 1091930 w 1111386"/>
                    <a:gd name="connsiteY227" fmla="*/ 1721795 h 1760706"/>
                    <a:gd name="connsiteX228" fmla="*/ 1094362 w 1111386"/>
                    <a:gd name="connsiteY228" fmla="*/ 1750978 h 1760706"/>
                    <a:gd name="connsiteX229" fmla="*/ 1111386 w 1111386"/>
                    <a:gd name="connsiteY229" fmla="*/ 1760706 h 1760706"/>
                    <a:gd name="connsiteX230" fmla="*/ 1111386 w 1111386"/>
                    <a:gd name="connsiteY230" fmla="*/ 1760706 h 176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</a:cxnLst>
                  <a:rect l="l" t="t" r="r" b="b"/>
                  <a:pathLst>
                    <a:path w="1111386" h="1760706">
                      <a:moveTo>
                        <a:pt x="814692" y="0"/>
                      </a:moveTo>
                      <a:lnTo>
                        <a:pt x="768486" y="38910"/>
                      </a:lnTo>
                      <a:lnTo>
                        <a:pt x="744166" y="55934"/>
                      </a:lnTo>
                      <a:lnTo>
                        <a:pt x="741734" y="80253"/>
                      </a:lnTo>
                      <a:lnTo>
                        <a:pt x="756326" y="99708"/>
                      </a:lnTo>
                      <a:lnTo>
                        <a:pt x="714983" y="99708"/>
                      </a:lnTo>
                      <a:lnTo>
                        <a:pt x="717415" y="114300"/>
                      </a:lnTo>
                      <a:lnTo>
                        <a:pt x="693096" y="131323"/>
                      </a:lnTo>
                      <a:lnTo>
                        <a:pt x="705256" y="150778"/>
                      </a:lnTo>
                      <a:lnTo>
                        <a:pt x="700392" y="158074"/>
                      </a:lnTo>
                      <a:lnTo>
                        <a:pt x="678505" y="158074"/>
                      </a:lnTo>
                      <a:lnTo>
                        <a:pt x="673641" y="165370"/>
                      </a:lnTo>
                      <a:lnTo>
                        <a:pt x="680937" y="182393"/>
                      </a:lnTo>
                      <a:lnTo>
                        <a:pt x="676073" y="192121"/>
                      </a:lnTo>
                      <a:lnTo>
                        <a:pt x="654186" y="194553"/>
                      </a:lnTo>
                      <a:lnTo>
                        <a:pt x="644458" y="184825"/>
                      </a:lnTo>
                      <a:lnTo>
                        <a:pt x="637162" y="184825"/>
                      </a:lnTo>
                      <a:lnTo>
                        <a:pt x="612843" y="199417"/>
                      </a:lnTo>
                      <a:lnTo>
                        <a:pt x="603115" y="179961"/>
                      </a:lnTo>
                      <a:lnTo>
                        <a:pt x="578796" y="172666"/>
                      </a:lnTo>
                      <a:lnTo>
                        <a:pt x="561773" y="162938"/>
                      </a:lnTo>
                      <a:lnTo>
                        <a:pt x="554477" y="162938"/>
                      </a:lnTo>
                      <a:lnTo>
                        <a:pt x="554477" y="162938"/>
                      </a:lnTo>
                      <a:lnTo>
                        <a:pt x="542317" y="182393"/>
                      </a:lnTo>
                      <a:lnTo>
                        <a:pt x="544749" y="189689"/>
                      </a:lnTo>
                      <a:lnTo>
                        <a:pt x="549613" y="196985"/>
                      </a:lnTo>
                      <a:lnTo>
                        <a:pt x="549613" y="209144"/>
                      </a:lnTo>
                      <a:lnTo>
                        <a:pt x="549613" y="221304"/>
                      </a:lnTo>
                      <a:lnTo>
                        <a:pt x="547181" y="226168"/>
                      </a:lnTo>
                      <a:lnTo>
                        <a:pt x="539886" y="233463"/>
                      </a:lnTo>
                      <a:lnTo>
                        <a:pt x="532590" y="238327"/>
                      </a:lnTo>
                      <a:lnTo>
                        <a:pt x="522862" y="243191"/>
                      </a:lnTo>
                      <a:lnTo>
                        <a:pt x="525294" y="233463"/>
                      </a:lnTo>
                      <a:lnTo>
                        <a:pt x="513134" y="228600"/>
                      </a:lnTo>
                      <a:lnTo>
                        <a:pt x="508271" y="223736"/>
                      </a:lnTo>
                      <a:lnTo>
                        <a:pt x="493679" y="228600"/>
                      </a:lnTo>
                      <a:lnTo>
                        <a:pt x="481520" y="218872"/>
                      </a:lnTo>
                      <a:lnTo>
                        <a:pt x="471792" y="206712"/>
                      </a:lnTo>
                      <a:lnTo>
                        <a:pt x="462064" y="206712"/>
                      </a:lnTo>
                      <a:lnTo>
                        <a:pt x="454768" y="209144"/>
                      </a:lnTo>
                      <a:lnTo>
                        <a:pt x="454768" y="209144"/>
                      </a:lnTo>
                      <a:lnTo>
                        <a:pt x="445041" y="221304"/>
                      </a:lnTo>
                      <a:lnTo>
                        <a:pt x="440177" y="228600"/>
                      </a:lnTo>
                      <a:lnTo>
                        <a:pt x="432881" y="243191"/>
                      </a:lnTo>
                      <a:lnTo>
                        <a:pt x="425586" y="252919"/>
                      </a:lnTo>
                      <a:lnTo>
                        <a:pt x="403698" y="252919"/>
                      </a:lnTo>
                      <a:lnTo>
                        <a:pt x="391539" y="257783"/>
                      </a:lnTo>
                      <a:lnTo>
                        <a:pt x="384243" y="265078"/>
                      </a:lnTo>
                      <a:lnTo>
                        <a:pt x="372083" y="269942"/>
                      </a:lnTo>
                      <a:lnTo>
                        <a:pt x="359924" y="245623"/>
                      </a:lnTo>
                      <a:lnTo>
                        <a:pt x="355060" y="240759"/>
                      </a:lnTo>
                      <a:lnTo>
                        <a:pt x="355060" y="240759"/>
                      </a:lnTo>
                      <a:lnTo>
                        <a:pt x="338037" y="257783"/>
                      </a:lnTo>
                      <a:lnTo>
                        <a:pt x="330741" y="265078"/>
                      </a:lnTo>
                      <a:lnTo>
                        <a:pt x="274807" y="252919"/>
                      </a:lnTo>
                      <a:lnTo>
                        <a:pt x="265079" y="267510"/>
                      </a:lnTo>
                      <a:lnTo>
                        <a:pt x="260215" y="269942"/>
                      </a:lnTo>
                      <a:lnTo>
                        <a:pt x="240760" y="269942"/>
                      </a:lnTo>
                      <a:lnTo>
                        <a:pt x="240760" y="269942"/>
                      </a:lnTo>
                      <a:lnTo>
                        <a:pt x="218873" y="257783"/>
                      </a:lnTo>
                      <a:lnTo>
                        <a:pt x="211577" y="255351"/>
                      </a:lnTo>
                      <a:lnTo>
                        <a:pt x="201849" y="267510"/>
                      </a:lnTo>
                      <a:lnTo>
                        <a:pt x="192122" y="269942"/>
                      </a:lnTo>
                      <a:lnTo>
                        <a:pt x="175098" y="282102"/>
                      </a:lnTo>
                      <a:lnTo>
                        <a:pt x="165371" y="284534"/>
                      </a:lnTo>
                      <a:lnTo>
                        <a:pt x="165371" y="284534"/>
                      </a:lnTo>
                      <a:lnTo>
                        <a:pt x="136188" y="299125"/>
                      </a:lnTo>
                      <a:lnTo>
                        <a:pt x="124028" y="316148"/>
                      </a:lnTo>
                      <a:lnTo>
                        <a:pt x="131324" y="338036"/>
                      </a:lnTo>
                      <a:lnTo>
                        <a:pt x="133756" y="355059"/>
                      </a:lnTo>
                      <a:lnTo>
                        <a:pt x="133756" y="357491"/>
                      </a:lnTo>
                      <a:lnTo>
                        <a:pt x="141051" y="374514"/>
                      </a:lnTo>
                      <a:lnTo>
                        <a:pt x="133756" y="401266"/>
                      </a:lnTo>
                      <a:lnTo>
                        <a:pt x="116732" y="408561"/>
                      </a:lnTo>
                      <a:lnTo>
                        <a:pt x="119164" y="430448"/>
                      </a:lnTo>
                      <a:lnTo>
                        <a:pt x="148347" y="423153"/>
                      </a:lnTo>
                      <a:lnTo>
                        <a:pt x="167803" y="457200"/>
                      </a:lnTo>
                      <a:lnTo>
                        <a:pt x="167803" y="457200"/>
                      </a:lnTo>
                      <a:lnTo>
                        <a:pt x="133756" y="479087"/>
                      </a:lnTo>
                      <a:lnTo>
                        <a:pt x="121596" y="496110"/>
                      </a:lnTo>
                      <a:lnTo>
                        <a:pt x="116732" y="510702"/>
                      </a:lnTo>
                      <a:lnTo>
                        <a:pt x="126460" y="520429"/>
                      </a:lnTo>
                      <a:lnTo>
                        <a:pt x="131324" y="530157"/>
                      </a:lnTo>
                      <a:lnTo>
                        <a:pt x="143483" y="542317"/>
                      </a:lnTo>
                      <a:lnTo>
                        <a:pt x="131324" y="556908"/>
                      </a:lnTo>
                      <a:lnTo>
                        <a:pt x="128892" y="564204"/>
                      </a:lnTo>
                      <a:lnTo>
                        <a:pt x="116732" y="571500"/>
                      </a:lnTo>
                      <a:lnTo>
                        <a:pt x="111868" y="586091"/>
                      </a:lnTo>
                      <a:lnTo>
                        <a:pt x="99709" y="590955"/>
                      </a:lnTo>
                      <a:lnTo>
                        <a:pt x="89981" y="588523"/>
                      </a:lnTo>
                      <a:lnTo>
                        <a:pt x="80254" y="590955"/>
                      </a:lnTo>
                      <a:lnTo>
                        <a:pt x="70526" y="605546"/>
                      </a:lnTo>
                      <a:lnTo>
                        <a:pt x="68094" y="620138"/>
                      </a:lnTo>
                      <a:lnTo>
                        <a:pt x="60798" y="615274"/>
                      </a:lnTo>
                      <a:lnTo>
                        <a:pt x="53503" y="603114"/>
                      </a:lnTo>
                      <a:lnTo>
                        <a:pt x="17024" y="583659"/>
                      </a:lnTo>
                      <a:lnTo>
                        <a:pt x="12160" y="586091"/>
                      </a:lnTo>
                      <a:lnTo>
                        <a:pt x="14592" y="603114"/>
                      </a:lnTo>
                      <a:lnTo>
                        <a:pt x="9728" y="607978"/>
                      </a:lnTo>
                      <a:lnTo>
                        <a:pt x="0" y="617706"/>
                      </a:lnTo>
                      <a:lnTo>
                        <a:pt x="14592" y="634729"/>
                      </a:lnTo>
                      <a:lnTo>
                        <a:pt x="17024" y="649321"/>
                      </a:lnTo>
                      <a:lnTo>
                        <a:pt x="68094" y="666344"/>
                      </a:lnTo>
                      <a:lnTo>
                        <a:pt x="68094" y="666344"/>
                      </a:lnTo>
                      <a:lnTo>
                        <a:pt x="87549" y="656617"/>
                      </a:lnTo>
                      <a:lnTo>
                        <a:pt x="107005" y="666344"/>
                      </a:lnTo>
                      <a:lnTo>
                        <a:pt x="114300" y="683368"/>
                      </a:lnTo>
                      <a:lnTo>
                        <a:pt x="124028" y="697959"/>
                      </a:lnTo>
                      <a:lnTo>
                        <a:pt x="133756" y="710119"/>
                      </a:lnTo>
                      <a:lnTo>
                        <a:pt x="128892" y="736870"/>
                      </a:lnTo>
                      <a:lnTo>
                        <a:pt x="141051" y="744166"/>
                      </a:lnTo>
                      <a:lnTo>
                        <a:pt x="136188" y="770917"/>
                      </a:lnTo>
                      <a:lnTo>
                        <a:pt x="126460" y="790372"/>
                      </a:lnTo>
                      <a:lnTo>
                        <a:pt x="102141" y="778212"/>
                      </a:lnTo>
                      <a:lnTo>
                        <a:pt x="99709" y="790372"/>
                      </a:lnTo>
                      <a:lnTo>
                        <a:pt x="89981" y="802531"/>
                      </a:lnTo>
                      <a:lnTo>
                        <a:pt x="94845" y="812259"/>
                      </a:lnTo>
                      <a:lnTo>
                        <a:pt x="97277" y="814691"/>
                      </a:lnTo>
                      <a:lnTo>
                        <a:pt x="107005" y="829283"/>
                      </a:lnTo>
                      <a:lnTo>
                        <a:pt x="107005" y="829283"/>
                      </a:lnTo>
                      <a:lnTo>
                        <a:pt x="133756" y="843874"/>
                      </a:lnTo>
                      <a:lnTo>
                        <a:pt x="128892" y="853602"/>
                      </a:lnTo>
                      <a:lnTo>
                        <a:pt x="121596" y="880353"/>
                      </a:lnTo>
                      <a:lnTo>
                        <a:pt x="124028" y="892512"/>
                      </a:lnTo>
                      <a:lnTo>
                        <a:pt x="107005" y="902240"/>
                      </a:lnTo>
                      <a:lnTo>
                        <a:pt x="133756" y="914400"/>
                      </a:lnTo>
                      <a:lnTo>
                        <a:pt x="116732" y="931423"/>
                      </a:lnTo>
                      <a:lnTo>
                        <a:pt x="116732" y="948446"/>
                      </a:lnTo>
                      <a:lnTo>
                        <a:pt x="109437" y="980061"/>
                      </a:lnTo>
                      <a:lnTo>
                        <a:pt x="109437" y="1001948"/>
                      </a:lnTo>
                      <a:lnTo>
                        <a:pt x="102141" y="1023836"/>
                      </a:lnTo>
                      <a:lnTo>
                        <a:pt x="114300" y="1043291"/>
                      </a:lnTo>
                      <a:lnTo>
                        <a:pt x="111868" y="1060314"/>
                      </a:lnTo>
                      <a:lnTo>
                        <a:pt x="111868" y="1077338"/>
                      </a:lnTo>
                      <a:lnTo>
                        <a:pt x="116732" y="1087066"/>
                      </a:lnTo>
                      <a:lnTo>
                        <a:pt x="128892" y="1111385"/>
                      </a:lnTo>
                      <a:lnTo>
                        <a:pt x="119164" y="1128408"/>
                      </a:lnTo>
                      <a:lnTo>
                        <a:pt x="124028" y="1143000"/>
                      </a:lnTo>
                      <a:lnTo>
                        <a:pt x="124028" y="1157591"/>
                      </a:lnTo>
                      <a:lnTo>
                        <a:pt x="126460" y="1172183"/>
                      </a:lnTo>
                      <a:lnTo>
                        <a:pt x="126460" y="1186774"/>
                      </a:lnTo>
                      <a:lnTo>
                        <a:pt x="121596" y="1203797"/>
                      </a:lnTo>
                      <a:lnTo>
                        <a:pt x="128892" y="1225685"/>
                      </a:lnTo>
                      <a:lnTo>
                        <a:pt x="138620" y="1237844"/>
                      </a:lnTo>
                      <a:lnTo>
                        <a:pt x="138620" y="1254868"/>
                      </a:lnTo>
                      <a:lnTo>
                        <a:pt x="150779" y="1276755"/>
                      </a:lnTo>
                      <a:lnTo>
                        <a:pt x="150779" y="1276755"/>
                      </a:lnTo>
                      <a:lnTo>
                        <a:pt x="148347" y="1298642"/>
                      </a:lnTo>
                      <a:lnTo>
                        <a:pt x="148347" y="1298642"/>
                      </a:lnTo>
                      <a:lnTo>
                        <a:pt x="158075" y="1318097"/>
                      </a:lnTo>
                      <a:lnTo>
                        <a:pt x="155643" y="1339985"/>
                      </a:lnTo>
                      <a:lnTo>
                        <a:pt x="199417" y="1349712"/>
                      </a:lnTo>
                      <a:lnTo>
                        <a:pt x="218873" y="1337553"/>
                      </a:lnTo>
                      <a:lnTo>
                        <a:pt x="226168" y="1337553"/>
                      </a:lnTo>
                      <a:lnTo>
                        <a:pt x="257783" y="1305938"/>
                      </a:lnTo>
                      <a:lnTo>
                        <a:pt x="323445" y="1325393"/>
                      </a:lnTo>
                      <a:lnTo>
                        <a:pt x="318581" y="1344848"/>
                      </a:lnTo>
                      <a:lnTo>
                        <a:pt x="342900" y="1357008"/>
                      </a:lnTo>
                      <a:lnTo>
                        <a:pt x="338037" y="1383759"/>
                      </a:lnTo>
                      <a:lnTo>
                        <a:pt x="338037" y="1398351"/>
                      </a:lnTo>
                      <a:lnTo>
                        <a:pt x="338037" y="1398351"/>
                      </a:lnTo>
                      <a:lnTo>
                        <a:pt x="313717" y="1432397"/>
                      </a:lnTo>
                      <a:lnTo>
                        <a:pt x="350196" y="1437261"/>
                      </a:lnTo>
                      <a:lnTo>
                        <a:pt x="376947" y="1471308"/>
                      </a:lnTo>
                      <a:lnTo>
                        <a:pt x="403698" y="1468876"/>
                      </a:lnTo>
                      <a:lnTo>
                        <a:pt x="423154" y="1476172"/>
                      </a:lnTo>
                      <a:lnTo>
                        <a:pt x="447473" y="1483468"/>
                      </a:lnTo>
                      <a:lnTo>
                        <a:pt x="469360" y="1500491"/>
                      </a:lnTo>
                      <a:lnTo>
                        <a:pt x="493679" y="1498059"/>
                      </a:lnTo>
                      <a:lnTo>
                        <a:pt x="508271" y="1500491"/>
                      </a:lnTo>
                      <a:lnTo>
                        <a:pt x="535022" y="1502923"/>
                      </a:lnTo>
                      <a:lnTo>
                        <a:pt x="542317" y="1522378"/>
                      </a:lnTo>
                      <a:lnTo>
                        <a:pt x="532590" y="1536970"/>
                      </a:lnTo>
                      <a:lnTo>
                        <a:pt x="535022" y="1546697"/>
                      </a:lnTo>
                      <a:lnTo>
                        <a:pt x="535022" y="1546697"/>
                      </a:lnTo>
                      <a:lnTo>
                        <a:pt x="559341" y="1566153"/>
                      </a:lnTo>
                      <a:lnTo>
                        <a:pt x="559341" y="1566153"/>
                      </a:lnTo>
                      <a:lnTo>
                        <a:pt x="566637" y="1588040"/>
                      </a:lnTo>
                      <a:lnTo>
                        <a:pt x="535022" y="1590472"/>
                      </a:lnTo>
                      <a:lnTo>
                        <a:pt x="542317" y="1607495"/>
                      </a:lnTo>
                      <a:lnTo>
                        <a:pt x="542317" y="1614791"/>
                      </a:lnTo>
                      <a:lnTo>
                        <a:pt x="527726" y="1614791"/>
                      </a:lnTo>
                      <a:lnTo>
                        <a:pt x="498543" y="1609927"/>
                      </a:lnTo>
                      <a:lnTo>
                        <a:pt x="498543" y="1622087"/>
                      </a:lnTo>
                      <a:lnTo>
                        <a:pt x="493679" y="1639110"/>
                      </a:lnTo>
                      <a:lnTo>
                        <a:pt x="496111" y="1648838"/>
                      </a:lnTo>
                      <a:lnTo>
                        <a:pt x="486383" y="1643974"/>
                      </a:lnTo>
                      <a:lnTo>
                        <a:pt x="486383" y="1643974"/>
                      </a:lnTo>
                      <a:lnTo>
                        <a:pt x="476656" y="1656134"/>
                      </a:lnTo>
                      <a:lnTo>
                        <a:pt x="476656" y="1663429"/>
                      </a:lnTo>
                      <a:lnTo>
                        <a:pt x="486383" y="1663429"/>
                      </a:lnTo>
                      <a:lnTo>
                        <a:pt x="498543" y="1675589"/>
                      </a:lnTo>
                      <a:lnTo>
                        <a:pt x="500975" y="1695044"/>
                      </a:lnTo>
                      <a:lnTo>
                        <a:pt x="525294" y="1707204"/>
                      </a:lnTo>
                      <a:lnTo>
                        <a:pt x="556909" y="1695044"/>
                      </a:lnTo>
                      <a:lnTo>
                        <a:pt x="578796" y="1699908"/>
                      </a:lnTo>
                      <a:lnTo>
                        <a:pt x="600683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632298" y="1695044"/>
                      </a:lnTo>
                      <a:lnTo>
                        <a:pt x="593388" y="1721795"/>
                      </a:lnTo>
                      <a:lnTo>
                        <a:pt x="593388" y="1733955"/>
                      </a:lnTo>
                      <a:lnTo>
                        <a:pt x="644458" y="1750978"/>
                      </a:lnTo>
                      <a:lnTo>
                        <a:pt x="661481" y="1741251"/>
                      </a:lnTo>
                      <a:lnTo>
                        <a:pt x="719847" y="1741251"/>
                      </a:lnTo>
                      <a:lnTo>
                        <a:pt x="727143" y="1741251"/>
                      </a:lnTo>
                      <a:lnTo>
                        <a:pt x="739303" y="1733955"/>
                      </a:lnTo>
                      <a:lnTo>
                        <a:pt x="778213" y="1746114"/>
                      </a:lnTo>
                      <a:lnTo>
                        <a:pt x="804964" y="1743683"/>
                      </a:lnTo>
                      <a:lnTo>
                        <a:pt x="821988" y="1748546"/>
                      </a:lnTo>
                      <a:lnTo>
                        <a:pt x="843875" y="1714500"/>
                      </a:lnTo>
                      <a:lnTo>
                        <a:pt x="899809" y="1648838"/>
                      </a:lnTo>
                      <a:lnTo>
                        <a:pt x="899809" y="1648838"/>
                      </a:lnTo>
                      <a:lnTo>
                        <a:pt x="926560" y="1648838"/>
                      </a:lnTo>
                      <a:lnTo>
                        <a:pt x="950879" y="1673157"/>
                      </a:lnTo>
                      <a:lnTo>
                        <a:pt x="975198" y="1653702"/>
                      </a:lnTo>
                      <a:lnTo>
                        <a:pt x="984926" y="1641542"/>
                      </a:lnTo>
                      <a:lnTo>
                        <a:pt x="997086" y="1622087"/>
                      </a:lnTo>
                      <a:lnTo>
                        <a:pt x="1018973" y="1631814"/>
                      </a:lnTo>
                      <a:lnTo>
                        <a:pt x="1018973" y="1631814"/>
                      </a:lnTo>
                      <a:lnTo>
                        <a:pt x="1016541" y="1653702"/>
                      </a:lnTo>
                      <a:lnTo>
                        <a:pt x="1026268" y="1660997"/>
                      </a:lnTo>
                      <a:lnTo>
                        <a:pt x="1045724" y="1680453"/>
                      </a:lnTo>
                      <a:lnTo>
                        <a:pt x="1038428" y="1716931"/>
                      </a:lnTo>
                      <a:lnTo>
                        <a:pt x="1055451" y="1716931"/>
                      </a:lnTo>
                      <a:lnTo>
                        <a:pt x="1072475" y="1721795"/>
                      </a:lnTo>
                      <a:lnTo>
                        <a:pt x="1091930" y="1721795"/>
                      </a:lnTo>
                      <a:lnTo>
                        <a:pt x="1091930" y="1721795"/>
                      </a:lnTo>
                      <a:lnTo>
                        <a:pt x="1094362" y="1750978"/>
                      </a:lnTo>
                      <a:lnTo>
                        <a:pt x="1111386" y="1760706"/>
                      </a:lnTo>
                      <a:lnTo>
                        <a:pt x="1111386" y="17607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2" name="Dowolny kształt 91"/>
                <p:cNvSpPr/>
                <p:nvPr/>
              </p:nvSpPr>
              <p:spPr>
                <a:xfrm>
                  <a:off x="5778230" y="982494"/>
                  <a:ext cx="873057" cy="1804480"/>
                </a:xfrm>
                <a:custGeom>
                  <a:avLst/>
                  <a:gdLst>
                    <a:gd name="connsiteX0" fmla="*/ 583659 w 873057"/>
                    <a:gd name="connsiteY0" fmla="*/ 0 h 1804480"/>
                    <a:gd name="connsiteX1" fmla="*/ 578796 w 873057"/>
                    <a:gd name="connsiteY1" fmla="*/ 55934 h 1804480"/>
                    <a:gd name="connsiteX2" fmla="*/ 569068 w 873057"/>
                    <a:gd name="connsiteY2" fmla="*/ 65661 h 1804480"/>
                    <a:gd name="connsiteX3" fmla="*/ 561772 w 873057"/>
                    <a:gd name="connsiteY3" fmla="*/ 60797 h 1804480"/>
                    <a:gd name="connsiteX4" fmla="*/ 532589 w 873057"/>
                    <a:gd name="connsiteY4" fmla="*/ 80253 h 1804480"/>
                    <a:gd name="connsiteX5" fmla="*/ 505838 w 873057"/>
                    <a:gd name="connsiteY5" fmla="*/ 70525 h 1804480"/>
                    <a:gd name="connsiteX6" fmla="*/ 488815 w 873057"/>
                    <a:gd name="connsiteY6" fmla="*/ 89980 h 1804480"/>
                    <a:gd name="connsiteX7" fmla="*/ 471791 w 873057"/>
                    <a:gd name="connsiteY7" fmla="*/ 92412 h 1804480"/>
                    <a:gd name="connsiteX8" fmla="*/ 469359 w 873057"/>
                    <a:gd name="connsiteY8" fmla="*/ 102140 h 1804480"/>
                    <a:gd name="connsiteX9" fmla="*/ 449904 w 873057"/>
                    <a:gd name="connsiteY9" fmla="*/ 104572 h 1804480"/>
                    <a:gd name="connsiteX10" fmla="*/ 449904 w 873057"/>
                    <a:gd name="connsiteY10" fmla="*/ 121595 h 1804480"/>
                    <a:gd name="connsiteX11" fmla="*/ 428017 w 873057"/>
                    <a:gd name="connsiteY11" fmla="*/ 141051 h 1804480"/>
                    <a:gd name="connsiteX12" fmla="*/ 435313 w 873057"/>
                    <a:gd name="connsiteY12" fmla="*/ 160506 h 1804480"/>
                    <a:gd name="connsiteX13" fmla="*/ 457200 w 873057"/>
                    <a:gd name="connsiteY13" fmla="*/ 196985 h 1804480"/>
                    <a:gd name="connsiteX14" fmla="*/ 483951 w 873057"/>
                    <a:gd name="connsiteY14" fmla="*/ 192121 h 1804480"/>
                    <a:gd name="connsiteX15" fmla="*/ 505838 w 873057"/>
                    <a:gd name="connsiteY15" fmla="*/ 233463 h 1804480"/>
                    <a:gd name="connsiteX16" fmla="*/ 496110 w 873057"/>
                    <a:gd name="connsiteY16" fmla="*/ 248055 h 1804480"/>
                    <a:gd name="connsiteX17" fmla="*/ 488815 w 873057"/>
                    <a:gd name="connsiteY17" fmla="*/ 272374 h 1804480"/>
                    <a:gd name="connsiteX18" fmla="*/ 505838 w 873057"/>
                    <a:gd name="connsiteY18" fmla="*/ 279670 h 1804480"/>
                    <a:gd name="connsiteX19" fmla="*/ 525293 w 873057"/>
                    <a:gd name="connsiteY19" fmla="*/ 299125 h 1804480"/>
                    <a:gd name="connsiteX20" fmla="*/ 539885 w 873057"/>
                    <a:gd name="connsiteY20" fmla="*/ 318580 h 1804480"/>
                    <a:gd name="connsiteX21" fmla="*/ 549613 w 873057"/>
                    <a:gd name="connsiteY21" fmla="*/ 352627 h 1804480"/>
                    <a:gd name="connsiteX22" fmla="*/ 586091 w 873057"/>
                    <a:gd name="connsiteY22" fmla="*/ 386674 h 1804480"/>
                    <a:gd name="connsiteX23" fmla="*/ 593387 w 873057"/>
                    <a:gd name="connsiteY23" fmla="*/ 425585 h 1804480"/>
                    <a:gd name="connsiteX24" fmla="*/ 588523 w 873057"/>
                    <a:gd name="connsiteY24" fmla="*/ 445040 h 1804480"/>
                    <a:gd name="connsiteX25" fmla="*/ 569068 w 873057"/>
                    <a:gd name="connsiteY25" fmla="*/ 464495 h 1804480"/>
                    <a:gd name="connsiteX26" fmla="*/ 564204 w 873057"/>
                    <a:gd name="connsiteY26" fmla="*/ 496110 h 1804480"/>
                    <a:gd name="connsiteX27" fmla="*/ 559340 w 873057"/>
                    <a:gd name="connsiteY27" fmla="*/ 517997 h 1804480"/>
                    <a:gd name="connsiteX28" fmla="*/ 559340 w 873057"/>
                    <a:gd name="connsiteY28" fmla="*/ 530157 h 1804480"/>
                    <a:gd name="connsiteX29" fmla="*/ 532589 w 873057"/>
                    <a:gd name="connsiteY29" fmla="*/ 535021 h 1804480"/>
                    <a:gd name="connsiteX30" fmla="*/ 520430 w 873057"/>
                    <a:gd name="connsiteY30" fmla="*/ 535021 h 1804480"/>
                    <a:gd name="connsiteX31" fmla="*/ 517998 w 873057"/>
                    <a:gd name="connsiteY31" fmla="*/ 552044 h 1804480"/>
                    <a:gd name="connsiteX32" fmla="*/ 513134 w 873057"/>
                    <a:gd name="connsiteY32" fmla="*/ 559340 h 1804480"/>
                    <a:gd name="connsiteX33" fmla="*/ 493679 w 873057"/>
                    <a:gd name="connsiteY33" fmla="*/ 554476 h 1804480"/>
                    <a:gd name="connsiteX34" fmla="*/ 459632 w 873057"/>
                    <a:gd name="connsiteY34" fmla="*/ 586091 h 1804480"/>
                    <a:gd name="connsiteX35" fmla="*/ 449904 w 873057"/>
                    <a:gd name="connsiteY35" fmla="*/ 586091 h 1804480"/>
                    <a:gd name="connsiteX36" fmla="*/ 447472 w 873057"/>
                    <a:gd name="connsiteY36" fmla="*/ 588523 h 1804480"/>
                    <a:gd name="connsiteX37" fmla="*/ 447472 w 873057"/>
                    <a:gd name="connsiteY37" fmla="*/ 588523 h 1804480"/>
                    <a:gd name="connsiteX38" fmla="*/ 445040 w 873057"/>
                    <a:gd name="connsiteY38" fmla="*/ 615274 h 1804480"/>
                    <a:gd name="connsiteX39" fmla="*/ 420721 w 873057"/>
                    <a:gd name="connsiteY39" fmla="*/ 603115 h 1804480"/>
                    <a:gd name="connsiteX40" fmla="*/ 384242 w 873057"/>
                    <a:gd name="connsiteY40" fmla="*/ 625002 h 1804480"/>
                    <a:gd name="connsiteX41" fmla="*/ 347764 w 873057"/>
                    <a:gd name="connsiteY41" fmla="*/ 654185 h 1804480"/>
                    <a:gd name="connsiteX42" fmla="*/ 321013 w 873057"/>
                    <a:gd name="connsiteY42" fmla="*/ 683368 h 1804480"/>
                    <a:gd name="connsiteX43" fmla="*/ 301557 w 873057"/>
                    <a:gd name="connsiteY43" fmla="*/ 712551 h 1804480"/>
                    <a:gd name="connsiteX44" fmla="*/ 252919 w 873057"/>
                    <a:gd name="connsiteY44" fmla="*/ 736870 h 1804480"/>
                    <a:gd name="connsiteX45" fmla="*/ 252919 w 873057"/>
                    <a:gd name="connsiteY45" fmla="*/ 736870 h 1804480"/>
                    <a:gd name="connsiteX46" fmla="*/ 221304 w 873057"/>
                    <a:gd name="connsiteY46" fmla="*/ 770917 h 1804480"/>
                    <a:gd name="connsiteX47" fmla="*/ 196985 w 873057"/>
                    <a:gd name="connsiteY47" fmla="*/ 751461 h 1804480"/>
                    <a:gd name="connsiteX48" fmla="*/ 175098 w 873057"/>
                    <a:gd name="connsiteY48" fmla="*/ 763621 h 1804480"/>
                    <a:gd name="connsiteX49" fmla="*/ 160506 w 873057"/>
                    <a:gd name="connsiteY49" fmla="*/ 768485 h 1804480"/>
                    <a:gd name="connsiteX50" fmla="*/ 150779 w 873057"/>
                    <a:gd name="connsiteY50" fmla="*/ 795236 h 1804480"/>
                    <a:gd name="connsiteX51" fmla="*/ 133755 w 873057"/>
                    <a:gd name="connsiteY51" fmla="*/ 807395 h 1804480"/>
                    <a:gd name="connsiteX52" fmla="*/ 94844 w 873057"/>
                    <a:gd name="connsiteY52" fmla="*/ 790372 h 1804480"/>
                    <a:gd name="connsiteX53" fmla="*/ 41342 w 873057"/>
                    <a:gd name="connsiteY53" fmla="*/ 785508 h 1804480"/>
                    <a:gd name="connsiteX54" fmla="*/ 0 w 873057"/>
                    <a:gd name="connsiteY54" fmla="*/ 787940 h 1804480"/>
                    <a:gd name="connsiteX55" fmla="*/ 2432 w 873057"/>
                    <a:gd name="connsiteY55" fmla="*/ 817123 h 1804480"/>
                    <a:gd name="connsiteX56" fmla="*/ 12159 w 873057"/>
                    <a:gd name="connsiteY56" fmla="*/ 846306 h 1804480"/>
                    <a:gd name="connsiteX57" fmla="*/ 29183 w 873057"/>
                    <a:gd name="connsiteY57" fmla="*/ 873057 h 1804480"/>
                    <a:gd name="connsiteX58" fmla="*/ 38910 w 873057"/>
                    <a:gd name="connsiteY58" fmla="*/ 899808 h 1804480"/>
                    <a:gd name="connsiteX59" fmla="*/ 31615 w 873057"/>
                    <a:gd name="connsiteY59" fmla="*/ 921695 h 1804480"/>
                    <a:gd name="connsiteX60" fmla="*/ 60798 w 873057"/>
                    <a:gd name="connsiteY60" fmla="*/ 936287 h 1804480"/>
                    <a:gd name="connsiteX61" fmla="*/ 60798 w 873057"/>
                    <a:gd name="connsiteY61" fmla="*/ 936287 h 1804480"/>
                    <a:gd name="connsiteX62" fmla="*/ 38910 w 873057"/>
                    <a:gd name="connsiteY62" fmla="*/ 943583 h 1804480"/>
                    <a:gd name="connsiteX63" fmla="*/ 31615 w 873057"/>
                    <a:gd name="connsiteY63" fmla="*/ 955742 h 1804480"/>
                    <a:gd name="connsiteX64" fmla="*/ 31615 w 873057"/>
                    <a:gd name="connsiteY64" fmla="*/ 982493 h 1804480"/>
                    <a:gd name="connsiteX65" fmla="*/ 24319 w 873057"/>
                    <a:gd name="connsiteY65" fmla="*/ 992221 h 1804480"/>
                    <a:gd name="connsiteX66" fmla="*/ 38910 w 873057"/>
                    <a:gd name="connsiteY66" fmla="*/ 1016540 h 1804480"/>
                    <a:gd name="connsiteX67" fmla="*/ 51070 w 873057"/>
                    <a:gd name="connsiteY67" fmla="*/ 1033563 h 1804480"/>
                    <a:gd name="connsiteX68" fmla="*/ 51070 w 873057"/>
                    <a:gd name="connsiteY68" fmla="*/ 1033563 h 1804480"/>
                    <a:gd name="connsiteX69" fmla="*/ 58366 w 873057"/>
                    <a:gd name="connsiteY69" fmla="*/ 1077338 h 1804480"/>
                    <a:gd name="connsiteX70" fmla="*/ 65661 w 873057"/>
                    <a:gd name="connsiteY70" fmla="*/ 1104089 h 1804480"/>
                    <a:gd name="connsiteX71" fmla="*/ 72957 w 873057"/>
                    <a:gd name="connsiteY71" fmla="*/ 1113817 h 1804480"/>
                    <a:gd name="connsiteX72" fmla="*/ 116732 w 873057"/>
                    <a:gd name="connsiteY72" fmla="*/ 1116249 h 1804480"/>
                    <a:gd name="connsiteX73" fmla="*/ 155642 w 873057"/>
                    <a:gd name="connsiteY73" fmla="*/ 1157591 h 1804480"/>
                    <a:gd name="connsiteX74" fmla="*/ 179961 w 873057"/>
                    <a:gd name="connsiteY74" fmla="*/ 1140568 h 1804480"/>
                    <a:gd name="connsiteX75" fmla="*/ 187257 w 873057"/>
                    <a:gd name="connsiteY75" fmla="*/ 1155159 h 1804480"/>
                    <a:gd name="connsiteX76" fmla="*/ 170234 w 873057"/>
                    <a:gd name="connsiteY76" fmla="*/ 1164887 h 1804480"/>
                    <a:gd name="connsiteX77" fmla="*/ 184825 w 873057"/>
                    <a:gd name="connsiteY77" fmla="*/ 1177046 h 1804480"/>
                    <a:gd name="connsiteX78" fmla="*/ 155642 w 873057"/>
                    <a:gd name="connsiteY78" fmla="*/ 1191638 h 1804480"/>
                    <a:gd name="connsiteX79" fmla="*/ 172666 w 873057"/>
                    <a:gd name="connsiteY79" fmla="*/ 1213525 h 1804480"/>
                    <a:gd name="connsiteX80" fmla="*/ 201849 w 873057"/>
                    <a:gd name="connsiteY80" fmla="*/ 1223253 h 1804480"/>
                    <a:gd name="connsiteX81" fmla="*/ 223736 w 873057"/>
                    <a:gd name="connsiteY81" fmla="*/ 1232980 h 1804480"/>
                    <a:gd name="connsiteX82" fmla="*/ 235896 w 873057"/>
                    <a:gd name="connsiteY82" fmla="*/ 1262163 h 1804480"/>
                    <a:gd name="connsiteX83" fmla="*/ 228600 w 873057"/>
                    <a:gd name="connsiteY83" fmla="*/ 1284051 h 1804480"/>
                    <a:gd name="connsiteX84" fmla="*/ 235896 w 873057"/>
                    <a:gd name="connsiteY84" fmla="*/ 1301074 h 1804480"/>
                    <a:gd name="connsiteX85" fmla="*/ 245623 w 873057"/>
                    <a:gd name="connsiteY85" fmla="*/ 1318097 h 1804480"/>
                    <a:gd name="connsiteX86" fmla="*/ 248055 w 873057"/>
                    <a:gd name="connsiteY86" fmla="*/ 1339985 h 1804480"/>
                    <a:gd name="connsiteX87" fmla="*/ 269942 w 873057"/>
                    <a:gd name="connsiteY87" fmla="*/ 1349712 h 1804480"/>
                    <a:gd name="connsiteX88" fmla="*/ 282102 w 873057"/>
                    <a:gd name="connsiteY88" fmla="*/ 1335121 h 1804480"/>
                    <a:gd name="connsiteX89" fmla="*/ 282102 w 873057"/>
                    <a:gd name="connsiteY89" fmla="*/ 1335121 h 1804480"/>
                    <a:gd name="connsiteX90" fmla="*/ 340468 w 873057"/>
                    <a:gd name="connsiteY90" fmla="*/ 1330257 h 1804480"/>
                    <a:gd name="connsiteX91" fmla="*/ 338036 w 873057"/>
                    <a:gd name="connsiteY91" fmla="*/ 1310802 h 1804480"/>
                    <a:gd name="connsiteX92" fmla="*/ 376947 w 873057"/>
                    <a:gd name="connsiteY92" fmla="*/ 1298642 h 1804480"/>
                    <a:gd name="connsiteX93" fmla="*/ 386674 w 873057"/>
                    <a:gd name="connsiteY93" fmla="*/ 1337553 h 1804480"/>
                    <a:gd name="connsiteX94" fmla="*/ 364787 w 873057"/>
                    <a:gd name="connsiteY94" fmla="*/ 1344849 h 1804480"/>
                    <a:gd name="connsiteX95" fmla="*/ 372083 w 873057"/>
                    <a:gd name="connsiteY95" fmla="*/ 1391055 h 1804480"/>
                    <a:gd name="connsiteX96" fmla="*/ 393970 w 873057"/>
                    <a:gd name="connsiteY96" fmla="*/ 1393487 h 1804480"/>
                    <a:gd name="connsiteX97" fmla="*/ 396402 w 873057"/>
                    <a:gd name="connsiteY97" fmla="*/ 1422670 h 1804480"/>
                    <a:gd name="connsiteX98" fmla="*/ 396402 w 873057"/>
                    <a:gd name="connsiteY98" fmla="*/ 1422670 h 1804480"/>
                    <a:gd name="connsiteX99" fmla="*/ 415857 w 873057"/>
                    <a:gd name="connsiteY99" fmla="*/ 1391055 h 1804480"/>
                    <a:gd name="connsiteX100" fmla="*/ 428017 w 873057"/>
                    <a:gd name="connsiteY100" fmla="*/ 1393487 h 1804480"/>
                    <a:gd name="connsiteX101" fmla="*/ 428017 w 873057"/>
                    <a:gd name="connsiteY101" fmla="*/ 1393487 h 1804480"/>
                    <a:gd name="connsiteX102" fmla="*/ 474223 w 873057"/>
                    <a:gd name="connsiteY102" fmla="*/ 1386191 h 1804480"/>
                    <a:gd name="connsiteX103" fmla="*/ 474223 w 873057"/>
                    <a:gd name="connsiteY103" fmla="*/ 1386191 h 1804480"/>
                    <a:gd name="connsiteX104" fmla="*/ 474223 w 873057"/>
                    <a:gd name="connsiteY104" fmla="*/ 1429966 h 1804480"/>
                    <a:gd name="connsiteX105" fmla="*/ 471791 w 873057"/>
                    <a:gd name="connsiteY105" fmla="*/ 1454285 h 1804480"/>
                    <a:gd name="connsiteX106" fmla="*/ 471791 w 873057"/>
                    <a:gd name="connsiteY106" fmla="*/ 1454285 h 1804480"/>
                    <a:gd name="connsiteX107" fmla="*/ 471791 w 873057"/>
                    <a:gd name="connsiteY107" fmla="*/ 1485900 h 1804480"/>
                    <a:gd name="connsiteX108" fmla="*/ 476655 w 873057"/>
                    <a:gd name="connsiteY108" fmla="*/ 1505355 h 1804480"/>
                    <a:gd name="connsiteX109" fmla="*/ 476655 w 873057"/>
                    <a:gd name="connsiteY109" fmla="*/ 1505355 h 1804480"/>
                    <a:gd name="connsiteX110" fmla="*/ 457200 w 873057"/>
                    <a:gd name="connsiteY110" fmla="*/ 1536970 h 1804480"/>
                    <a:gd name="connsiteX111" fmla="*/ 466927 w 873057"/>
                    <a:gd name="connsiteY111" fmla="*/ 1553993 h 1804480"/>
                    <a:gd name="connsiteX112" fmla="*/ 481519 w 873057"/>
                    <a:gd name="connsiteY112" fmla="*/ 1561289 h 1804480"/>
                    <a:gd name="connsiteX113" fmla="*/ 483951 w 873057"/>
                    <a:gd name="connsiteY113" fmla="*/ 1573449 h 1804480"/>
                    <a:gd name="connsiteX114" fmla="*/ 498542 w 873057"/>
                    <a:gd name="connsiteY114" fmla="*/ 1592904 h 1804480"/>
                    <a:gd name="connsiteX115" fmla="*/ 520430 w 873057"/>
                    <a:gd name="connsiteY115" fmla="*/ 1605063 h 1804480"/>
                    <a:gd name="connsiteX116" fmla="*/ 515566 w 873057"/>
                    <a:gd name="connsiteY116" fmla="*/ 1624519 h 1804480"/>
                    <a:gd name="connsiteX117" fmla="*/ 513134 w 873057"/>
                    <a:gd name="connsiteY117" fmla="*/ 1641542 h 1804480"/>
                    <a:gd name="connsiteX118" fmla="*/ 513134 w 873057"/>
                    <a:gd name="connsiteY118" fmla="*/ 1641542 h 1804480"/>
                    <a:gd name="connsiteX119" fmla="*/ 532589 w 873057"/>
                    <a:gd name="connsiteY119" fmla="*/ 1663429 h 1804480"/>
                    <a:gd name="connsiteX120" fmla="*/ 532589 w 873057"/>
                    <a:gd name="connsiteY120" fmla="*/ 1668293 h 1804480"/>
                    <a:gd name="connsiteX121" fmla="*/ 532589 w 873057"/>
                    <a:gd name="connsiteY121" fmla="*/ 1692612 h 1804480"/>
                    <a:gd name="connsiteX122" fmla="*/ 542317 w 873057"/>
                    <a:gd name="connsiteY122" fmla="*/ 1702340 h 1804480"/>
                    <a:gd name="connsiteX123" fmla="*/ 552044 w 873057"/>
                    <a:gd name="connsiteY123" fmla="*/ 1716932 h 1804480"/>
                    <a:gd name="connsiteX124" fmla="*/ 578796 w 873057"/>
                    <a:gd name="connsiteY124" fmla="*/ 1729091 h 1804480"/>
                    <a:gd name="connsiteX125" fmla="*/ 600683 w 873057"/>
                    <a:gd name="connsiteY125" fmla="*/ 1729091 h 1804480"/>
                    <a:gd name="connsiteX126" fmla="*/ 620138 w 873057"/>
                    <a:gd name="connsiteY126" fmla="*/ 1724227 h 1804480"/>
                    <a:gd name="connsiteX127" fmla="*/ 629866 w 873057"/>
                    <a:gd name="connsiteY127" fmla="*/ 1724227 h 1804480"/>
                    <a:gd name="connsiteX128" fmla="*/ 629866 w 873057"/>
                    <a:gd name="connsiteY128" fmla="*/ 1724227 h 1804480"/>
                    <a:gd name="connsiteX129" fmla="*/ 649321 w 873057"/>
                    <a:gd name="connsiteY129" fmla="*/ 1729091 h 1804480"/>
                    <a:gd name="connsiteX130" fmla="*/ 671208 w 873057"/>
                    <a:gd name="connsiteY130" fmla="*/ 1738819 h 1804480"/>
                    <a:gd name="connsiteX131" fmla="*/ 700391 w 873057"/>
                    <a:gd name="connsiteY131" fmla="*/ 1748546 h 1804480"/>
                    <a:gd name="connsiteX132" fmla="*/ 732006 w 873057"/>
                    <a:gd name="connsiteY132" fmla="*/ 1736387 h 1804480"/>
                    <a:gd name="connsiteX133" fmla="*/ 732006 w 873057"/>
                    <a:gd name="connsiteY133" fmla="*/ 1736387 h 1804480"/>
                    <a:gd name="connsiteX134" fmla="*/ 766053 w 873057"/>
                    <a:gd name="connsiteY134" fmla="*/ 1736387 h 1804480"/>
                    <a:gd name="connsiteX135" fmla="*/ 778213 w 873057"/>
                    <a:gd name="connsiteY135" fmla="*/ 1758274 h 1804480"/>
                    <a:gd name="connsiteX136" fmla="*/ 795236 w 873057"/>
                    <a:gd name="connsiteY136" fmla="*/ 1768002 h 1804480"/>
                    <a:gd name="connsiteX137" fmla="*/ 795236 w 873057"/>
                    <a:gd name="connsiteY137" fmla="*/ 1768002 h 1804480"/>
                    <a:gd name="connsiteX138" fmla="*/ 812259 w 873057"/>
                    <a:gd name="connsiteY138" fmla="*/ 1775297 h 1804480"/>
                    <a:gd name="connsiteX139" fmla="*/ 812259 w 873057"/>
                    <a:gd name="connsiteY139" fmla="*/ 1794753 h 1804480"/>
                    <a:gd name="connsiteX140" fmla="*/ 812259 w 873057"/>
                    <a:gd name="connsiteY140" fmla="*/ 1794753 h 1804480"/>
                    <a:gd name="connsiteX141" fmla="*/ 826851 w 873057"/>
                    <a:gd name="connsiteY141" fmla="*/ 1794753 h 1804480"/>
                    <a:gd name="connsiteX142" fmla="*/ 839010 w 873057"/>
                    <a:gd name="connsiteY142" fmla="*/ 1785025 h 1804480"/>
                    <a:gd name="connsiteX143" fmla="*/ 839010 w 873057"/>
                    <a:gd name="connsiteY143" fmla="*/ 1785025 h 1804480"/>
                    <a:gd name="connsiteX144" fmla="*/ 863330 w 873057"/>
                    <a:gd name="connsiteY144" fmla="*/ 1802049 h 1804480"/>
                    <a:gd name="connsiteX145" fmla="*/ 873057 w 873057"/>
                    <a:gd name="connsiteY145" fmla="*/ 1804480 h 1804480"/>
                    <a:gd name="connsiteX146" fmla="*/ 873057 w 873057"/>
                    <a:gd name="connsiteY146" fmla="*/ 1804480 h 180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873057" h="1804480">
                      <a:moveTo>
                        <a:pt x="583659" y="0"/>
                      </a:moveTo>
                      <a:lnTo>
                        <a:pt x="578796" y="55934"/>
                      </a:lnTo>
                      <a:lnTo>
                        <a:pt x="569068" y="65661"/>
                      </a:lnTo>
                      <a:lnTo>
                        <a:pt x="561772" y="60797"/>
                      </a:lnTo>
                      <a:lnTo>
                        <a:pt x="532589" y="80253"/>
                      </a:lnTo>
                      <a:lnTo>
                        <a:pt x="505838" y="70525"/>
                      </a:lnTo>
                      <a:lnTo>
                        <a:pt x="488815" y="89980"/>
                      </a:lnTo>
                      <a:lnTo>
                        <a:pt x="471791" y="92412"/>
                      </a:lnTo>
                      <a:lnTo>
                        <a:pt x="469359" y="102140"/>
                      </a:lnTo>
                      <a:lnTo>
                        <a:pt x="449904" y="104572"/>
                      </a:lnTo>
                      <a:lnTo>
                        <a:pt x="449904" y="121595"/>
                      </a:lnTo>
                      <a:lnTo>
                        <a:pt x="428017" y="141051"/>
                      </a:lnTo>
                      <a:lnTo>
                        <a:pt x="435313" y="160506"/>
                      </a:lnTo>
                      <a:lnTo>
                        <a:pt x="457200" y="196985"/>
                      </a:lnTo>
                      <a:lnTo>
                        <a:pt x="483951" y="192121"/>
                      </a:lnTo>
                      <a:lnTo>
                        <a:pt x="505838" y="233463"/>
                      </a:lnTo>
                      <a:lnTo>
                        <a:pt x="496110" y="248055"/>
                      </a:lnTo>
                      <a:lnTo>
                        <a:pt x="488815" y="272374"/>
                      </a:lnTo>
                      <a:lnTo>
                        <a:pt x="505838" y="279670"/>
                      </a:lnTo>
                      <a:lnTo>
                        <a:pt x="525293" y="299125"/>
                      </a:lnTo>
                      <a:lnTo>
                        <a:pt x="539885" y="318580"/>
                      </a:lnTo>
                      <a:lnTo>
                        <a:pt x="549613" y="352627"/>
                      </a:lnTo>
                      <a:lnTo>
                        <a:pt x="586091" y="386674"/>
                      </a:lnTo>
                      <a:lnTo>
                        <a:pt x="593387" y="425585"/>
                      </a:lnTo>
                      <a:lnTo>
                        <a:pt x="588523" y="445040"/>
                      </a:lnTo>
                      <a:lnTo>
                        <a:pt x="569068" y="464495"/>
                      </a:lnTo>
                      <a:lnTo>
                        <a:pt x="564204" y="496110"/>
                      </a:lnTo>
                      <a:lnTo>
                        <a:pt x="559340" y="517997"/>
                      </a:lnTo>
                      <a:lnTo>
                        <a:pt x="559340" y="530157"/>
                      </a:lnTo>
                      <a:lnTo>
                        <a:pt x="532589" y="535021"/>
                      </a:lnTo>
                      <a:lnTo>
                        <a:pt x="520430" y="535021"/>
                      </a:lnTo>
                      <a:lnTo>
                        <a:pt x="517998" y="552044"/>
                      </a:lnTo>
                      <a:lnTo>
                        <a:pt x="513134" y="559340"/>
                      </a:lnTo>
                      <a:lnTo>
                        <a:pt x="493679" y="554476"/>
                      </a:lnTo>
                      <a:lnTo>
                        <a:pt x="459632" y="586091"/>
                      </a:lnTo>
                      <a:lnTo>
                        <a:pt x="449904" y="586091"/>
                      </a:lnTo>
                      <a:lnTo>
                        <a:pt x="447472" y="588523"/>
                      </a:lnTo>
                      <a:lnTo>
                        <a:pt x="447472" y="588523"/>
                      </a:lnTo>
                      <a:lnTo>
                        <a:pt x="445040" y="615274"/>
                      </a:lnTo>
                      <a:lnTo>
                        <a:pt x="420721" y="603115"/>
                      </a:lnTo>
                      <a:lnTo>
                        <a:pt x="384242" y="625002"/>
                      </a:lnTo>
                      <a:lnTo>
                        <a:pt x="347764" y="654185"/>
                      </a:lnTo>
                      <a:lnTo>
                        <a:pt x="321013" y="683368"/>
                      </a:lnTo>
                      <a:lnTo>
                        <a:pt x="301557" y="712551"/>
                      </a:lnTo>
                      <a:lnTo>
                        <a:pt x="252919" y="736870"/>
                      </a:lnTo>
                      <a:lnTo>
                        <a:pt x="252919" y="736870"/>
                      </a:lnTo>
                      <a:lnTo>
                        <a:pt x="221304" y="770917"/>
                      </a:lnTo>
                      <a:lnTo>
                        <a:pt x="196985" y="751461"/>
                      </a:lnTo>
                      <a:lnTo>
                        <a:pt x="175098" y="763621"/>
                      </a:lnTo>
                      <a:lnTo>
                        <a:pt x="160506" y="768485"/>
                      </a:lnTo>
                      <a:lnTo>
                        <a:pt x="150779" y="795236"/>
                      </a:lnTo>
                      <a:lnTo>
                        <a:pt x="133755" y="807395"/>
                      </a:lnTo>
                      <a:lnTo>
                        <a:pt x="94844" y="790372"/>
                      </a:lnTo>
                      <a:lnTo>
                        <a:pt x="41342" y="785508"/>
                      </a:lnTo>
                      <a:lnTo>
                        <a:pt x="0" y="787940"/>
                      </a:lnTo>
                      <a:lnTo>
                        <a:pt x="2432" y="817123"/>
                      </a:lnTo>
                      <a:lnTo>
                        <a:pt x="12159" y="846306"/>
                      </a:lnTo>
                      <a:lnTo>
                        <a:pt x="29183" y="873057"/>
                      </a:lnTo>
                      <a:lnTo>
                        <a:pt x="38910" y="899808"/>
                      </a:lnTo>
                      <a:lnTo>
                        <a:pt x="31615" y="921695"/>
                      </a:lnTo>
                      <a:lnTo>
                        <a:pt x="60798" y="936287"/>
                      </a:lnTo>
                      <a:lnTo>
                        <a:pt x="60798" y="936287"/>
                      </a:lnTo>
                      <a:lnTo>
                        <a:pt x="38910" y="943583"/>
                      </a:lnTo>
                      <a:lnTo>
                        <a:pt x="31615" y="955742"/>
                      </a:lnTo>
                      <a:lnTo>
                        <a:pt x="31615" y="982493"/>
                      </a:lnTo>
                      <a:lnTo>
                        <a:pt x="24319" y="992221"/>
                      </a:lnTo>
                      <a:lnTo>
                        <a:pt x="38910" y="1016540"/>
                      </a:lnTo>
                      <a:lnTo>
                        <a:pt x="51070" y="1033563"/>
                      </a:lnTo>
                      <a:lnTo>
                        <a:pt x="51070" y="1033563"/>
                      </a:lnTo>
                      <a:lnTo>
                        <a:pt x="58366" y="1077338"/>
                      </a:lnTo>
                      <a:lnTo>
                        <a:pt x="65661" y="1104089"/>
                      </a:lnTo>
                      <a:lnTo>
                        <a:pt x="72957" y="1113817"/>
                      </a:lnTo>
                      <a:lnTo>
                        <a:pt x="116732" y="1116249"/>
                      </a:lnTo>
                      <a:lnTo>
                        <a:pt x="155642" y="1157591"/>
                      </a:lnTo>
                      <a:lnTo>
                        <a:pt x="179961" y="1140568"/>
                      </a:lnTo>
                      <a:lnTo>
                        <a:pt x="187257" y="1155159"/>
                      </a:lnTo>
                      <a:lnTo>
                        <a:pt x="170234" y="1164887"/>
                      </a:lnTo>
                      <a:lnTo>
                        <a:pt x="184825" y="1177046"/>
                      </a:lnTo>
                      <a:lnTo>
                        <a:pt x="155642" y="1191638"/>
                      </a:lnTo>
                      <a:lnTo>
                        <a:pt x="172666" y="1213525"/>
                      </a:lnTo>
                      <a:lnTo>
                        <a:pt x="201849" y="1223253"/>
                      </a:lnTo>
                      <a:lnTo>
                        <a:pt x="223736" y="1232980"/>
                      </a:lnTo>
                      <a:lnTo>
                        <a:pt x="235896" y="1262163"/>
                      </a:lnTo>
                      <a:lnTo>
                        <a:pt x="228600" y="1284051"/>
                      </a:lnTo>
                      <a:lnTo>
                        <a:pt x="235896" y="1301074"/>
                      </a:lnTo>
                      <a:lnTo>
                        <a:pt x="245623" y="1318097"/>
                      </a:lnTo>
                      <a:lnTo>
                        <a:pt x="248055" y="1339985"/>
                      </a:lnTo>
                      <a:lnTo>
                        <a:pt x="269942" y="1349712"/>
                      </a:lnTo>
                      <a:lnTo>
                        <a:pt x="282102" y="1335121"/>
                      </a:lnTo>
                      <a:lnTo>
                        <a:pt x="282102" y="1335121"/>
                      </a:lnTo>
                      <a:lnTo>
                        <a:pt x="340468" y="1330257"/>
                      </a:lnTo>
                      <a:lnTo>
                        <a:pt x="338036" y="1310802"/>
                      </a:lnTo>
                      <a:lnTo>
                        <a:pt x="376947" y="1298642"/>
                      </a:lnTo>
                      <a:lnTo>
                        <a:pt x="386674" y="1337553"/>
                      </a:lnTo>
                      <a:lnTo>
                        <a:pt x="364787" y="1344849"/>
                      </a:lnTo>
                      <a:lnTo>
                        <a:pt x="372083" y="1391055"/>
                      </a:lnTo>
                      <a:lnTo>
                        <a:pt x="393970" y="1393487"/>
                      </a:lnTo>
                      <a:lnTo>
                        <a:pt x="396402" y="1422670"/>
                      </a:lnTo>
                      <a:lnTo>
                        <a:pt x="396402" y="1422670"/>
                      </a:lnTo>
                      <a:lnTo>
                        <a:pt x="415857" y="1391055"/>
                      </a:lnTo>
                      <a:lnTo>
                        <a:pt x="428017" y="1393487"/>
                      </a:lnTo>
                      <a:lnTo>
                        <a:pt x="428017" y="1393487"/>
                      </a:lnTo>
                      <a:lnTo>
                        <a:pt x="474223" y="1386191"/>
                      </a:lnTo>
                      <a:lnTo>
                        <a:pt x="474223" y="1386191"/>
                      </a:lnTo>
                      <a:lnTo>
                        <a:pt x="474223" y="1429966"/>
                      </a:lnTo>
                      <a:lnTo>
                        <a:pt x="471791" y="1454285"/>
                      </a:lnTo>
                      <a:lnTo>
                        <a:pt x="471791" y="1454285"/>
                      </a:lnTo>
                      <a:lnTo>
                        <a:pt x="471791" y="1485900"/>
                      </a:lnTo>
                      <a:lnTo>
                        <a:pt x="476655" y="1505355"/>
                      </a:lnTo>
                      <a:lnTo>
                        <a:pt x="476655" y="1505355"/>
                      </a:lnTo>
                      <a:lnTo>
                        <a:pt x="457200" y="1536970"/>
                      </a:lnTo>
                      <a:lnTo>
                        <a:pt x="466927" y="1553993"/>
                      </a:lnTo>
                      <a:lnTo>
                        <a:pt x="481519" y="1561289"/>
                      </a:lnTo>
                      <a:lnTo>
                        <a:pt x="483951" y="1573449"/>
                      </a:lnTo>
                      <a:lnTo>
                        <a:pt x="498542" y="1592904"/>
                      </a:lnTo>
                      <a:lnTo>
                        <a:pt x="520430" y="1605063"/>
                      </a:lnTo>
                      <a:lnTo>
                        <a:pt x="515566" y="1624519"/>
                      </a:lnTo>
                      <a:lnTo>
                        <a:pt x="513134" y="1641542"/>
                      </a:lnTo>
                      <a:lnTo>
                        <a:pt x="513134" y="1641542"/>
                      </a:lnTo>
                      <a:lnTo>
                        <a:pt x="532589" y="1663429"/>
                      </a:lnTo>
                      <a:lnTo>
                        <a:pt x="532589" y="1668293"/>
                      </a:lnTo>
                      <a:lnTo>
                        <a:pt x="532589" y="1692612"/>
                      </a:lnTo>
                      <a:lnTo>
                        <a:pt x="542317" y="1702340"/>
                      </a:lnTo>
                      <a:lnTo>
                        <a:pt x="552044" y="1716932"/>
                      </a:lnTo>
                      <a:lnTo>
                        <a:pt x="578796" y="1729091"/>
                      </a:lnTo>
                      <a:lnTo>
                        <a:pt x="600683" y="1729091"/>
                      </a:lnTo>
                      <a:lnTo>
                        <a:pt x="620138" y="1724227"/>
                      </a:lnTo>
                      <a:lnTo>
                        <a:pt x="629866" y="1724227"/>
                      </a:lnTo>
                      <a:lnTo>
                        <a:pt x="629866" y="1724227"/>
                      </a:lnTo>
                      <a:lnTo>
                        <a:pt x="649321" y="1729091"/>
                      </a:lnTo>
                      <a:lnTo>
                        <a:pt x="671208" y="1738819"/>
                      </a:lnTo>
                      <a:lnTo>
                        <a:pt x="700391" y="1748546"/>
                      </a:lnTo>
                      <a:lnTo>
                        <a:pt x="732006" y="1736387"/>
                      </a:lnTo>
                      <a:lnTo>
                        <a:pt x="732006" y="1736387"/>
                      </a:lnTo>
                      <a:lnTo>
                        <a:pt x="766053" y="1736387"/>
                      </a:lnTo>
                      <a:lnTo>
                        <a:pt x="778213" y="1758274"/>
                      </a:lnTo>
                      <a:lnTo>
                        <a:pt x="795236" y="1768002"/>
                      </a:lnTo>
                      <a:lnTo>
                        <a:pt x="795236" y="1768002"/>
                      </a:lnTo>
                      <a:lnTo>
                        <a:pt x="812259" y="1775297"/>
                      </a:lnTo>
                      <a:lnTo>
                        <a:pt x="812259" y="1794753"/>
                      </a:lnTo>
                      <a:lnTo>
                        <a:pt x="812259" y="1794753"/>
                      </a:lnTo>
                      <a:lnTo>
                        <a:pt x="826851" y="1794753"/>
                      </a:lnTo>
                      <a:lnTo>
                        <a:pt x="839010" y="1785025"/>
                      </a:lnTo>
                      <a:lnTo>
                        <a:pt x="839010" y="1785025"/>
                      </a:lnTo>
                      <a:lnTo>
                        <a:pt x="863330" y="1802049"/>
                      </a:lnTo>
                      <a:lnTo>
                        <a:pt x="873057" y="1804480"/>
                      </a:lnTo>
                      <a:lnTo>
                        <a:pt x="873057" y="180448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3" name="Dowolny kształt 92"/>
                <p:cNvSpPr/>
                <p:nvPr/>
              </p:nvSpPr>
              <p:spPr>
                <a:xfrm>
                  <a:off x="4496611" y="950879"/>
                  <a:ext cx="1276755" cy="1150295"/>
                </a:xfrm>
                <a:custGeom>
                  <a:avLst/>
                  <a:gdLst>
                    <a:gd name="connsiteX0" fmla="*/ 252919 w 1276755"/>
                    <a:gd name="connsiteY0" fmla="*/ 0 h 1150295"/>
                    <a:gd name="connsiteX1" fmla="*/ 250487 w 1276755"/>
                    <a:gd name="connsiteY1" fmla="*/ 55934 h 1150295"/>
                    <a:gd name="connsiteX2" fmla="*/ 138619 w 1276755"/>
                    <a:gd name="connsiteY2" fmla="*/ 121595 h 1150295"/>
                    <a:gd name="connsiteX3" fmla="*/ 80253 w 1276755"/>
                    <a:gd name="connsiteY3" fmla="*/ 138619 h 1150295"/>
                    <a:gd name="connsiteX4" fmla="*/ 60798 w 1276755"/>
                    <a:gd name="connsiteY4" fmla="*/ 150778 h 1150295"/>
                    <a:gd name="connsiteX5" fmla="*/ 55934 w 1276755"/>
                    <a:gd name="connsiteY5" fmla="*/ 162938 h 1150295"/>
                    <a:gd name="connsiteX6" fmla="*/ 68093 w 1276755"/>
                    <a:gd name="connsiteY6" fmla="*/ 172666 h 1150295"/>
                    <a:gd name="connsiteX7" fmla="*/ 68093 w 1276755"/>
                    <a:gd name="connsiteY7" fmla="*/ 172666 h 1150295"/>
                    <a:gd name="connsiteX8" fmla="*/ 82685 w 1276755"/>
                    <a:gd name="connsiteY8" fmla="*/ 199417 h 1150295"/>
                    <a:gd name="connsiteX9" fmla="*/ 85117 w 1276755"/>
                    <a:gd name="connsiteY9" fmla="*/ 216440 h 1150295"/>
                    <a:gd name="connsiteX10" fmla="*/ 87549 w 1276755"/>
                    <a:gd name="connsiteY10" fmla="*/ 231032 h 1150295"/>
                    <a:gd name="connsiteX11" fmla="*/ 63229 w 1276755"/>
                    <a:gd name="connsiteY11" fmla="*/ 245623 h 1150295"/>
                    <a:gd name="connsiteX12" fmla="*/ 63229 w 1276755"/>
                    <a:gd name="connsiteY12" fmla="*/ 245623 h 1150295"/>
                    <a:gd name="connsiteX13" fmla="*/ 58366 w 1276755"/>
                    <a:gd name="connsiteY13" fmla="*/ 267510 h 1150295"/>
                    <a:gd name="connsiteX14" fmla="*/ 55934 w 1276755"/>
                    <a:gd name="connsiteY14" fmla="*/ 279670 h 1150295"/>
                    <a:gd name="connsiteX15" fmla="*/ 38910 w 1276755"/>
                    <a:gd name="connsiteY15" fmla="*/ 294261 h 1150295"/>
                    <a:gd name="connsiteX16" fmla="*/ 51070 w 1276755"/>
                    <a:gd name="connsiteY16" fmla="*/ 323444 h 1150295"/>
                    <a:gd name="connsiteX17" fmla="*/ 41342 w 1276755"/>
                    <a:gd name="connsiteY17" fmla="*/ 338036 h 1150295"/>
                    <a:gd name="connsiteX18" fmla="*/ 41342 w 1276755"/>
                    <a:gd name="connsiteY18" fmla="*/ 338036 h 1150295"/>
                    <a:gd name="connsiteX19" fmla="*/ 60798 w 1276755"/>
                    <a:gd name="connsiteY19" fmla="*/ 364787 h 1150295"/>
                    <a:gd name="connsiteX20" fmla="*/ 60798 w 1276755"/>
                    <a:gd name="connsiteY20" fmla="*/ 364787 h 1150295"/>
                    <a:gd name="connsiteX21" fmla="*/ 63229 w 1276755"/>
                    <a:gd name="connsiteY21" fmla="*/ 386674 h 1150295"/>
                    <a:gd name="connsiteX22" fmla="*/ 63229 w 1276755"/>
                    <a:gd name="connsiteY22" fmla="*/ 386674 h 1150295"/>
                    <a:gd name="connsiteX23" fmla="*/ 89980 w 1276755"/>
                    <a:gd name="connsiteY23" fmla="*/ 384242 h 1150295"/>
                    <a:gd name="connsiteX24" fmla="*/ 89980 w 1276755"/>
                    <a:gd name="connsiteY24" fmla="*/ 384242 h 1150295"/>
                    <a:gd name="connsiteX25" fmla="*/ 109436 w 1276755"/>
                    <a:gd name="connsiteY25" fmla="*/ 398834 h 1150295"/>
                    <a:gd name="connsiteX26" fmla="*/ 109436 w 1276755"/>
                    <a:gd name="connsiteY26" fmla="*/ 398834 h 1150295"/>
                    <a:gd name="connsiteX27" fmla="*/ 114300 w 1276755"/>
                    <a:gd name="connsiteY27" fmla="*/ 420721 h 1150295"/>
                    <a:gd name="connsiteX28" fmla="*/ 114300 w 1276755"/>
                    <a:gd name="connsiteY28" fmla="*/ 440176 h 1150295"/>
                    <a:gd name="connsiteX29" fmla="*/ 126459 w 1276755"/>
                    <a:gd name="connsiteY29" fmla="*/ 457200 h 1150295"/>
                    <a:gd name="connsiteX30" fmla="*/ 126459 w 1276755"/>
                    <a:gd name="connsiteY30" fmla="*/ 457200 h 1150295"/>
                    <a:gd name="connsiteX31" fmla="*/ 162938 w 1276755"/>
                    <a:gd name="connsiteY31" fmla="*/ 449904 h 1150295"/>
                    <a:gd name="connsiteX32" fmla="*/ 221304 w 1276755"/>
                    <a:gd name="connsiteY32" fmla="*/ 452336 h 1150295"/>
                    <a:gd name="connsiteX33" fmla="*/ 221304 w 1276755"/>
                    <a:gd name="connsiteY33" fmla="*/ 452336 h 1150295"/>
                    <a:gd name="connsiteX34" fmla="*/ 209144 w 1276755"/>
                    <a:gd name="connsiteY34" fmla="*/ 496110 h 1150295"/>
                    <a:gd name="connsiteX35" fmla="*/ 192121 w 1276755"/>
                    <a:gd name="connsiteY35" fmla="*/ 527725 h 1150295"/>
                    <a:gd name="connsiteX36" fmla="*/ 192121 w 1276755"/>
                    <a:gd name="connsiteY36" fmla="*/ 527725 h 1150295"/>
                    <a:gd name="connsiteX37" fmla="*/ 177529 w 1276755"/>
                    <a:gd name="connsiteY37" fmla="*/ 556908 h 1150295"/>
                    <a:gd name="connsiteX38" fmla="*/ 177529 w 1276755"/>
                    <a:gd name="connsiteY38" fmla="*/ 556908 h 1150295"/>
                    <a:gd name="connsiteX39" fmla="*/ 175098 w 1276755"/>
                    <a:gd name="connsiteY39" fmla="*/ 590955 h 1150295"/>
                    <a:gd name="connsiteX40" fmla="*/ 133755 w 1276755"/>
                    <a:gd name="connsiteY40" fmla="*/ 564204 h 1150295"/>
                    <a:gd name="connsiteX41" fmla="*/ 94844 w 1276755"/>
                    <a:gd name="connsiteY41" fmla="*/ 561772 h 1150295"/>
                    <a:gd name="connsiteX42" fmla="*/ 94844 w 1276755"/>
                    <a:gd name="connsiteY42" fmla="*/ 561772 h 1150295"/>
                    <a:gd name="connsiteX43" fmla="*/ 85117 w 1276755"/>
                    <a:gd name="connsiteY43" fmla="*/ 615274 h 1150295"/>
                    <a:gd name="connsiteX44" fmla="*/ 38910 w 1276755"/>
                    <a:gd name="connsiteY44" fmla="*/ 663912 h 1150295"/>
                    <a:gd name="connsiteX45" fmla="*/ 38910 w 1276755"/>
                    <a:gd name="connsiteY45" fmla="*/ 697959 h 1150295"/>
                    <a:gd name="connsiteX46" fmla="*/ 36478 w 1276755"/>
                    <a:gd name="connsiteY46" fmla="*/ 717415 h 1150295"/>
                    <a:gd name="connsiteX47" fmla="*/ 17023 w 1276755"/>
                    <a:gd name="connsiteY47" fmla="*/ 717415 h 1150295"/>
                    <a:gd name="connsiteX48" fmla="*/ 17023 w 1276755"/>
                    <a:gd name="connsiteY48" fmla="*/ 717415 h 1150295"/>
                    <a:gd name="connsiteX49" fmla="*/ 2432 w 1276755"/>
                    <a:gd name="connsiteY49" fmla="*/ 749030 h 1150295"/>
                    <a:gd name="connsiteX50" fmla="*/ 0 w 1276755"/>
                    <a:gd name="connsiteY50" fmla="*/ 761189 h 1150295"/>
                    <a:gd name="connsiteX51" fmla="*/ 26751 w 1276755"/>
                    <a:gd name="connsiteY51" fmla="*/ 775781 h 1150295"/>
                    <a:gd name="connsiteX52" fmla="*/ 21887 w 1276755"/>
                    <a:gd name="connsiteY52" fmla="*/ 792804 h 1150295"/>
                    <a:gd name="connsiteX53" fmla="*/ 36478 w 1276755"/>
                    <a:gd name="connsiteY53" fmla="*/ 812259 h 1150295"/>
                    <a:gd name="connsiteX54" fmla="*/ 26751 w 1276755"/>
                    <a:gd name="connsiteY54" fmla="*/ 824419 h 1150295"/>
                    <a:gd name="connsiteX55" fmla="*/ 36478 w 1276755"/>
                    <a:gd name="connsiteY55" fmla="*/ 846306 h 1150295"/>
                    <a:gd name="connsiteX56" fmla="*/ 46206 w 1276755"/>
                    <a:gd name="connsiteY56" fmla="*/ 880353 h 1150295"/>
                    <a:gd name="connsiteX57" fmla="*/ 53502 w 1276755"/>
                    <a:gd name="connsiteY57" fmla="*/ 902240 h 1150295"/>
                    <a:gd name="connsiteX58" fmla="*/ 48638 w 1276755"/>
                    <a:gd name="connsiteY58" fmla="*/ 916832 h 1150295"/>
                    <a:gd name="connsiteX59" fmla="*/ 68093 w 1276755"/>
                    <a:gd name="connsiteY59" fmla="*/ 933855 h 1150295"/>
                    <a:gd name="connsiteX60" fmla="*/ 85117 w 1276755"/>
                    <a:gd name="connsiteY60" fmla="*/ 919264 h 1150295"/>
                    <a:gd name="connsiteX61" fmla="*/ 114300 w 1276755"/>
                    <a:gd name="connsiteY61" fmla="*/ 909536 h 1150295"/>
                    <a:gd name="connsiteX62" fmla="*/ 126459 w 1276755"/>
                    <a:gd name="connsiteY62" fmla="*/ 924127 h 1150295"/>
                    <a:gd name="connsiteX63" fmla="*/ 126459 w 1276755"/>
                    <a:gd name="connsiteY63" fmla="*/ 924127 h 1150295"/>
                    <a:gd name="connsiteX64" fmla="*/ 155642 w 1276755"/>
                    <a:gd name="connsiteY64" fmla="*/ 943583 h 1150295"/>
                    <a:gd name="connsiteX65" fmla="*/ 155642 w 1276755"/>
                    <a:gd name="connsiteY65" fmla="*/ 943583 h 1150295"/>
                    <a:gd name="connsiteX66" fmla="*/ 155642 w 1276755"/>
                    <a:gd name="connsiteY66" fmla="*/ 943583 h 1150295"/>
                    <a:gd name="connsiteX67" fmla="*/ 189689 w 1276755"/>
                    <a:gd name="connsiteY67" fmla="*/ 958174 h 1150295"/>
                    <a:gd name="connsiteX68" fmla="*/ 194553 w 1276755"/>
                    <a:gd name="connsiteY68" fmla="*/ 948447 h 1150295"/>
                    <a:gd name="connsiteX69" fmla="*/ 199417 w 1276755"/>
                    <a:gd name="connsiteY69" fmla="*/ 975198 h 1150295"/>
                    <a:gd name="connsiteX70" fmla="*/ 223736 w 1276755"/>
                    <a:gd name="connsiteY70" fmla="*/ 980061 h 1150295"/>
                    <a:gd name="connsiteX71" fmla="*/ 245623 w 1276755"/>
                    <a:gd name="connsiteY71" fmla="*/ 975198 h 1150295"/>
                    <a:gd name="connsiteX72" fmla="*/ 274806 w 1276755"/>
                    <a:gd name="connsiteY72" fmla="*/ 967902 h 1150295"/>
                    <a:gd name="connsiteX73" fmla="*/ 286966 w 1276755"/>
                    <a:gd name="connsiteY73" fmla="*/ 982493 h 1150295"/>
                    <a:gd name="connsiteX74" fmla="*/ 286966 w 1276755"/>
                    <a:gd name="connsiteY74" fmla="*/ 1001949 h 1150295"/>
                    <a:gd name="connsiteX75" fmla="*/ 286966 w 1276755"/>
                    <a:gd name="connsiteY75" fmla="*/ 1001949 h 1150295"/>
                    <a:gd name="connsiteX76" fmla="*/ 301557 w 1276755"/>
                    <a:gd name="connsiteY76" fmla="*/ 1035995 h 1150295"/>
                    <a:gd name="connsiteX77" fmla="*/ 301557 w 1276755"/>
                    <a:gd name="connsiteY77" fmla="*/ 1035995 h 1150295"/>
                    <a:gd name="connsiteX78" fmla="*/ 286966 w 1276755"/>
                    <a:gd name="connsiteY78" fmla="*/ 1060315 h 1150295"/>
                    <a:gd name="connsiteX79" fmla="*/ 306421 w 1276755"/>
                    <a:gd name="connsiteY79" fmla="*/ 1072474 h 1150295"/>
                    <a:gd name="connsiteX80" fmla="*/ 316149 w 1276755"/>
                    <a:gd name="connsiteY80" fmla="*/ 1084634 h 1150295"/>
                    <a:gd name="connsiteX81" fmla="*/ 313717 w 1276755"/>
                    <a:gd name="connsiteY81" fmla="*/ 1104089 h 1150295"/>
                    <a:gd name="connsiteX82" fmla="*/ 323444 w 1276755"/>
                    <a:gd name="connsiteY82" fmla="*/ 1135704 h 1150295"/>
                    <a:gd name="connsiteX83" fmla="*/ 359923 w 1276755"/>
                    <a:gd name="connsiteY83" fmla="*/ 1150295 h 1150295"/>
                    <a:gd name="connsiteX84" fmla="*/ 359923 w 1276755"/>
                    <a:gd name="connsiteY84" fmla="*/ 1113817 h 1150295"/>
                    <a:gd name="connsiteX85" fmla="*/ 367219 w 1276755"/>
                    <a:gd name="connsiteY85" fmla="*/ 1094361 h 1150295"/>
                    <a:gd name="connsiteX86" fmla="*/ 396402 w 1276755"/>
                    <a:gd name="connsiteY86" fmla="*/ 1087066 h 1150295"/>
                    <a:gd name="connsiteX87" fmla="*/ 406129 w 1276755"/>
                    <a:gd name="connsiteY87" fmla="*/ 1106521 h 1150295"/>
                    <a:gd name="connsiteX88" fmla="*/ 423153 w 1276755"/>
                    <a:gd name="connsiteY88" fmla="*/ 1135704 h 1150295"/>
                    <a:gd name="connsiteX89" fmla="*/ 447472 w 1276755"/>
                    <a:gd name="connsiteY89" fmla="*/ 1143000 h 1150295"/>
                    <a:gd name="connsiteX90" fmla="*/ 471791 w 1276755"/>
                    <a:gd name="connsiteY90" fmla="*/ 1138136 h 1150295"/>
                    <a:gd name="connsiteX91" fmla="*/ 505838 w 1276755"/>
                    <a:gd name="connsiteY91" fmla="*/ 1128408 h 1150295"/>
                    <a:gd name="connsiteX92" fmla="*/ 517998 w 1276755"/>
                    <a:gd name="connsiteY92" fmla="*/ 1145432 h 1150295"/>
                    <a:gd name="connsiteX93" fmla="*/ 542317 w 1276755"/>
                    <a:gd name="connsiteY93" fmla="*/ 1130840 h 1150295"/>
                    <a:gd name="connsiteX94" fmla="*/ 588523 w 1276755"/>
                    <a:gd name="connsiteY94" fmla="*/ 1140568 h 1150295"/>
                    <a:gd name="connsiteX95" fmla="*/ 632298 w 1276755"/>
                    <a:gd name="connsiteY95" fmla="*/ 1135704 h 1150295"/>
                    <a:gd name="connsiteX96" fmla="*/ 629866 w 1276755"/>
                    <a:gd name="connsiteY96" fmla="*/ 1125976 h 1150295"/>
                    <a:gd name="connsiteX97" fmla="*/ 688232 w 1276755"/>
                    <a:gd name="connsiteY97" fmla="*/ 1050587 h 1150295"/>
                    <a:gd name="connsiteX98" fmla="*/ 714983 w 1276755"/>
                    <a:gd name="connsiteY98" fmla="*/ 1065178 h 1150295"/>
                    <a:gd name="connsiteX99" fmla="*/ 739302 w 1276755"/>
                    <a:gd name="connsiteY99" fmla="*/ 1060315 h 1150295"/>
                    <a:gd name="connsiteX100" fmla="*/ 753893 w 1276755"/>
                    <a:gd name="connsiteY100" fmla="*/ 1050587 h 1150295"/>
                    <a:gd name="connsiteX101" fmla="*/ 778212 w 1276755"/>
                    <a:gd name="connsiteY101" fmla="*/ 1045723 h 1150295"/>
                    <a:gd name="connsiteX102" fmla="*/ 807395 w 1276755"/>
                    <a:gd name="connsiteY102" fmla="*/ 1023836 h 1150295"/>
                    <a:gd name="connsiteX103" fmla="*/ 824419 w 1276755"/>
                    <a:gd name="connsiteY103" fmla="*/ 997085 h 1150295"/>
                    <a:gd name="connsiteX104" fmla="*/ 824419 w 1276755"/>
                    <a:gd name="connsiteY104" fmla="*/ 997085 h 1150295"/>
                    <a:gd name="connsiteX105" fmla="*/ 897376 w 1276755"/>
                    <a:gd name="connsiteY105" fmla="*/ 999517 h 1150295"/>
                    <a:gd name="connsiteX106" fmla="*/ 907104 w 1276755"/>
                    <a:gd name="connsiteY106" fmla="*/ 982493 h 1150295"/>
                    <a:gd name="connsiteX107" fmla="*/ 907104 w 1276755"/>
                    <a:gd name="connsiteY107" fmla="*/ 982493 h 1150295"/>
                    <a:gd name="connsiteX108" fmla="*/ 907104 w 1276755"/>
                    <a:gd name="connsiteY108" fmla="*/ 982493 h 1150295"/>
                    <a:gd name="connsiteX109" fmla="*/ 926559 w 1276755"/>
                    <a:gd name="connsiteY109" fmla="*/ 958174 h 1150295"/>
                    <a:gd name="connsiteX110" fmla="*/ 943583 w 1276755"/>
                    <a:gd name="connsiteY110" fmla="*/ 946015 h 1150295"/>
                    <a:gd name="connsiteX111" fmla="*/ 943583 w 1276755"/>
                    <a:gd name="connsiteY111" fmla="*/ 946015 h 1150295"/>
                    <a:gd name="connsiteX112" fmla="*/ 967902 w 1276755"/>
                    <a:gd name="connsiteY112" fmla="*/ 943583 h 1150295"/>
                    <a:gd name="connsiteX113" fmla="*/ 987357 w 1276755"/>
                    <a:gd name="connsiteY113" fmla="*/ 963038 h 1150295"/>
                    <a:gd name="connsiteX114" fmla="*/ 1035995 w 1276755"/>
                    <a:gd name="connsiteY114" fmla="*/ 941151 h 1150295"/>
                    <a:gd name="connsiteX115" fmla="*/ 1035995 w 1276755"/>
                    <a:gd name="connsiteY115" fmla="*/ 921695 h 1150295"/>
                    <a:gd name="connsiteX116" fmla="*/ 1101657 w 1276755"/>
                    <a:gd name="connsiteY116" fmla="*/ 882785 h 1150295"/>
                    <a:gd name="connsiteX117" fmla="*/ 1116249 w 1276755"/>
                    <a:gd name="connsiteY117" fmla="*/ 894944 h 1150295"/>
                    <a:gd name="connsiteX118" fmla="*/ 1143000 w 1276755"/>
                    <a:gd name="connsiteY118" fmla="*/ 887649 h 1150295"/>
                    <a:gd name="connsiteX119" fmla="*/ 1189206 w 1276755"/>
                    <a:gd name="connsiteY119" fmla="*/ 873057 h 1150295"/>
                    <a:gd name="connsiteX120" fmla="*/ 1196502 w 1276755"/>
                    <a:gd name="connsiteY120" fmla="*/ 870625 h 1150295"/>
                    <a:gd name="connsiteX121" fmla="*/ 1186774 w 1276755"/>
                    <a:gd name="connsiteY121" fmla="*/ 848738 h 1150295"/>
                    <a:gd name="connsiteX122" fmla="*/ 1223253 w 1276755"/>
                    <a:gd name="connsiteY122" fmla="*/ 836578 h 1150295"/>
                    <a:gd name="connsiteX123" fmla="*/ 1276755 w 1276755"/>
                    <a:gd name="connsiteY123" fmla="*/ 824419 h 1150295"/>
                    <a:gd name="connsiteX124" fmla="*/ 1276755 w 1276755"/>
                    <a:gd name="connsiteY124" fmla="*/ 824419 h 1150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276755" h="1150295">
                      <a:moveTo>
                        <a:pt x="252919" y="0"/>
                      </a:moveTo>
                      <a:lnTo>
                        <a:pt x="250487" y="55934"/>
                      </a:lnTo>
                      <a:lnTo>
                        <a:pt x="138619" y="121595"/>
                      </a:lnTo>
                      <a:lnTo>
                        <a:pt x="80253" y="138619"/>
                      </a:lnTo>
                      <a:lnTo>
                        <a:pt x="60798" y="150778"/>
                      </a:lnTo>
                      <a:lnTo>
                        <a:pt x="55934" y="162938"/>
                      </a:lnTo>
                      <a:lnTo>
                        <a:pt x="68093" y="172666"/>
                      </a:lnTo>
                      <a:lnTo>
                        <a:pt x="68093" y="172666"/>
                      </a:lnTo>
                      <a:lnTo>
                        <a:pt x="82685" y="199417"/>
                      </a:lnTo>
                      <a:lnTo>
                        <a:pt x="85117" y="216440"/>
                      </a:lnTo>
                      <a:lnTo>
                        <a:pt x="87549" y="231032"/>
                      </a:lnTo>
                      <a:lnTo>
                        <a:pt x="63229" y="245623"/>
                      </a:lnTo>
                      <a:lnTo>
                        <a:pt x="63229" y="245623"/>
                      </a:lnTo>
                      <a:lnTo>
                        <a:pt x="58366" y="267510"/>
                      </a:lnTo>
                      <a:lnTo>
                        <a:pt x="55934" y="279670"/>
                      </a:lnTo>
                      <a:lnTo>
                        <a:pt x="38910" y="294261"/>
                      </a:lnTo>
                      <a:lnTo>
                        <a:pt x="51070" y="323444"/>
                      </a:lnTo>
                      <a:lnTo>
                        <a:pt x="41342" y="338036"/>
                      </a:lnTo>
                      <a:lnTo>
                        <a:pt x="41342" y="338036"/>
                      </a:lnTo>
                      <a:lnTo>
                        <a:pt x="60798" y="364787"/>
                      </a:lnTo>
                      <a:lnTo>
                        <a:pt x="60798" y="364787"/>
                      </a:lnTo>
                      <a:lnTo>
                        <a:pt x="63229" y="386674"/>
                      </a:lnTo>
                      <a:lnTo>
                        <a:pt x="63229" y="386674"/>
                      </a:lnTo>
                      <a:lnTo>
                        <a:pt x="89980" y="384242"/>
                      </a:lnTo>
                      <a:lnTo>
                        <a:pt x="89980" y="384242"/>
                      </a:lnTo>
                      <a:lnTo>
                        <a:pt x="109436" y="398834"/>
                      </a:lnTo>
                      <a:lnTo>
                        <a:pt x="109436" y="398834"/>
                      </a:lnTo>
                      <a:lnTo>
                        <a:pt x="114300" y="420721"/>
                      </a:lnTo>
                      <a:lnTo>
                        <a:pt x="114300" y="440176"/>
                      </a:lnTo>
                      <a:lnTo>
                        <a:pt x="126459" y="457200"/>
                      </a:lnTo>
                      <a:lnTo>
                        <a:pt x="126459" y="457200"/>
                      </a:lnTo>
                      <a:lnTo>
                        <a:pt x="162938" y="449904"/>
                      </a:lnTo>
                      <a:lnTo>
                        <a:pt x="221304" y="452336"/>
                      </a:lnTo>
                      <a:lnTo>
                        <a:pt x="221304" y="452336"/>
                      </a:lnTo>
                      <a:lnTo>
                        <a:pt x="209144" y="496110"/>
                      </a:lnTo>
                      <a:lnTo>
                        <a:pt x="192121" y="527725"/>
                      </a:lnTo>
                      <a:lnTo>
                        <a:pt x="192121" y="527725"/>
                      </a:lnTo>
                      <a:lnTo>
                        <a:pt x="177529" y="556908"/>
                      </a:lnTo>
                      <a:lnTo>
                        <a:pt x="177529" y="556908"/>
                      </a:lnTo>
                      <a:lnTo>
                        <a:pt x="175098" y="590955"/>
                      </a:lnTo>
                      <a:lnTo>
                        <a:pt x="133755" y="564204"/>
                      </a:lnTo>
                      <a:lnTo>
                        <a:pt x="94844" y="561772"/>
                      </a:lnTo>
                      <a:lnTo>
                        <a:pt x="94844" y="561772"/>
                      </a:lnTo>
                      <a:lnTo>
                        <a:pt x="85117" y="615274"/>
                      </a:lnTo>
                      <a:lnTo>
                        <a:pt x="38910" y="663912"/>
                      </a:lnTo>
                      <a:lnTo>
                        <a:pt x="38910" y="697959"/>
                      </a:lnTo>
                      <a:lnTo>
                        <a:pt x="36478" y="717415"/>
                      </a:lnTo>
                      <a:lnTo>
                        <a:pt x="17023" y="717415"/>
                      </a:lnTo>
                      <a:lnTo>
                        <a:pt x="17023" y="717415"/>
                      </a:lnTo>
                      <a:lnTo>
                        <a:pt x="2432" y="749030"/>
                      </a:lnTo>
                      <a:lnTo>
                        <a:pt x="0" y="761189"/>
                      </a:lnTo>
                      <a:lnTo>
                        <a:pt x="26751" y="775781"/>
                      </a:lnTo>
                      <a:lnTo>
                        <a:pt x="21887" y="792804"/>
                      </a:lnTo>
                      <a:lnTo>
                        <a:pt x="36478" y="812259"/>
                      </a:lnTo>
                      <a:lnTo>
                        <a:pt x="26751" y="824419"/>
                      </a:lnTo>
                      <a:lnTo>
                        <a:pt x="36478" y="846306"/>
                      </a:lnTo>
                      <a:lnTo>
                        <a:pt x="46206" y="880353"/>
                      </a:lnTo>
                      <a:lnTo>
                        <a:pt x="53502" y="902240"/>
                      </a:lnTo>
                      <a:lnTo>
                        <a:pt x="48638" y="916832"/>
                      </a:lnTo>
                      <a:lnTo>
                        <a:pt x="68093" y="933855"/>
                      </a:lnTo>
                      <a:lnTo>
                        <a:pt x="85117" y="919264"/>
                      </a:lnTo>
                      <a:lnTo>
                        <a:pt x="114300" y="909536"/>
                      </a:lnTo>
                      <a:lnTo>
                        <a:pt x="126459" y="924127"/>
                      </a:lnTo>
                      <a:lnTo>
                        <a:pt x="126459" y="924127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55642" y="943583"/>
                      </a:lnTo>
                      <a:lnTo>
                        <a:pt x="189689" y="958174"/>
                      </a:lnTo>
                      <a:lnTo>
                        <a:pt x="194553" y="948447"/>
                      </a:lnTo>
                      <a:lnTo>
                        <a:pt x="199417" y="975198"/>
                      </a:lnTo>
                      <a:lnTo>
                        <a:pt x="223736" y="980061"/>
                      </a:lnTo>
                      <a:lnTo>
                        <a:pt x="245623" y="975198"/>
                      </a:lnTo>
                      <a:lnTo>
                        <a:pt x="274806" y="967902"/>
                      </a:lnTo>
                      <a:lnTo>
                        <a:pt x="286966" y="982493"/>
                      </a:lnTo>
                      <a:lnTo>
                        <a:pt x="286966" y="1001949"/>
                      </a:lnTo>
                      <a:lnTo>
                        <a:pt x="286966" y="1001949"/>
                      </a:lnTo>
                      <a:lnTo>
                        <a:pt x="301557" y="1035995"/>
                      </a:lnTo>
                      <a:lnTo>
                        <a:pt x="301557" y="1035995"/>
                      </a:lnTo>
                      <a:lnTo>
                        <a:pt x="286966" y="1060315"/>
                      </a:lnTo>
                      <a:lnTo>
                        <a:pt x="306421" y="1072474"/>
                      </a:lnTo>
                      <a:lnTo>
                        <a:pt x="316149" y="1084634"/>
                      </a:lnTo>
                      <a:lnTo>
                        <a:pt x="313717" y="1104089"/>
                      </a:lnTo>
                      <a:lnTo>
                        <a:pt x="323444" y="1135704"/>
                      </a:lnTo>
                      <a:lnTo>
                        <a:pt x="359923" y="1150295"/>
                      </a:lnTo>
                      <a:lnTo>
                        <a:pt x="359923" y="1113817"/>
                      </a:lnTo>
                      <a:lnTo>
                        <a:pt x="367219" y="1094361"/>
                      </a:lnTo>
                      <a:lnTo>
                        <a:pt x="396402" y="1087066"/>
                      </a:lnTo>
                      <a:lnTo>
                        <a:pt x="406129" y="1106521"/>
                      </a:lnTo>
                      <a:lnTo>
                        <a:pt x="423153" y="1135704"/>
                      </a:lnTo>
                      <a:lnTo>
                        <a:pt x="447472" y="1143000"/>
                      </a:lnTo>
                      <a:lnTo>
                        <a:pt x="471791" y="1138136"/>
                      </a:lnTo>
                      <a:lnTo>
                        <a:pt x="505838" y="1128408"/>
                      </a:lnTo>
                      <a:lnTo>
                        <a:pt x="517998" y="1145432"/>
                      </a:lnTo>
                      <a:lnTo>
                        <a:pt x="542317" y="1130840"/>
                      </a:lnTo>
                      <a:lnTo>
                        <a:pt x="588523" y="1140568"/>
                      </a:lnTo>
                      <a:lnTo>
                        <a:pt x="632298" y="1135704"/>
                      </a:lnTo>
                      <a:lnTo>
                        <a:pt x="629866" y="1125976"/>
                      </a:lnTo>
                      <a:lnTo>
                        <a:pt x="688232" y="1050587"/>
                      </a:lnTo>
                      <a:lnTo>
                        <a:pt x="714983" y="1065178"/>
                      </a:lnTo>
                      <a:lnTo>
                        <a:pt x="739302" y="1060315"/>
                      </a:lnTo>
                      <a:lnTo>
                        <a:pt x="753893" y="1050587"/>
                      </a:lnTo>
                      <a:lnTo>
                        <a:pt x="778212" y="1045723"/>
                      </a:lnTo>
                      <a:lnTo>
                        <a:pt x="807395" y="1023836"/>
                      </a:lnTo>
                      <a:lnTo>
                        <a:pt x="824419" y="997085"/>
                      </a:lnTo>
                      <a:lnTo>
                        <a:pt x="824419" y="997085"/>
                      </a:lnTo>
                      <a:lnTo>
                        <a:pt x="897376" y="999517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07104" y="982493"/>
                      </a:lnTo>
                      <a:lnTo>
                        <a:pt x="926559" y="958174"/>
                      </a:lnTo>
                      <a:lnTo>
                        <a:pt x="943583" y="946015"/>
                      </a:lnTo>
                      <a:lnTo>
                        <a:pt x="943583" y="946015"/>
                      </a:lnTo>
                      <a:lnTo>
                        <a:pt x="967902" y="943583"/>
                      </a:lnTo>
                      <a:lnTo>
                        <a:pt x="987357" y="963038"/>
                      </a:lnTo>
                      <a:lnTo>
                        <a:pt x="1035995" y="941151"/>
                      </a:lnTo>
                      <a:lnTo>
                        <a:pt x="1035995" y="921695"/>
                      </a:lnTo>
                      <a:lnTo>
                        <a:pt x="1101657" y="882785"/>
                      </a:lnTo>
                      <a:lnTo>
                        <a:pt x="1116249" y="894944"/>
                      </a:lnTo>
                      <a:lnTo>
                        <a:pt x="1143000" y="887649"/>
                      </a:lnTo>
                      <a:lnTo>
                        <a:pt x="1189206" y="873057"/>
                      </a:lnTo>
                      <a:lnTo>
                        <a:pt x="1196502" y="870625"/>
                      </a:lnTo>
                      <a:lnTo>
                        <a:pt x="1186774" y="848738"/>
                      </a:lnTo>
                      <a:lnTo>
                        <a:pt x="1223253" y="836578"/>
                      </a:lnTo>
                      <a:lnTo>
                        <a:pt x="1276755" y="824419"/>
                      </a:lnTo>
                      <a:lnTo>
                        <a:pt x="1276755" y="82441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4" name="Dowolny kształt 93"/>
                <p:cNvSpPr/>
                <p:nvPr/>
              </p:nvSpPr>
              <p:spPr>
                <a:xfrm>
                  <a:off x="3511685" y="1678021"/>
                  <a:ext cx="1310802" cy="1143000"/>
                </a:xfrm>
                <a:custGeom>
                  <a:avLst/>
                  <a:gdLst>
                    <a:gd name="connsiteX0" fmla="*/ 131324 w 1310802"/>
                    <a:gd name="connsiteY0" fmla="*/ 0 h 1143000"/>
                    <a:gd name="connsiteX1" fmla="*/ 87549 w 1310802"/>
                    <a:gd name="connsiteY1" fmla="*/ 48639 h 1143000"/>
                    <a:gd name="connsiteX2" fmla="*/ 92413 w 1310802"/>
                    <a:gd name="connsiteY2" fmla="*/ 58366 h 1143000"/>
                    <a:gd name="connsiteX3" fmla="*/ 92413 w 1310802"/>
                    <a:gd name="connsiteY3" fmla="*/ 58366 h 1143000"/>
                    <a:gd name="connsiteX4" fmla="*/ 92413 w 1310802"/>
                    <a:gd name="connsiteY4" fmla="*/ 58366 h 1143000"/>
                    <a:gd name="connsiteX5" fmla="*/ 77821 w 1310802"/>
                    <a:gd name="connsiteY5" fmla="*/ 92413 h 1143000"/>
                    <a:gd name="connsiteX6" fmla="*/ 75389 w 1310802"/>
                    <a:gd name="connsiteY6" fmla="*/ 111868 h 1143000"/>
                    <a:gd name="connsiteX7" fmla="*/ 75389 w 1310802"/>
                    <a:gd name="connsiteY7" fmla="*/ 111868 h 1143000"/>
                    <a:gd name="connsiteX8" fmla="*/ 63230 w 1310802"/>
                    <a:gd name="connsiteY8" fmla="*/ 138619 h 1143000"/>
                    <a:gd name="connsiteX9" fmla="*/ 63230 w 1310802"/>
                    <a:gd name="connsiteY9" fmla="*/ 138619 h 1143000"/>
                    <a:gd name="connsiteX10" fmla="*/ 46206 w 1310802"/>
                    <a:gd name="connsiteY10" fmla="*/ 155643 h 1143000"/>
                    <a:gd name="connsiteX11" fmla="*/ 21887 w 1310802"/>
                    <a:gd name="connsiteY11" fmla="*/ 167802 h 1143000"/>
                    <a:gd name="connsiteX12" fmla="*/ 21887 w 1310802"/>
                    <a:gd name="connsiteY12" fmla="*/ 167802 h 1143000"/>
                    <a:gd name="connsiteX13" fmla="*/ 2432 w 1310802"/>
                    <a:gd name="connsiteY13" fmla="*/ 199417 h 1143000"/>
                    <a:gd name="connsiteX14" fmla="*/ 0 w 1310802"/>
                    <a:gd name="connsiteY14" fmla="*/ 216441 h 1143000"/>
                    <a:gd name="connsiteX15" fmla="*/ 38911 w 1310802"/>
                    <a:gd name="connsiteY15" fmla="*/ 233464 h 1143000"/>
                    <a:gd name="connsiteX16" fmla="*/ 51070 w 1310802"/>
                    <a:gd name="connsiteY16" fmla="*/ 255351 h 1143000"/>
                    <a:gd name="connsiteX17" fmla="*/ 58366 w 1310802"/>
                    <a:gd name="connsiteY17" fmla="*/ 262647 h 1143000"/>
                    <a:gd name="connsiteX18" fmla="*/ 68094 w 1310802"/>
                    <a:gd name="connsiteY18" fmla="*/ 282102 h 1143000"/>
                    <a:gd name="connsiteX19" fmla="*/ 89981 w 1310802"/>
                    <a:gd name="connsiteY19" fmla="*/ 299126 h 1143000"/>
                    <a:gd name="connsiteX20" fmla="*/ 92413 w 1310802"/>
                    <a:gd name="connsiteY20" fmla="*/ 311285 h 1143000"/>
                    <a:gd name="connsiteX21" fmla="*/ 82685 w 1310802"/>
                    <a:gd name="connsiteY21" fmla="*/ 323445 h 1143000"/>
                    <a:gd name="connsiteX22" fmla="*/ 82685 w 1310802"/>
                    <a:gd name="connsiteY22" fmla="*/ 330741 h 1143000"/>
                    <a:gd name="connsiteX23" fmla="*/ 63230 w 1310802"/>
                    <a:gd name="connsiteY23" fmla="*/ 335605 h 1143000"/>
                    <a:gd name="connsiteX24" fmla="*/ 36479 w 1310802"/>
                    <a:gd name="connsiteY24" fmla="*/ 347764 h 1143000"/>
                    <a:gd name="connsiteX25" fmla="*/ 36479 w 1310802"/>
                    <a:gd name="connsiteY25" fmla="*/ 347764 h 1143000"/>
                    <a:gd name="connsiteX26" fmla="*/ 48638 w 1310802"/>
                    <a:gd name="connsiteY26" fmla="*/ 362356 h 1143000"/>
                    <a:gd name="connsiteX27" fmla="*/ 41343 w 1310802"/>
                    <a:gd name="connsiteY27" fmla="*/ 376947 h 1143000"/>
                    <a:gd name="connsiteX28" fmla="*/ 41343 w 1310802"/>
                    <a:gd name="connsiteY28" fmla="*/ 389107 h 1143000"/>
                    <a:gd name="connsiteX29" fmla="*/ 41343 w 1310802"/>
                    <a:gd name="connsiteY29" fmla="*/ 398834 h 1143000"/>
                    <a:gd name="connsiteX30" fmla="*/ 63230 w 1310802"/>
                    <a:gd name="connsiteY30" fmla="*/ 410994 h 1143000"/>
                    <a:gd name="connsiteX31" fmla="*/ 53502 w 1310802"/>
                    <a:gd name="connsiteY31" fmla="*/ 420722 h 1143000"/>
                    <a:gd name="connsiteX32" fmla="*/ 48638 w 1310802"/>
                    <a:gd name="connsiteY32" fmla="*/ 462064 h 1143000"/>
                    <a:gd name="connsiteX33" fmla="*/ 48638 w 1310802"/>
                    <a:gd name="connsiteY33" fmla="*/ 462064 h 1143000"/>
                    <a:gd name="connsiteX34" fmla="*/ 36479 w 1310802"/>
                    <a:gd name="connsiteY34" fmla="*/ 510702 h 1143000"/>
                    <a:gd name="connsiteX35" fmla="*/ 24319 w 1310802"/>
                    <a:gd name="connsiteY35" fmla="*/ 522862 h 1143000"/>
                    <a:gd name="connsiteX36" fmla="*/ 14592 w 1310802"/>
                    <a:gd name="connsiteY36" fmla="*/ 532590 h 1143000"/>
                    <a:gd name="connsiteX37" fmla="*/ 14592 w 1310802"/>
                    <a:gd name="connsiteY37" fmla="*/ 532590 h 1143000"/>
                    <a:gd name="connsiteX38" fmla="*/ 21887 w 1310802"/>
                    <a:gd name="connsiteY38" fmla="*/ 554477 h 1143000"/>
                    <a:gd name="connsiteX39" fmla="*/ 46206 w 1310802"/>
                    <a:gd name="connsiteY39" fmla="*/ 561773 h 1143000"/>
                    <a:gd name="connsiteX40" fmla="*/ 63230 w 1310802"/>
                    <a:gd name="connsiteY40" fmla="*/ 552045 h 1143000"/>
                    <a:gd name="connsiteX41" fmla="*/ 77821 w 1310802"/>
                    <a:gd name="connsiteY41" fmla="*/ 569068 h 1143000"/>
                    <a:gd name="connsiteX42" fmla="*/ 89981 w 1310802"/>
                    <a:gd name="connsiteY42" fmla="*/ 581228 h 1143000"/>
                    <a:gd name="connsiteX43" fmla="*/ 107004 w 1310802"/>
                    <a:gd name="connsiteY43" fmla="*/ 583660 h 1143000"/>
                    <a:gd name="connsiteX44" fmla="*/ 107004 w 1310802"/>
                    <a:gd name="connsiteY44" fmla="*/ 583660 h 1143000"/>
                    <a:gd name="connsiteX45" fmla="*/ 128892 w 1310802"/>
                    <a:gd name="connsiteY45" fmla="*/ 603115 h 1143000"/>
                    <a:gd name="connsiteX46" fmla="*/ 128892 w 1310802"/>
                    <a:gd name="connsiteY46" fmla="*/ 627434 h 1143000"/>
                    <a:gd name="connsiteX47" fmla="*/ 131324 w 1310802"/>
                    <a:gd name="connsiteY47" fmla="*/ 642026 h 1143000"/>
                    <a:gd name="connsiteX48" fmla="*/ 136187 w 1310802"/>
                    <a:gd name="connsiteY48" fmla="*/ 656617 h 1143000"/>
                    <a:gd name="connsiteX49" fmla="*/ 131324 w 1310802"/>
                    <a:gd name="connsiteY49" fmla="*/ 663913 h 1143000"/>
                    <a:gd name="connsiteX50" fmla="*/ 131324 w 1310802"/>
                    <a:gd name="connsiteY50" fmla="*/ 680936 h 1143000"/>
                    <a:gd name="connsiteX51" fmla="*/ 126460 w 1310802"/>
                    <a:gd name="connsiteY51" fmla="*/ 700392 h 1143000"/>
                    <a:gd name="connsiteX52" fmla="*/ 126460 w 1310802"/>
                    <a:gd name="connsiteY52" fmla="*/ 700392 h 1143000"/>
                    <a:gd name="connsiteX53" fmla="*/ 104572 w 1310802"/>
                    <a:gd name="connsiteY53" fmla="*/ 717415 h 1143000"/>
                    <a:gd name="connsiteX54" fmla="*/ 92413 w 1310802"/>
                    <a:gd name="connsiteY54" fmla="*/ 719847 h 1143000"/>
                    <a:gd name="connsiteX55" fmla="*/ 89981 w 1310802"/>
                    <a:gd name="connsiteY55" fmla="*/ 714983 h 1143000"/>
                    <a:gd name="connsiteX56" fmla="*/ 80253 w 1310802"/>
                    <a:gd name="connsiteY56" fmla="*/ 724711 h 1143000"/>
                    <a:gd name="connsiteX57" fmla="*/ 80253 w 1310802"/>
                    <a:gd name="connsiteY57" fmla="*/ 724711 h 1143000"/>
                    <a:gd name="connsiteX58" fmla="*/ 87549 w 1310802"/>
                    <a:gd name="connsiteY58" fmla="*/ 761190 h 1143000"/>
                    <a:gd name="connsiteX59" fmla="*/ 102141 w 1310802"/>
                    <a:gd name="connsiteY59" fmla="*/ 775781 h 1143000"/>
                    <a:gd name="connsiteX60" fmla="*/ 111868 w 1310802"/>
                    <a:gd name="connsiteY60" fmla="*/ 785509 h 1143000"/>
                    <a:gd name="connsiteX61" fmla="*/ 109436 w 1310802"/>
                    <a:gd name="connsiteY61" fmla="*/ 795236 h 1143000"/>
                    <a:gd name="connsiteX62" fmla="*/ 109436 w 1310802"/>
                    <a:gd name="connsiteY62" fmla="*/ 795236 h 1143000"/>
                    <a:gd name="connsiteX63" fmla="*/ 111868 w 1310802"/>
                    <a:gd name="connsiteY63" fmla="*/ 819556 h 1143000"/>
                    <a:gd name="connsiteX64" fmla="*/ 121596 w 1310802"/>
                    <a:gd name="connsiteY64" fmla="*/ 821988 h 1143000"/>
                    <a:gd name="connsiteX65" fmla="*/ 138619 w 1310802"/>
                    <a:gd name="connsiteY65" fmla="*/ 817124 h 1143000"/>
                    <a:gd name="connsiteX66" fmla="*/ 138619 w 1310802"/>
                    <a:gd name="connsiteY66" fmla="*/ 817124 h 1143000"/>
                    <a:gd name="connsiteX67" fmla="*/ 158075 w 1310802"/>
                    <a:gd name="connsiteY67" fmla="*/ 795236 h 1143000"/>
                    <a:gd name="connsiteX68" fmla="*/ 182394 w 1310802"/>
                    <a:gd name="connsiteY68" fmla="*/ 797668 h 1143000"/>
                    <a:gd name="connsiteX69" fmla="*/ 187258 w 1310802"/>
                    <a:gd name="connsiteY69" fmla="*/ 797668 h 1143000"/>
                    <a:gd name="connsiteX70" fmla="*/ 192121 w 1310802"/>
                    <a:gd name="connsiteY70" fmla="*/ 817124 h 1143000"/>
                    <a:gd name="connsiteX71" fmla="*/ 192121 w 1310802"/>
                    <a:gd name="connsiteY71" fmla="*/ 817124 h 1143000"/>
                    <a:gd name="connsiteX72" fmla="*/ 184826 w 1310802"/>
                    <a:gd name="connsiteY72" fmla="*/ 839011 h 1143000"/>
                    <a:gd name="connsiteX73" fmla="*/ 184826 w 1310802"/>
                    <a:gd name="connsiteY73" fmla="*/ 839011 h 1143000"/>
                    <a:gd name="connsiteX74" fmla="*/ 209145 w 1310802"/>
                    <a:gd name="connsiteY74" fmla="*/ 851170 h 1143000"/>
                    <a:gd name="connsiteX75" fmla="*/ 209145 w 1310802"/>
                    <a:gd name="connsiteY75" fmla="*/ 851170 h 1143000"/>
                    <a:gd name="connsiteX76" fmla="*/ 211577 w 1310802"/>
                    <a:gd name="connsiteY76" fmla="*/ 877922 h 1143000"/>
                    <a:gd name="connsiteX77" fmla="*/ 211577 w 1310802"/>
                    <a:gd name="connsiteY77" fmla="*/ 877922 h 1143000"/>
                    <a:gd name="connsiteX78" fmla="*/ 231032 w 1310802"/>
                    <a:gd name="connsiteY78" fmla="*/ 873058 h 1143000"/>
                    <a:gd name="connsiteX79" fmla="*/ 233464 w 1310802"/>
                    <a:gd name="connsiteY79" fmla="*/ 863330 h 1143000"/>
                    <a:gd name="connsiteX80" fmla="*/ 233464 w 1310802"/>
                    <a:gd name="connsiteY80" fmla="*/ 846307 h 1143000"/>
                    <a:gd name="connsiteX81" fmla="*/ 233464 w 1310802"/>
                    <a:gd name="connsiteY81" fmla="*/ 846307 h 1143000"/>
                    <a:gd name="connsiteX82" fmla="*/ 272375 w 1310802"/>
                    <a:gd name="connsiteY82" fmla="*/ 853602 h 1143000"/>
                    <a:gd name="connsiteX83" fmla="*/ 294262 w 1310802"/>
                    <a:gd name="connsiteY83" fmla="*/ 863330 h 1143000"/>
                    <a:gd name="connsiteX84" fmla="*/ 294262 w 1310802"/>
                    <a:gd name="connsiteY84" fmla="*/ 863330 h 1143000"/>
                    <a:gd name="connsiteX85" fmla="*/ 330741 w 1310802"/>
                    <a:gd name="connsiteY85" fmla="*/ 882785 h 1143000"/>
                    <a:gd name="connsiteX86" fmla="*/ 330741 w 1310802"/>
                    <a:gd name="connsiteY86" fmla="*/ 882785 h 1143000"/>
                    <a:gd name="connsiteX87" fmla="*/ 325877 w 1310802"/>
                    <a:gd name="connsiteY87" fmla="*/ 907105 h 1143000"/>
                    <a:gd name="connsiteX88" fmla="*/ 347764 w 1310802"/>
                    <a:gd name="connsiteY88" fmla="*/ 911968 h 1143000"/>
                    <a:gd name="connsiteX89" fmla="*/ 347764 w 1310802"/>
                    <a:gd name="connsiteY89" fmla="*/ 911968 h 1143000"/>
                    <a:gd name="connsiteX90" fmla="*/ 372083 w 1310802"/>
                    <a:gd name="connsiteY90" fmla="*/ 933856 h 1143000"/>
                    <a:gd name="connsiteX91" fmla="*/ 386675 w 1310802"/>
                    <a:gd name="connsiteY91" fmla="*/ 941151 h 1143000"/>
                    <a:gd name="connsiteX92" fmla="*/ 393970 w 1310802"/>
                    <a:gd name="connsiteY92" fmla="*/ 938719 h 1143000"/>
                    <a:gd name="connsiteX93" fmla="*/ 408562 w 1310802"/>
                    <a:gd name="connsiteY93" fmla="*/ 943583 h 1143000"/>
                    <a:gd name="connsiteX94" fmla="*/ 408562 w 1310802"/>
                    <a:gd name="connsiteY94" fmla="*/ 943583 h 1143000"/>
                    <a:gd name="connsiteX95" fmla="*/ 435313 w 1310802"/>
                    <a:gd name="connsiteY95" fmla="*/ 946015 h 1143000"/>
                    <a:gd name="connsiteX96" fmla="*/ 435313 w 1310802"/>
                    <a:gd name="connsiteY96" fmla="*/ 946015 h 1143000"/>
                    <a:gd name="connsiteX97" fmla="*/ 435313 w 1310802"/>
                    <a:gd name="connsiteY97" fmla="*/ 946015 h 1143000"/>
                    <a:gd name="connsiteX98" fmla="*/ 445041 w 1310802"/>
                    <a:gd name="connsiteY98" fmla="*/ 967902 h 1143000"/>
                    <a:gd name="connsiteX99" fmla="*/ 454768 w 1310802"/>
                    <a:gd name="connsiteY99" fmla="*/ 977630 h 1143000"/>
                    <a:gd name="connsiteX100" fmla="*/ 469360 w 1310802"/>
                    <a:gd name="connsiteY100" fmla="*/ 970334 h 1143000"/>
                    <a:gd name="connsiteX101" fmla="*/ 469360 w 1310802"/>
                    <a:gd name="connsiteY101" fmla="*/ 970334 h 1143000"/>
                    <a:gd name="connsiteX102" fmla="*/ 483951 w 1310802"/>
                    <a:gd name="connsiteY102" fmla="*/ 994653 h 1143000"/>
                    <a:gd name="connsiteX103" fmla="*/ 498543 w 1310802"/>
                    <a:gd name="connsiteY103" fmla="*/ 992222 h 1143000"/>
                    <a:gd name="connsiteX104" fmla="*/ 513134 w 1310802"/>
                    <a:gd name="connsiteY104" fmla="*/ 997085 h 1143000"/>
                    <a:gd name="connsiteX105" fmla="*/ 554477 w 1310802"/>
                    <a:gd name="connsiteY105" fmla="*/ 965470 h 1143000"/>
                    <a:gd name="connsiteX106" fmla="*/ 559341 w 1310802"/>
                    <a:gd name="connsiteY106" fmla="*/ 958175 h 1143000"/>
                    <a:gd name="connsiteX107" fmla="*/ 559341 w 1310802"/>
                    <a:gd name="connsiteY107" fmla="*/ 958175 h 1143000"/>
                    <a:gd name="connsiteX108" fmla="*/ 559341 w 1310802"/>
                    <a:gd name="connsiteY108" fmla="*/ 958175 h 1143000"/>
                    <a:gd name="connsiteX109" fmla="*/ 576364 w 1310802"/>
                    <a:gd name="connsiteY109" fmla="*/ 950879 h 1143000"/>
                    <a:gd name="connsiteX110" fmla="*/ 583660 w 1310802"/>
                    <a:gd name="connsiteY110" fmla="*/ 963039 h 1143000"/>
                    <a:gd name="connsiteX111" fmla="*/ 583660 w 1310802"/>
                    <a:gd name="connsiteY111" fmla="*/ 963039 h 1143000"/>
                    <a:gd name="connsiteX112" fmla="*/ 581228 w 1310802"/>
                    <a:gd name="connsiteY112" fmla="*/ 987358 h 1143000"/>
                    <a:gd name="connsiteX113" fmla="*/ 583660 w 1310802"/>
                    <a:gd name="connsiteY113" fmla="*/ 1001949 h 1143000"/>
                    <a:gd name="connsiteX114" fmla="*/ 583660 w 1310802"/>
                    <a:gd name="connsiteY114" fmla="*/ 1001949 h 1143000"/>
                    <a:gd name="connsiteX115" fmla="*/ 625002 w 1310802"/>
                    <a:gd name="connsiteY115" fmla="*/ 1001949 h 1143000"/>
                    <a:gd name="connsiteX116" fmla="*/ 629866 w 1310802"/>
                    <a:gd name="connsiteY116" fmla="*/ 984926 h 1143000"/>
                    <a:gd name="connsiteX117" fmla="*/ 629866 w 1310802"/>
                    <a:gd name="connsiteY117" fmla="*/ 984926 h 1143000"/>
                    <a:gd name="connsiteX118" fmla="*/ 661481 w 1310802"/>
                    <a:gd name="connsiteY118" fmla="*/ 987358 h 1143000"/>
                    <a:gd name="connsiteX119" fmla="*/ 661481 w 1310802"/>
                    <a:gd name="connsiteY119" fmla="*/ 987358 h 1143000"/>
                    <a:gd name="connsiteX120" fmla="*/ 673641 w 1310802"/>
                    <a:gd name="connsiteY120" fmla="*/ 1011677 h 1143000"/>
                    <a:gd name="connsiteX121" fmla="*/ 693096 w 1310802"/>
                    <a:gd name="connsiteY121" fmla="*/ 1011677 h 1143000"/>
                    <a:gd name="connsiteX122" fmla="*/ 702824 w 1310802"/>
                    <a:gd name="connsiteY122" fmla="*/ 1023836 h 1143000"/>
                    <a:gd name="connsiteX123" fmla="*/ 719847 w 1310802"/>
                    <a:gd name="connsiteY123" fmla="*/ 1023836 h 1143000"/>
                    <a:gd name="connsiteX124" fmla="*/ 719847 w 1310802"/>
                    <a:gd name="connsiteY124" fmla="*/ 1023836 h 1143000"/>
                    <a:gd name="connsiteX125" fmla="*/ 727143 w 1310802"/>
                    <a:gd name="connsiteY125" fmla="*/ 1045724 h 1143000"/>
                    <a:gd name="connsiteX126" fmla="*/ 727143 w 1310802"/>
                    <a:gd name="connsiteY126" fmla="*/ 1045724 h 1143000"/>
                    <a:gd name="connsiteX127" fmla="*/ 739302 w 1310802"/>
                    <a:gd name="connsiteY127" fmla="*/ 1065179 h 1143000"/>
                    <a:gd name="connsiteX128" fmla="*/ 749030 w 1310802"/>
                    <a:gd name="connsiteY128" fmla="*/ 1065179 h 1143000"/>
                    <a:gd name="connsiteX129" fmla="*/ 780645 w 1310802"/>
                    <a:gd name="connsiteY129" fmla="*/ 1099226 h 1143000"/>
                    <a:gd name="connsiteX130" fmla="*/ 778213 w 1310802"/>
                    <a:gd name="connsiteY130" fmla="*/ 1123545 h 1143000"/>
                    <a:gd name="connsiteX131" fmla="*/ 778213 w 1310802"/>
                    <a:gd name="connsiteY131" fmla="*/ 1123545 h 1143000"/>
                    <a:gd name="connsiteX132" fmla="*/ 800100 w 1310802"/>
                    <a:gd name="connsiteY132" fmla="*/ 1113817 h 1143000"/>
                    <a:gd name="connsiteX133" fmla="*/ 800100 w 1310802"/>
                    <a:gd name="connsiteY133" fmla="*/ 1113817 h 1143000"/>
                    <a:gd name="connsiteX134" fmla="*/ 821987 w 1310802"/>
                    <a:gd name="connsiteY134" fmla="*/ 1118681 h 1143000"/>
                    <a:gd name="connsiteX135" fmla="*/ 839011 w 1310802"/>
                    <a:gd name="connsiteY135" fmla="*/ 1104090 h 1143000"/>
                    <a:gd name="connsiteX136" fmla="*/ 839011 w 1310802"/>
                    <a:gd name="connsiteY136" fmla="*/ 1104090 h 1143000"/>
                    <a:gd name="connsiteX137" fmla="*/ 860898 w 1310802"/>
                    <a:gd name="connsiteY137" fmla="*/ 1096794 h 1143000"/>
                    <a:gd name="connsiteX138" fmla="*/ 865762 w 1310802"/>
                    <a:gd name="connsiteY138" fmla="*/ 1089498 h 1143000"/>
                    <a:gd name="connsiteX139" fmla="*/ 865762 w 1310802"/>
                    <a:gd name="connsiteY139" fmla="*/ 1089498 h 1143000"/>
                    <a:gd name="connsiteX140" fmla="*/ 890081 w 1310802"/>
                    <a:gd name="connsiteY140" fmla="*/ 1091930 h 1143000"/>
                    <a:gd name="connsiteX141" fmla="*/ 890081 w 1310802"/>
                    <a:gd name="connsiteY141" fmla="*/ 1091930 h 1143000"/>
                    <a:gd name="connsiteX142" fmla="*/ 899809 w 1310802"/>
                    <a:gd name="connsiteY142" fmla="*/ 1113817 h 1143000"/>
                    <a:gd name="connsiteX143" fmla="*/ 899809 w 1310802"/>
                    <a:gd name="connsiteY143" fmla="*/ 1113817 h 1143000"/>
                    <a:gd name="connsiteX144" fmla="*/ 921696 w 1310802"/>
                    <a:gd name="connsiteY144" fmla="*/ 1121113 h 1143000"/>
                    <a:gd name="connsiteX145" fmla="*/ 921696 w 1310802"/>
                    <a:gd name="connsiteY145" fmla="*/ 1121113 h 1143000"/>
                    <a:gd name="connsiteX146" fmla="*/ 938719 w 1310802"/>
                    <a:gd name="connsiteY146" fmla="*/ 1143000 h 1143000"/>
                    <a:gd name="connsiteX147" fmla="*/ 948447 w 1310802"/>
                    <a:gd name="connsiteY147" fmla="*/ 1125977 h 1143000"/>
                    <a:gd name="connsiteX148" fmla="*/ 955743 w 1310802"/>
                    <a:gd name="connsiteY148" fmla="*/ 1116249 h 1143000"/>
                    <a:gd name="connsiteX149" fmla="*/ 975198 w 1310802"/>
                    <a:gd name="connsiteY149" fmla="*/ 1121113 h 1143000"/>
                    <a:gd name="connsiteX150" fmla="*/ 992221 w 1310802"/>
                    <a:gd name="connsiteY150" fmla="*/ 1121113 h 1143000"/>
                    <a:gd name="connsiteX151" fmla="*/ 1014109 w 1310802"/>
                    <a:gd name="connsiteY151" fmla="*/ 1116249 h 1143000"/>
                    <a:gd name="connsiteX152" fmla="*/ 1014109 w 1310802"/>
                    <a:gd name="connsiteY152" fmla="*/ 1116249 h 1143000"/>
                    <a:gd name="connsiteX153" fmla="*/ 1014109 w 1310802"/>
                    <a:gd name="connsiteY153" fmla="*/ 1116249 h 1143000"/>
                    <a:gd name="connsiteX154" fmla="*/ 1053019 w 1310802"/>
                    <a:gd name="connsiteY154" fmla="*/ 1084634 h 1143000"/>
                    <a:gd name="connsiteX155" fmla="*/ 1053019 w 1310802"/>
                    <a:gd name="connsiteY155" fmla="*/ 1084634 h 1143000"/>
                    <a:gd name="connsiteX156" fmla="*/ 1067611 w 1310802"/>
                    <a:gd name="connsiteY156" fmla="*/ 1053019 h 1143000"/>
                    <a:gd name="connsiteX157" fmla="*/ 1065179 w 1310802"/>
                    <a:gd name="connsiteY157" fmla="*/ 1045724 h 1143000"/>
                    <a:gd name="connsiteX158" fmla="*/ 1055451 w 1310802"/>
                    <a:gd name="connsiteY158" fmla="*/ 1040860 h 1143000"/>
                    <a:gd name="connsiteX159" fmla="*/ 1055451 w 1310802"/>
                    <a:gd name="connsiteY159" fmla="*/ 1040860 h 1143000"/>
                    <a:gd name="connsiteX160" fmla="*/ 1072475 w 1310802"/>
                    <a:gd name="connsiteY160" fmla="*/ 1028700 h 1143000"/>
                    <a:gd name="connsiteX161" fmla="*/ 1084634 w 1310802"/>
                    <a:gd name="connsiteY161" fmla="*/ 1014109 h 1143000"/>
                    <a:gd name="connsiteX162" fmla="*/ 1084634 w 1310802"/>
                    <a:gd name="connsiteY162" fmla="*/ 1014109 h 1143000"/>
                    <a:gd name="connsiteX163" fmla="*/ 1084634 w 1310802"/>
                    <a:gd name="connsiteY163" fmla="*/ 1014109 h 1143000"/>
                    <a:gd name="connsiteX164" fmla="*/ 1104089 w 1310802"/>
                    <a:gd name="connsiteY164" fmla="*/ 984926 h 1143000"/>
                    <a:gd name="connsiteX165" fmla="*/ 1108953 w 1310802"/>
                    <a:gd name="connsiteY165" fmla="*/ 977630 h 1143000"/>
                    <a:gd name="connsiteX166" fmla="*/ 1108953 w 1310802"/>
                    <a:gd name="connsiteY166" fmla="*/ 977630 h 1143000"/>
                    <a:gd name="connsiteX167" fmla="*/ 1108953 w 1310802"/>
                    <a:gd name="connsiteY167" fmla="*/ 977630 h 1143000"/>
                    <a:gd name="connsiteX168" fmla="*/ 1106521 w 1310802"/>
                    <a:gd name="connsiteY168" fmla="*/ 963039 h 1143000"/>
                    <a:gd name="connsiteX169" fmla="*/ 1091930 w 1310802"/>
                    <a:gd name="connsiteY169" fmla="*/ 965470 h 1143000"/>
                    <a:gd name="connsiteX170" fmla="*/ 1091930 w 1310802"/>
                    <a:gd name="connsiteY170" fmla="*/ 965470 h 1143000"/>
                    <a:gd name="connsiteX171" fmla="*/ 1101658 w 1310802"/>
                    <a:gd name="connsiteY171" fmla="*/ 950879 h 1143000"/>
                    <a:gd name="connsiteX172" fmla="*/ 1094362 w 1310802"/>
                    <a:gd name="connsiteY172" fmla="*/ 924128 h 1143000"/>
                    <a:gd name="connsiteX173" fmla="*/ 1113817 w 1310802"/>
                    <a:gd name="connsiteY173" fmla="*/ 916832 h 1143000"/>
                    <a:gd name="connsiteX174" fmla="*/ 1121113 w 1310802"/>
                    <a:gd name="connsiteY174" fmla="*/ 899809 h 1143000"/>
                    <a:gd name="connsiteX175" fmla="*/ 1133272 w 1310802"/>
                    <a:gd name="connsiteY175" fmla="*/ 892513 h 1143000"/>
                    <a:gd name="connsiteX176" fmla="*/ 1133272 w 1310802"/>
                    <a:gd name="connsiteY176" fmla="*/ 892513 h 1143000"/>
                    <a:gd name="connsiteX177" fmla="*/ 1118681 w 1310802"/>
                    <a:gd name="connsiteY177" fmla="*/ 875490 h 1143000"/>
                    <a:gd name="connsiteX178" fmla="*/ 1111385 w 1310802"/>
                    <a:gd name="connsiteY178" fmla="*/ 873058 h 1143000"/>
                    <a:gd name="connsiteX179" fmla="*/ 1111385 w 1310802"/>
                    <a:gd name="connsiteY179" fmla="*/ 860898 h 1143000"/>
                    <a:gd name="connsiteX180" fmla="*/ 1118681 w 1310802"/>
                    <a:gd name="connsiteY180" fmla="*/ 858466 h 1143000"/>
                    <a:gd name="connsiteX181" fmla="*/ 1118681 w 1310802"/>
                    <a:gd name="connsiteY181" fmla="*/ 858466 h 1143000"/>
                    <a:gd name="connsiteX182" fmla="*/ 1128409 w 1310802"/>
                    <a:gd name="connsiteY182" fmla="*/ 834147 h 1143000"/>
                    <a:gd name="connsiteX183" fmla="*/ 1140568 w 1310802"/>
                    <a:gd name="connsiteY183" fmla="*/ 831715 h 1143000"/>
                    <a:gd name="connsiteX184" fmla="*/ 1140568 w 1310802"/>
                    <a:gd name="connsiteY184" fmla="*/ 814692 h 1143000"/>
                    <a:gd name="connsiteX185" fmla="*/ 1140568 w 1310802"/>
                    <a:gd name="connsiteY185" fmla="*/ 785509 h 1143000"/>
                    <a:gd name="connsiteX186" fmla="*/ 1155160 w 1310802"/>
                    <a:gd name="connsiteY186" fmla="*/ 790373 h 1143000"/>
                    <a:gd name="connsiteX187" fmla="*/ 1169751 w 1310802"/>
                    <a:gd name="connsiteY187" fmla="*/ 800100 h 1143000"/>
                    <a:gd name="connsiteX188" fmla="*/ 1169751 w 1310802"/>
                    <a:gd name="connsiteY188" fmla="*/ 800100 h 1143000"/>
                    <a:gd name="connsiteX189" fmla="*/ 1169751 w 1310802"/>
                    <a:gd name="connsiteY189" fmla="*/ 800100 h 1143000"/>
                    <a:gd name="connsiteX190" fmla="*/ 1184343 w 1310802"/>
                    <a:gd name="connsiteY190" fmla="*/ 763622 h 1143000"/>
                    <a:gd name="connsiteX191" fmla="*/ 1177047 w 1310802"/>
                    <a:gd name="connsiteY191" fmla="*/ 741734 h 1143000"/>
                    <a:gd name="connsiteX192" fmla="*/ 1167319 w 1310802"/>
                    <a:gd name="connsiteY192" fmla="*/ 736870 h 1143000"/>
                    <a:gd name="connsiteX193" fmla="*/ 1157592 w 1310802"/>
                    <a:gd name="connsiteY193" fmla="*/ 719847 h 1143000"/>
                    <a:gd name="connsiteX194" fmla="*/ 1145432 w 1310802"/>
                    <a:gd name="connsiteY194" fmla="*/ 707688 h 1143000"/>
                    <a:gd name="connsiteX195" fmla="*/ 1135704 w 1310802"/>
                    <a:gd name="connsiteY195" fmla="*/ 705256 h 1143000"/>
                    <a:gd name="connsiteX196" fmla="*/ 1138136 w 1310802"/>
                    <a:gd name="connsiteY196" fmla="*/ 683368 h 1143000"/>
                    <a:gd name="connsiteX197" fmla="*/ 1138136 w 1310802"/>
                    <a:gd name="connsiteY197" fmla="*/ 683368 h 1143000"/>
                    <a:gd name="connsiteX198" fmla="*/ 1152728 w 1310802"/>
                    <a:gd name="connsiteY198" fmla="*/ 666345 h 1143000"/>
                    <a:gd name="connsiteX199" fmla="*/ 1152728 w 1310802"/>
                    <a:gd name="connsiteY199" fmla="*/ 666345 h 1143000"/>
                    <a:gd name="connsiteX200" fmla="*/ 1179479 w 1310802"/>
                    <a:gd name="connsiteY200" fmla="*/ 663913 h 1143000"/>
                    <a:gd name="connsiteX201" fmla="*/ 1164887 w 1310802"/>
                    <a:gd name="connsiteY201" fmla="*/ 642026 h 1143000"/>
                    <a:gd name="connsiteX202" fmla="*/ 1155160 w 1310802"/>
                    <a:gd name="connsiteY202" fmla="*/ 629866 h 1143000"/>
                    <a:gd name="connsiteX203" fmla="*/ 1160024 w 1310802"/>
                    <a:gd name="connsiteY203" fmla="*/ 615275 h 1143000"/>
                    <a:gd name="connsiteX204" fmla="*/ 1140568 w 1310802"/>
                    <a:gd name="connsiteY204" fmla="*/ 600683 h 1143000"/>
                    <a:gd name="connsiteX205" fmla="*/ 1147864 w 1310802"/>
                    <a:gd name="connsiteY205" fmla="*/ 595819 h 1143000"/>
                    <a:gd name="connsiteX206" fmla="*/ 1186775 w 1310802"/>
                    <a:gd name="connsiteY206" fmla="*/ 605547 h 1143000"/>
                    <a:gd name="connsiteX207" fmla="*/ 1186775 w 1310802"/>
                    <a:gd name="connsiteY207" fmla="*/ 605547 h 1143000"/>
                    <a:gd name="connsiteX208" fmla="*/ 1213526 w 1310802"/>
                    <a:gd name="connsiteY208" fmla="*/ 581228 h 1143000"/>
                    <a:gd name="connsiteX209" fmla="*/ 1203798 w 1310802"/>
                    <a:gd name="connsiteY209" fmla="*/ 552045 h 1143000"/>
                    <a:gd name="connsiteX210" fmla="*/ 1225685 w 1310802"/>
                    <a:gd name="connsiteY210" fmla="*/ 556909 h 1143000"/>
                    <a:gd name="connsiteX211" fmla="*/ 1245141 w 1310802"/>
                    <a:gd name="connsiteY211" fmla="*/ 569068 h 1143000"/>
                    <a:gd name="connsiteX212" fmla="*/ 1262164 w 1310802"/>
                    <a:gd name="connsiteY212" fmla="*/ 578796 h 1143000"/>
                    <a:gd name="connsiteX213" fmla="*/ 1262164 w 1310802"/>
                    <a:gd name="connsiteY213" fmla="*/ 578796 h 1143000"/>
                    <a:gd name="connsiteX214" fmla="*/ 1262164 w 1310802"/>
                    <a:gd name="connsiteY214" fmla="*/ 554477 h 1143000"/>
                    <a:gd name="connsiteX215" fmla="*/ 1269460 w 1310802"/>
                    <a:gd name="connsiteY215" fmla="*/ 522862 h 1143000"/>
                    <a:gd name="connsiteX216" fmla="*/ 1262164 w 1310802"/>
                    <a:gd name="connsiteY216" fmla="*/ 510702 h 1143000"/>
                    <a:gd name="connsiteX217" fmla="*/ 1262164 w 1310802"/>
                    <a:gd name="connsiteY217" fmla="*/ 510702 h 1143000"/>
                    <a:gd name="connsiteX218" fmla="*/ 1254868 w 1310802"/>
                    <a:gd name="connsiteY218" fmla="*/ 471792 h 1143000"/>
                    <a:gd name="connsiteX219" fmla="*/ 1242709 w 1310802"/>
                    <a:gd name="connsiteY219" fmla="*/ 447473 h 1143000"/>
                    <a:gd name="connsiteX220" fmla="*/ 1262164 w 1310802"/>
                    <a:gd name="connsiteY220" fmla="*/ 447473 h 1143000"/>
                    <a:gd name="connsiteX221" fmla="*/ 1269460 w 1310802"/>
                    <a:gd name="connsiteY221" fmla="*/ 432881 h 1143000"/>
                    <a:gd name="connsiteX222" fmla="*/ 1281619 w 1310802"/>
                    <a:gd name="connsiteY222" fmla="*/ 430449 h 1143000"/>
                    <a:gd name="connsiteX223" fmla="*/ 1284051 w 1310802"/>
                    <a:gd name="connsiteY223" fmla="*/ 420722 h 1143000"/>
                    <a:gd name="connsiteX224" fmla="*/ 1310802 w 1310802"/>
                    <a:gd name="connsiteY224" fmla="*/ 408562 h 1143000"/>
                    <a:gd name="connsiteX225" fmla="*/ 1310802 w 1310802"/>
                    <a:gd name="connsiteY225" fmla="*/ 408562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</a:cxnLst>
                  <a:rect l="l" t="t" r="r" b="b"/>
                  <a:pathLst>
                    <a:path w="1310802" h="1143000">
                      <a:moveTo>
                        <a:pt x="131324" y="0"/>
                      </a:moveTo>
                      <a:lnTo>
                        <a:pt x="87549" y="48639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92413" y="58366"/>
                      </a:lnTo>
                      <a:lnTo>
                        <a:pt x="77821" y="92413"/>
                      </a:lnTo>
                      <a:lnTo>
                        <a:pt x="75389" y="111868"/>
                      </a:lnTo>
                      <a:lnTo>
                        <a:pt x="75389" y="111868"/>
                      </a:lnTo>
                      <a:lnTo>
                        <a:pt x="63230" y="138619"/>
                      </a:lnTo>
                      <a:lnTo>
                        <a:pt x="63230" y="138619"/>
                      </a:lnTo>
                      <a:lnTo>
                        <a:pt x="46206" y="155643"/>
                      </a:lnTo>
                      <a:lnTo>
                        <a:pt x="21887" y="167802"/>
                      </a:lnTo>
                      <a:lnTo>
                        <a:pt x="21887" y="167802"/>
                      </a:lnTo>
                      <a:lnTo>
                        <a:pt x="2432" y="199417"/>
                      </a:lnTo>
                      <a:lnTo>
                        <a:pt x="0" y="216441"/>
                      </a:lnTo>
                      <a:lnTo>
                        <a:pt x="38911" y="233464"/>
                      </a:lnTo>
                      <a:lnTo>
                        <a:pt x="51070" y="255351"/>
                      </a:lnTo>
                      <a:lnTo>
                        <a:pt x="58366" y="262647"/>
                      </a:lnTo>
                      <a:lnTo>
                        <a:pt x="68094" y="282102"/>
                      </a:lnTo>
                      <a:lnTo>
                        <a:pt x="89981" y="299126"/>
                      </a:lnTo>
                      <a:lnTo>
                        <a:pt x="92413" y="311285"/>
                      </a:lnTo>
                      <a:lnTo>
                        <a:pt x="82685" y="323445"/>
                      </a:lnTo>
                      <a:lnTo>
                        <a:pt x="82685" y="330741"/>
                      </a:lnTo>
                      <a:lnTo>
                        <a:pt x="63230" y="335605"/>
                      </a:lnTo>
                      <a:lnTo>
                        <a:pt x="36479" y="347764"/>
                      </a:lnTo>
                      <a:lnTo>
                        <a:pt x="36479" y="347764"/>
                      </a:lnTo>
                      <a:lnTo>
                        <a:pt x="48638" y="362356"/>
                      </a:lnTo>
                      <a:lnTo>
                        <a:pt x="41343" y="376947"/>
                      </a:lnTo>
                      <a:lnTo>
                        <a:pt x="41343" y="389107"/>
                      </a:lnTo>
                      <a:lnTo>
                        <a:pt x="41343" y="398834"/>
                      </a:lnTo>
                      <a:lnTo>
                        <a:pt x="63230" y="410994"/>
                      </a:lnTo>
                      <a:lnTo>
                        <a:pt x="53502" y="420722"/>
                      </a:lnTo>
                      <a:lnTo>
                        <a:pt x="48638" y="462064"/>
                      </a:lnTo>
                      <a:lnTo>
                        <a:pt x="48638" y="462064"/>
                      </a:lnTo>
                      <a:lnTo>
                        <a:pt x="36479" y="510702"/>
                      </a:lnTo>
                      <a:lnTo>
                        <a:pt x="24319" y="522862"/>
                      </a:lnTo>
                      <a:lnTo>
                        <a:pt x="14592" y="532590"/>
                      </a:lnTo>
                      <a:lnTo>
                        <a:pt x="14592" y="532590"/>
                      </a:lnTo>
                      <a:lnTo>
                        <a:pt x="21887" y="554477"/>
                      </a:lnTo>
                      <a:lnTo>
                        <a:pt x="46206" y="561773"/>
                      </a:lnTo>
                      <a:lnTo>
                        <a:pt x="63230" y="552045"/>
                      </a:lnTo>
                      <a:lnTo>
                        <a:pt x="77821" y="569068"/>
                      </a:lnTo>
                      <a:lnTo>
                        <a:pt x="89981" y="581228"/>
                      </a:lnTo>
                      <a:lnTo>
                        <a:pt x="107004" y="583660"/>
                      </a:lnTo>
                      <a:lnTo>
                        <a:pt x="107004" y="583660"/>
                      </a:lnTo>
                      <a:lnTo>
                        <a:pt x="128892" y="603115"/>
                      </a:lnTo>
                      <a:lnTo>
                        <a:pt x="128892" y="627434"/>
                      </a:lnTo>
                      <a:lnTo>
                        <a:pt x="131324" y="642026"/>
                      </a:lnTo>
                      <a:lnTo>
                        <a:pt x="136187" y="656617"/>
                      </a:lnTo>
                      <a:lnTo>
                        <a:pt x="131324" y="663913"/>
                      </a:lnTo>
                      <a:lnTo>
                        <a:pt x="131324" y="680936"/>
                      </a:lnTo>
                      <a:lnTo>
                        <a:pt x="126460" y="700392"/>
                      </a:lnTo>
                      <a:lnTo>
                        <a:pt x="126460" y="700392"/>
                      </a:lnTo>
                      <a:lnTo>
                        <a:pt x="104572" y="717415"/>
                      </a:lnTo>
                      <a:lnTo>
                        <a:pt x="92413" y="719847"/>
                      </a:lnTo>
                      <a:lnTo>
                        <a:pt x="89981" y="714983"/>
                      </a:lnTo>
                      <a:lnTo>
                        <a:pt x="80253" y="724711"/>
                      </a:lnTo>
                      <a:lnTo>
                        <a:pt x="80253" y="724711"/>
                      </a:lnTo>
                      <a:lnTo>
                        <a:pt x="87549" y="761190"/>
                      </a:lnTo>
                      <a:lnTo>
                        <a:pt x="102141" y="775781"/>
                      </a:lnTo>
                      <a:lnTo>
                        <a:pt x="111868" y="785509"/>
                      </a:lnTo>
                      <a:lnTo>
                        <a:pt x="109436" y="795236"/>
                      </a:lnTo>
                      <a:lnTo>
                        <a:pt x="109436" y="795236"/>
                      </a:lnTo>
                      <a:lnTo>
                        <a:pt x="111868" y="819556"/>
                      </a:lnTo>
                      <a:lnTo>
                        <a:pt x="121596" y="821988"/>
                      </a:lnTo>
                      <a:lnTo>
                        <a:pt x="138619" y="817124"/>
                      </a:lnTo>
                      <a:lnTo>
                        <a:pt x="138619" y="817124"/>
                      </a:lnTo>
                      <a:lnTo>
                        <a:pt x="158075" y="795236"/>
                      </a:lnTo>
                      <a:lnTo>
                        <a:pt x="182394" y="797668"/>
                      </a:lnTo>
                      <a:lnTo>
                        <a:pt x="187258" y="797668"/>
                      </a:lnTo>
                      <a:lnTo>
                        <a:pt x="192121" y="817124"/>
                      </a:lnTo>
                      <a:lnTo>
                        <a:pt x="192121" y="817124"/>
                      </a:lnTo>
                      <a:lnTo>
                        <a:pt x="184826" y="839011"/>
                      </a:lnTo>
                      <a:lnTo>
                        <a:pt x="184826" y="839011"/>
                      </a:lnTo>
                      <a:lnTo>
                        <a:pt x="209145" y="851170"/>
                      </a:lnTo>
                      <a:lnTo>
                        <a:pt x="209145" y="851170"/>
                      </a:lnTo>
                      <a:lnTo>
                        <a:pt x="211577" y="877922"/>
                      </a:lnTo>
                      <a:lnTo>
                        <a:pt x="211577" y="877922"/>
                      </a:lnTo>
                      <a:lnTo>
                        <a:pt x="231032" y="873058"/>
                      </a:lnTo>
                      <a:lnTo>
                        <a:pt x="233464" y="863330"/>
                      </a:lnTo>
                      <a:lnTo>
                        <a:pt x="233464" y="846307"/>
                      </a:lnTo>
                      <a:lnTo>
                        <a:pt x="233464" y="846307"/>
                      </a:lnTo>
                      <a:lnTo>
                        <a:pt x="272375" y="853602"/>
                      </a:lnTo>
                      <a:lnTo>
                        <a:pt x="294262" y="863330"/>
                      </a:lnTo>
                      <a:lnTo>
                        <a:pt x="294262" y="863330"/>
                      </a:lnTo>
                      <a:lnTo>
                        <a:pt x="330741" y="882785"/>
                      </a:lnTo>
                      <a:lnTo>
                        <a:pt x="330741" y="882785"/>
                      </a:lnTo>
                      <a:lnTo>
                        <a:pt x="325877" y="907105"/>
                      </a:lnTo>
                      <a:lnTo>
                        <a:pt x="347764" y="911968"/>
                      </a:lnTo>
                      <a:lnTo>
                        <a:pt x="347764" y="911968"/>
                      </a:lnTo>
                      <a:lnTo>
                        <a:pt x="372083" y="933856"/>
                      </a:lnTo>
                      <a:lnTo>
                        <a:pt x="386675" y="941151"/>
                      </a:lnTo>
                      <a:lnTo>
                        <a:pt x="393970" y="938719"/>
                      </a:lnTo>
                      <a:lnTo>
                        <a:pt x="408562" y="943583"/>
                      </a:lnTo>
                      <a:lnTo>
                        <a:pt x="408562" y="943583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35313" y="946015"/>
                      </a:lnTo>
                      <a:lnTo>
                        <a:pt x="445041" y="967902"/>
                      </a:lnTo>
                      <a:lnTo>
                        <a:pt x="454768" y="977630"/>
                      </a:lnTo>
                      <a:lnTo>
                        <a:pt x="469360" y="970334"/>
                      </a:lnTo>
                      <a:lnTo>
                        <a:pt x="469360" y="970334"/>
                      </a:lnTo>
                      <a:lnTo>
                        <a:pt x="483951" y="994653"/>
                      </a:lnTo>
                      <a:lnTo>
                        <a:pt x="498543" y="992222"/>
                      </a:lnTo>
                      <a:lnTo>
                        <a:pt x="513134" y="997085"/>
                      </a:lnTo>
                      <a:lnTo>
                        <a:pt x="554477" y="965470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59341" y="958175"/>
                      </a:lnTo>
                      <a:lnTo>
                        <a:pt x="576364" y="950879"/>
                      </a:lnTo>
                      <a:lnTo>
                        <a:pt x="583660" y="963039"/>
                      </a:lnTo>
                      <a:lnTo>
                        <a:pt x="583660" y="963039"/>
                      </a:lnTo>
                      <a:lnTo>
                        <a:pt x="581228" y="987358"/>
                      </a:lnTo>
                      <a:lnTo>
                        <a:pt x="583660" y="1001949"/>
                      </a:lnTo>
                      <a:lnTo>
                        <a:pt x="583660" y="1001949"/>
                      </a:lnTo>
                      <a:lnTo>
                        <a:pt x="625002" y="1001949"/>
                      </a:lnTo>
                      <a:lnTo>
                        <a:pt x="629866" y="984926"/>
                      </a:lnTo>
                      <a:lnTo>
                        <a:pt x="629866" y="984926"/>
                      </a:lnTo>
                      <a:lnTo>
                        <a:pt x="661481" y="987358"/>
                      </a:lnTo>
                      <a:lnTo>
                        <a:pt x="661481" y="987358"/>
                      </a:lnTo>
                      <a:lnTo>
                        <a:pt x="673641" y="1011677"/>
                      </a:lnTo>
                      <a:lnTo>
                        <a:pt x="693096" y="1011677"/>
                      </a:lnTo>
                      <a:lnTo>
                        <a:pt x="702824" y="1023836"/>
                      </a:lnTo>
                      <a:lnTo>
                        <a:pt x="719847" y="1023836"/>
                      </a:lnTo>
                      <a:lnTo>
                        <a:pt x="719847" y="1023836"/>
                      </a:lnTo>
                      <a:lnTo>
                        <a:pt x="727143" y="1045724"/>
                      </a:lnTo>
                      <a:lnTo>
                        <a:pt x="727143" y="1045724"/>
                      </a:lnTo>
                      <a:lnTo>
                        <a:pt x="739302" y="1065179"/>
                      </a:lnTo>
                      <a:lnTo>
                        <a:pt x="749030" y="1065179"/>
                      </a:lnTo>
                      <a:lnTo>
                        <a:pt x="780645" y="1099226"/>
                      </a:lnTo>
                      <a:lnTo>
                        <a:pt x="778213" y="1123545"/>
                      </a:lnTo>
                      <a:lnTo>
                        <a:pt x="778213" y="1123545"/>
                      </a:lnTo>
                      <a:lnTo>
                        <a:pt x="800100" y="1113817"/>
                      </a:lnTo>
                      <a:lnTo>
                        <a:pt x="800100" y="1113817"/>
                      </a:lnTo>
                      <a:lnTo>
                        <a:pt x="821987" y="1118681"/>
                      </a:lnTo>
                      <a:lnTo>
                        <a:pt x="839011" y="1104090"/>
                      </a:lnTo>
                      <a:lnTo>
                        <a:pt x="839011" y="1104090"/>
                      </a:lnTo>
                      <a:lnTo>
                        <a:pt x="860898" y="1096794"/>
                      </a:lnTo>
                      <a:lnTo>
                        <a:pt x="865762" y="1089498"/>
                      </a:lnTo>
                      <a:lnTo>
                        <a:pt x="865762" y="1089498"/>
                      </a:lnTo>
                      <a:lnTo>
                        <a:pt x="890081" y="1091930"/>
                      </a:lnTo>
                      <a:lnTo>
                        <a:pt x="890081" y="1091930"/>
                      </a:lnTo>
                      <a:lnTo>
                        <a:pt x="899809" y="1113817"/>
                      </a:lnTo>
                      <a:lnTo>
                        <a:pt x="899809" y="1113817"/>
                      </a:lnTo>
                      <a:lnTo>
                        <a:pt x="921696" y="1121113"/>
                      </a:lnTo>
                      <a:lnTo>
                        <a:pt x="921696" y="1121113"/>
                      </a:lnTo>
                      <a:lnTo>
                        <a:pt x="938719" y="1143000"/>
                      </a:lnTo>
                      <a:lnTo>
                        <a:pt x="948447" y="1125977"/>
                      </a:lnTo>
                      <a:lnTo>
                        <a:pt x="955743" y="1116249"/>
                      </a:lnTo>
                      <a:lnTo>
                        <a:pt x="975198" y="1121113"/>
                      </a:lnTo>
                      <a:lnTo>
                        <a:pt x="992221" y="1121113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14109" y="1116249"/>
                      </a:lnTo>
                      <a:lnTo>
                        <a:pt x="1053019" y="1084634"/>
                      </a:lnTo>
                      <a:lnTo>
                        <a:pt x="1053019" y="1084634"/>
                      </a:lnTo>
                      <a:lnTo>
                        <a:pt x="1067611" y="1053019"/>
                      </a:lnTo>
                      <a:lnTo>
                        <a:pt x="1065179" y="1045724"/>
                      </a:lnTo>
                      <a:lnTo>
                        <a:pt x="1055451" y="1040860"/>
                      </a:lnTo>
                      <a:lnTo>
                        <a:pt x="1055451" y="1040860"/>
                      </a:lnTo>
                      <a:lnTo>
                        <a:pt x="1072475" y="1028700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084634" y="1014109"/>
                      </a:lnTo>
                      <a:lnTo>
                        <a:pt x="1104089" y="984926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8953" y="977630"/>
                      </a:lnTo>
                      <a:lnTo>
                        <a:pt x="1106521" y="963039"/>
                      </a:lnTo>
                      <a:lnTo>
                        <a:pt x="1091930" y="965470"/>
                      </a:lnTo>
                      <a:lnTo>
                        <a:pt x="1091930" y="965470"/>
                      </a:lnTo>
                      <a:lnTo>
                        <a:pt x="1101658" y="950879"/>
                      </a:lnTo>
                      <a:lnTo>
                        <a:pt x="1094362" y="924128"/>
                      </a:lnTo>
                      <a:lnTo>
                        <a:pt x="1113817" y="916832"/>
                      </a:lnTo>
                      <a:lnTo>
                        <a:pt x="1121113" y="899809"/>
                      </a:lnTo>
                      <a:lnTo>
                        <a:pt x="1133272" y="892513"/>
                      </a:lnTo>
                      <a:lnTo>
                        <a:pt x="1133272" y="892513"/>
                      </a:lnTo>
                      <a:lnTo>
                        <a:pt x="1118681" y="875490"/>
                      </a:lnTo>
                      <a:lnTo>
                        <a:pt x="1111385" y="873058"/>
                      </a:lnTo>
                      <a:lnTo>
                        <a:pt x="1111385" y="860898"/>
                      </a:lnTo>
                      <a:lnTo>
                        <a:pt x="1118681" y="858466"/>
                      </a:lnTo>
                      <a:lnTo>
                        <a:pt x="1118681" y="858466"/>
                      </a:lnTo>
                      <a:lnTo>
                        <a:pt x="1128409" y="834147"/>
                      </a:lnTo>
                      <a:lnTo>
                        <a:pt x="1140568" y="831715"/>
                      </a:lnTo>
                      <a:lnTo>
                        <a:pt x="1140568" y="814692"/>
                      </a:lnTo>
                      <a:lnTo>
                        <a:pt x="1140568" y="785509"/>
                      </a:lnTo>
                      <a:lnTo>
                        <a:pt x="1155160" y="790373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69751" y="800100"/>
                      </a:lnTo>
                      <a:lnTo>
                        <a:pt x="1184343" y="763622"/>
                      </a:lnTo>
                      <a:lnTo>
                        <a:pt x="1177047" y="741734"/>
                      </a:lnTo>
                      <a:lnTo>
                        <a:pt x="1167319" y="736870"/>
                      </a:lnTo>
                      <a:lnTo>
                        <a:pt x="1157592" y="719847"/>
                      </a:lnTo>
                      <a:lnTo>
                        <a:pt x="1145432" y="707688"/>
                      </a:lnTo>
                      <a:lnTo>
                        <a:pt x="1135704" y="705256"/>
                      </a:lnTo>
                      <a:lnTo>
                        <a:pt x="1138136" y="683368"/>
                      </a:lnTo>
                      <a:lnTo>
                        <a:pt x="1138136" y="683368"/>
                      </a:lnTo>
                      <a:lnTo>
                        <a:pt x="1152728" y="666345"/>
                      </a:lnTo>
                      <a:lnTo>
                        <a:pt x="1152728" y="666345"/>
                      </a:lnTo>
                      <a:lnTo>
                        <a:pt x="1179479" y="663913"/>
                      </a:lnTo>
                      <a:lnTo>
                        <a:pt x="1164887" y="642026"/>
                      </a:lnTo>
                      <a:lnTo>
                        <a:pt x="1155160" y="629866"/>
                      </a:lnTo>
                      <a:lnTo>
                        <a:pt x="1160024" y="615275"/>
                      </a:lnTo>
                      <a:lnTo>
                        <a:pt x="1140568" y="600683"/>
                      </a:lnTo>
                      <a:lnTo>
                        <a:pt x="1147864" y="595819"/>
                      </a:lnTo>
                      <a:lnTo>
                        <a:pt x="1186775" y="605547"/>
                      </a:lnTo>
                      <a:lnTo>
                        <a:pt x="1186775" y="605547"/>
                      </a:lnTo>
                      <a:lnTo>
                        <a:pt x="1213526" y="581228"/>
                      </a:lnTo>
                      <a:lnTo>
                        <a:pt x="1203798" y="552045"/>
                      </a:lnTo>
                      <a:lnTo>
                        <a:pt x="1225685" y="556909"/>
                      </a:lnTo>
                      <a:lnTo>
                        <a:pt x="1245141" y="569068"/>
                      </a:lnTo>
                      <a:lnTo>
                        <a:pt x="1262164" y="578796"/>
                      </a:lnTo>
                      <a:lnTo>
                        <a:pt x="1262164" y="578796"/>
                      </a:lnTo>
                      <a:lnTo>
                        <a:pt x="1262164" y="554477"/>
                      </a:lnTo>
                      <a:lnTo>
                        <a:pt x="1269460" y="522862"/>
                      </a:lnTo>
                      <a:lnTo>
                        <a:pt x="1262164" y="510702"/>
                      </a:lnTo>
                      <a:lnTo>
                        <a:pt x="1262164" y="510702"/>
                      </a:lnTo>
                      <a:lnTo>
                        <a:pt x="1254868" y="471792"/>
                      </a:lnTo>
                      <a:lnTo>
                        <a:pt x="1242709" y="447473"/>
                      </a:lnTo>
                      <a:lnTo>
                        <a:pt x="1262164" y="447473"/>
                      </a:lnTo>
                      <a:lnTo>
                        <a:pt x="1269460" y="432881"/>
                      </a:lnTo>
                      <a:lnTo>
                        <a:pt x="1281619" y="430449"/>
                      </a:lnTo>
                      <a:lnTo>
                        <a:pt x="1284051" y="420722"/>
                      </a:lnTo>
                      <a:lnTo>
                        <a:pt x="1310802" y="408562"/>
                      </a:lnTo>
                      <a:lnTo>
                        <a:pt x="1310802" y="40856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5" name="Dowolny kształt 94"/>
                <p:cNvSpPr/>
                <p:nvPr/>
              </p:nvSpPr>
              <p:spPr>
                <a:xfrm>
                  <a:off x="2067128" y="2126231"/>
                  <a:ext cx="766053" cy="389106"/>
                </a:xfrm>
                <a:custGeom>
                  <a:avLst/>
                  <a:gdLst>
                    <a:gd name="connsiteX0" fmla="*/ 766053 w 766053"/>
                    <a:gd name="connsiteY0" fmla="*/ 4864 h 389106"/>
                    <a:gd name="connsiteX1" fmla="*/ 734438 w 766053"/>
                    <a:gd name="connsiteY1" fmla="*/ 0 h 389106"/>
                    <a:gd name="connsiteX2" fmla="*/ 705255 w 766053"/>
                    <a:gd name="connsiteY2" fmla="*/ 0 h 389106"/>
                    <a:gd name="connsiteX3" fmla="*/ 705255 w 766053"/>
                    <a:gd name="connsiteY3" fmla="*/ 24319 h 389106"/>
                    <a:gd name="connsiteX4" fmla="*/ 683368 w 766053"/>
                    <a:gd name="connsiteY4" fmla="*/ 24319 h 389106"/>
                    <a:gd name="connsiteX5" fmla="*/ 693095 w 766053"/>
                    <a:gd name="connsiteY5" fmla="*/ 43775 h 389106"/>
                    <a:gd name="connsiteX6" fmla="*/ 666344 w 766053"/>
                    <a:gd name="connsiteY6" fmla="*/ 43775 h 389106"/>
                    <a:gd name="connsiteX7" fmla="*/ 676072 w 766053"/>
                    <a:gd name="connsiteY7" fmla="*/ 65662 h 389106"/>
                    <a:gd name="connsiteX8" fmla="*/ 656617 w 766053"/>
                    <a:gd name="connsiteY8" fmla="*/ 75389 h 389106"/>
                    <a:gd name="connsiteX9" fmla="*/ 663912 w 766053"/>
                    <a:gd name="connsiteY9" fmla="*/ 92413 h 389106"/>
                    <a:gd name="connsiteX10" fmla="*/ 634729 w 766053"/>
                    <a:gd name="connsiteY10" fmla="*/ 107004 h 389106"/>
                    <a:gd name="connsiteX11" fmla="*/ 615274 w 766053"/>
                    <a:gd name="connsiteY11" fmla="*/ 99709 h 389106"/>
                    <a:gd name="connsiteX12" fmla="*/ 588523 w 766053"/>
                    <a:gd name="connsiteY12" fmla="*/ 119164 h 389106"/>
                    <a:gd name="connsiteX13" fmla="*/ 576363 w 766053"/>
                    <a:gd name="connsiteY13" fmla="*/ 111868 h 389106"/>
                    <a:gd name="connsiteX14" fmla="*/ 554476 w 766053"/>
                    <a:gd name="connsiteY14" fmla="*/ 109436 h 389106"/>
                    <a:gd name="connsiteX15" fmla="*/ 544749 w 766053"/>
                    <a:gd name="connsiteY15" fmla="*/ 82685 h 389106"/>
                    <a:gd name="connsiteX16" fmla="*/ 500974 w 766053"/>
                    <a:gd name="connsiteY16" fmla="*/ 104572 h 389106"/>
                    <a:gd name="connsiteX17" fmla="*/ 488815 w 766053"/>
                    <a:gd name="connsiteY17" fmla="*/ 99709 h 389106"/>
                    <a:gd name="connsiteX18" fmla="*/ 459632 w 766053"/>
                    <a:gd name="connsiteY18" fmla="*/ 116732 h 389106"/>
                    <a:gd name="connsiteX19" fmla="*/ 437744 w 766053"/>
                    <a:gd name="connsiteY19" fmla="*/ 138619 h 389106"/>
                    <a:gd name="connsiteX20" fmla="*/ 408561 w 766053"/>
                    <a:gd name="connsiteY20" fmla="*/ 126460 h 389106"/>
                    <a:gd name="connsiteX21" fmla="*/ 403698 w 766053"/>
                    <a:gd name="connsiteY21" fmla="*/ 128892 h 389106"/>
                    <a:gd name="connsiteX22" fmla="*/ 408561 w 766053"/>
                    <a:gd name="connsiteY22" fmla="*/ 153211 h 389106"/>
                    <a:gd name="connsiteX23" fmla="*/ 415857 w 766053"/>
                    <a:gd name="connsiteY23" fmla="*/ 177530 h 389106"/>
                    <a:gd name="connsiteX24" fmla="*/ 289398 w 766053"/>
                    <a:gd name="connsiteY24" fmla="*/ 228600 h 389106"/>
                    <a:gd name="connsiteX25" fmla="*/ 274806 w 766053"/>
                    <a:gd name="connsiteY25" fmla="*/ 218872 h 389106"/>
                    <a:gd name="connsiteX26" fmla="*/ 262646 w 766053"/>
                    <a:gd name="connsiteY26" fmla="*/ 201849 h 389106"/>
                    <a:gd name="connsiteX27" fmla="*/ 243191 w 766053"/>
                    <a:gd name="connsiteY27" fmla="*/ 209145 h 389106"/>
                    <a:gd name="connsiteX28" fmla="*/ 228600 w 766053"/>
                    <a:gd name="connsiteY28" fmla="*/ 196985 h 389106"/>
                    <a:gd name="connsiteX29" fmla="*/ 204281 w 766053"/>
                    <a:gd name="connsiteY29" fmla="*/ 177530 h 389106"/>
                    <a:gd name="connsiteX30" fmla="*/ 189689 w 766053"/>
                    <a:gd name="connsiteY30" fmla="*/ 189689 h 389106"/>
                    <a:gd name="connsiteX31" fmla="*/ 189689 w 766053"/>
                    <a:gd name="connsiteY31" fmla="*/ 196985 h 389106"/>
                    <a:gd name="connsiteX32" fmla="*/ 194553 w 766053"/>
                    <a:gd name="connsiteY32" fmla="*/ 211577 h 389106"/>
                    <a:gd name="connsiteX33" fmla="*/ 167802 w 766053"/>
                    <a:gd name="connsiteY33" fmla="*/ 216440 h 389106"/>
                    <a:gd name="connsiteX34" fmla="*/ 165370 w 766053"/>
                    <a:gd name="connsiteY34" fmla="*/ 233464 h 389106"/>
                    <a:gd name="connsiteX35" fmla="*/ 167802 w 766053"/>
                    <a:gd name="connsiteY35" fmla="*/ 248055 h 389106"/>
                    <a:gd name="connsiteX36" fmla="*/ 160506 w 766053"/>
                    <a:gd name="connsiteY36" fmla="*/ 260215 h 389106"/>
                    <a:gd name="connsiteX37" fmla="*/ 145915 w 766053"/>
                    <a:gd name="connsiteY37" fmla="*/ 274806 h 389106"/>
                    <a:gd name="connsiteX38" fmla="*/ 131323 w 766053"/>
                    <a:gd name="connsiteY38" fmla="*/ 282102 h 389106"/>
                    <a:gd name="connsiteX39" fmla="*/ 126459 w 766053"/>
                    <a:gd name="connsiteY39" fmla="*/ 311285 h 389106"/>
                    <a:gd name="connsiteX40" fmla="*/ 121595 w 766053"/>
                    <a:gd name="connsiteY40" fmla="*/ 340468 h 389106"/>
                    <a:gd name="connsiteX41" fmla="*/ 99708 w 766053"/>
                    <a:gd name="connsiteY41" fmla="*/ 362355 h 389106"/>
                    <a:gd name="connsiteX42" fmla="*/ 97276 w 766053"/>
                    <a:gd name="connsiteY42" fmla="*/ 389106 h 389106"/>
                    <a:gd name="connsiteX43" fmla="*/ 80253 w 766053"/>
                    <a:gd name="connsiteY43" fmla="*/ 389106 h 389106"/>
                    <a:gd name="connsiteX44" fmla="*/ 60798 w 766053"/>
                    <a:gd name="connsiteY44" fmla="*/ 384243 h 389106"/>
                    <a:gd name="connsiteX45" fmla="*/ 41342 w 766053"/>
                    <a:gd name="connsiteY45" fmla="*/ 367219 h 389106"/>
                    <a:gd name="connsiteX46" fmla="*/ 0 w 766053"/>
                    <a:gd name="connsiteY46" fmla="*/ 386675 h 389106"/>
                    <a:gd name="connsiteX47" fmla="*/ 7295 w 766053"/>
                    <a:gd name="connsiteY47" fmla="*/ 389106 h 389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766053" h="389106">
                      <a:moveTo>
                        <a:pt x="766053" y="4864"/>
                      </a:moveTo>
                      <a:lnTo>
                        <a:pt x="734438" y="0"/>
                      </a:lnTo>
                      <a:lnTo>
                        <a:pt x="705255" y="0"/>
                      </a:lnTo>
                      <a:lnTo>
                        <a:pt x="705255" y="24319"/>
                      </a:lnTo>
                      <a:lnTo>
                        <a:pt x="683368" y="24319"/>
                      </a:lnTo>
                      <a:lnTo>
                        <a:pt x="693095" y="43775"/>
                      </a:lnTo>
                      <a:lnTo>
                        <a:pt x="666344" y="43775"/>
                      </a:lnTo>
                      <a:lnTo>
                        <a:pt x="676072" y="65662"/>
                      </a:lnTo>
                      <a:lnTo>
                        <a:pt x="656617" y="75389"/>
                      </a:lnTo>
                      <a:lnTo>
                        <a:pt x="663912" y="92413"/>
                      </a:lnTo>
                      <a:lnTo>
                        <a:pt x="634729" y="107004"/>
                      </a:lnTo>
                      <a:lnTo>
                        <a:pt x="615274" y="99709"/>
                      </a:lnTo>
                      <a:lnTo>
                        <a:pt x="588523" y="119164"/>
                      </a:lnTo>
                      <a:lnTo>
                        <a:pt x="576363" y="111868"/>
                      </a:lnTo>
                      <a:lnTo>
                        <a:pt x="554476" y="109436"/>
                      </a:lnTo>
                      <a:lnTo>
                        <a:pt x="544749" y="82685"/>
                      </a:lnTo>
                      <a:lnTo>
                        <a:pt x="500974" y="104572"/>
                      </a:lnTo>
                      <a:lnTo>
                        <a:pt x="488815" y="99709"/>
                      </a:lnTo>
                      <a:lnTo>
                        <a:pt x="459632" y="116732"/>
                      </a:lnTo>
                      <a:lnTo>
                        <a:pt x="437744" y="138619"/>
                      </a:lnTo>
                      <a:lnTo>
                        <a:pt x="408561" y="126460"/>
                      </a:lnTo>
                      <a:lnTo>
                        <a:pt x="403698" y="128892"/>
                      </a:lnTo>
                      <a:lnTo>
                        <a:pt x="408561" y="153211"/>
                      </a:lnTo>
                      <a:lnTo>
                        <a:pt x="415857" y="177530"/>
                      </a:lnTo>
                      <a:lnTo>
                        <a:pt x="289398" y="228600"/>
                      </a:lnTo>
                      <a:lnTo>
                        <a:pt x="274806" y="218872"/>
                      </a:lnTo>
                      <a:lnTo>
                        <a:pt x="262646" y="201849"/>
                      </a:lnTo>
                      <a:lnTo>
                        <a:pt x="243191" y="209145"/>
                      </a:lnTo>
                      <a:lnTo>
                        <a:pt x="228600" y="196985"/>
                      </a:lnTo>
                      <a:lnTo>
                        <a:pt x="204281" y="177530"/>
                      </a:lnTo>
                      <a:lnTo>
                        <a:pt x="189689" y="189689"/>
                      </a:lnTo>
                      <a:lnTo>
                        <a:pt x="189689" y="196985"/>
                      </a:lnTo>
                      <a:lnTo>
                        <a:pt x="194553" y="211577"/>
                      </a:lnTo>
                      <a:lnTo>
                        <a:pt x="167802" y="216440"/>
                      </a:lnTo>
                      <a:lnTo>
                        <a:pt x="165370" y="233464"/>
                      </a:lnTo>
                      <a:lnTo>
                        <a:pt x="167802" y="248055"/>
                      </a:lnTo>
                      <a:lnTo>
                        <a:pt x="160506" y="260215"/>
                      </a:lnTo>
                      <a:lnTo>
                        <a:pt x="145915" y="274806"/>
                      </a:lnTo>
                      <a:lnTo>
                        <a:pt x="131323" y="282102"/>
                      </a:lnTo>
                      <a:lnTo>
                        <a:pt x="126459" y="311285"/>
                      </a:lnTo>
                      <a:lnTo>
                        <a:pt x="121595" y="340468"/>
                      </a:lnTo>
                      <a:lnTo>
                        <a:pt x="99708" y="362355"/>
                      </a:lnTo>
                      <a:lnTo>
                        <a:pt x="97276" y="389106"/>
                      </a:lnTo>
                      <a:lnTo>
                        <a:pt x="80253" y="389106"/>
                      </a:lnTo>
                      <a:lnTo>
                        <a:pt x="60798" y="384243"/>
                      </a:lnTo>
                      <a:lnTo>
                        <a:pt x="41342" y="367219"/>
                      </a:lnTo>
                      <a:lnTo>
                        <a:pt x="0" y="386675"/>
                      </a:lnTo>
                      <a:lnTo>
                        <a:pt x="7295" y="38910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6" name="Dowolny kształt 95"/>
                <p:cNvSpPr/>
                <p:nvPr/>
              </p:nvSpPr>
              <p:spPr>
                <a:xfrm>
                  <a:off x="2222770" y="2149813"/>
                  <a:ext cx="792804" cy="1439693"/>
                </a:xfrm>
                <a:custGeom>
                  <a:avLst/>
                  <a:gdLst>
                    <a:gd name="connsiteX0" fmla="*/ 598251 w 792804"/>
                    <a:gd name="connsiteY0" fmla="*/ 0 h 1439693"/>
                    <a:gd name="connsiteX1" fmla="*/ 590956 w 792804"/>
                    <a:gd name="connsiteY1" fmla="*/ 68093 h 1439693"/>
                    <a:gd name="connsiteX2" fmla="*/ 595819 w 792804"/>
                    <a:gd name="connsiteY2" fmla="*/ 87549 h 1439693"/>
                    <a:gd name="connsiteX3" fmla="*/ 605547 w 792804"/>
                    <a:gd name="connsiteY3" fmla="*/ 102140 h 1439693"/>
                    <a:gd name="connsiteX4" fmla="*/ 603115 w 792804"/>
                    <a:gd name="connsiteY4" fmla="*/ 128891 h 1439693"/>
                    <a:gd name="connsiteX5" fmla="*/ 598251 w 792804"/>
                    <a:gd name="connsiteY5" fmla="*/ 138619 h 1439693"/>
                    <a:gd name="connsiteX6" fmla="*/ 603115 w 792804"/>
                    <a:gd name="connsiteY6" fmla="*/ 150778 h 1439693"/>
                    <a:gd name="connsiteX7" fmla="*/ 598251 w 792804"/>
                    <a:gd name="connsiteY7" fmla="*/ 167802 h 1439693"/>
                    <a:gd name="connsiteX8" fmla="*/ 588524 w 792804"/>
                    <a:gd name="connsiteY8" fmla="*/ 175098 h 1439693"/>
                    <a:gd name="connsiteX9" fmla="*/ 566636 w 792804"/>
                    <a:gd name="connsiteY9" fmla="*/ 194553 h 1439693"/>
                    <a:gd name="connsiteX10" fmla="*/ 566636 w 792804"/>
                    <a:gd name="connsiteY10" fmla="*/ 194553 h 1439693"/>
                    <a:gd name="connsiteX11" fmla="*/ 578796 w 792804"/>
                    <a:gd name="connsiteY11" fmla="*/ 218872 h 1439693"/>
                    <a:gd name="connsiteX12" fmla="*/ 573932 w 792804"/>
                    <a:gd name="connsiteY12" fmla="*/ 231032 h 1439693"/>
                    <a:gd name="connsiteX13" fmla="*/ 583660 w 792804"/>
                    <a:gd name="connsiteY13" fmla="*/ 245623 h 1439693"/>
                    <a:gd name="connsiteX14" fmla="*/ 586092 w 792804"/>
                    <a:gd name="connsiteY14" fmla="*/ 260215 h 1439693"/>
                    <a:gd name="connsiteX15" fmla="*/ 581228 w 792804"/>
                    <a:gd name="connsiteY15" fmla="*/ 277238 h 1439693"/>
                    <a:gd name="connsiteX16" fmla="*/ 566636 w 792804"/>
                    <a:gd name="connsiteY16" fmla="*/ 284534 h 1439693"/>
                    <a:gd name="connsiteX17" fmla="*/ 549613 w 792804"/>
                    <a:gd name="connsiteY17" fmla="*/ 286966 h 1439693"/>
                    <a:gd name="connsiteX18" fmla="*/ 525294 w 792804"/>
                    <a:gd name="connsiteY18" fmla="*/ 289398 h 1439693"/>
                    <a:gd name="connsiteX19" fmla="*/ 500975 w 792804"/>
                    <a:gd name="connsiteY19" fmla="*/ 289398 h 1439693"/>
                    <a:gd name="connsiteX20" fmla="*/ 500975 w 792804"/>
                    <a:gd name="connsiteY20" fmla="*/ 289398 h 1439693"/>
                    <a:gd name="connsiteX21" fmla="*/ 510702 w 792804"/>
                    <a:gd name="connsiteY21" fmla="*/ 325876 h 1439693"/>
                    <a:gd name="connsiteX22" fmla="*/ 510702 w 792804"/>
                    <a:gd name="connsiteY22" fmla="*/ 325876 h 1439693"/>
                    <a:gd name="connsiteX23" fmla="*/ 498543 w 792804"/>
                    <a:gd name="connsiteY23" fmla="*/ 345332 h 1439693"/>
                    <a:gd name="connsiteX24" fmla="*/ 500975 w 792804"/>
                    <a:gd name="connsiteY24" fmla="*/ 362355 h 1439693"/>
                    <a:gd name="connsiteX25" fmla="*/ 500975 w 792804"/>
                    <a:gd name="connsiteY25" fmla="*/ 362355 h 1439693"/>
                    <a:gd name="connsiteX26" fmla="*/ 513134 w 792804"/>
                    <a:gd name="connsiteY26" fmla="*/ 398834 h 1439693"/>
                    <a:gd name="connsiteX27" fmla="*/ 525294 w 792804"/>
                    <a:gd name="connsiteY27" fmla="*/ 403698 h 1439693"/>
                    <a:gd name="connsiteX28" fmla="*/ 525294 w 792804"/>
                    <a:gd name="connsiteY28" fmla="*/ 403698 h 1439693"/>
                    <a:gd name="connsiteX29" fmla="*/ 532590 w 792804"/>
                    <a:gd name="connsiteY29" fmla="*/ 435313 h 1439693"/>
                    <a:gd name="connsiteX30" fmla="*/ 520430 w 792804"/>
                    <a:gd name="connsiteY30" fmla="*/ 449904 h 1439693"/>
                    <a:gd name="connsiteX31" fmla="*/ 539885 w 792804"/>
                    <a:gd name="connsiteY31" fmla="*/ 466927 h 1439693"/>
                    <a:gd name="connsiteX32" fmla="*/ 537453 w 792804"/>
                    <a:gd name="connsiteY32" fmla="*/ 479087 h 1439693"/>
                    <a:gd name="connsiteX33" fmla="*/ 547181 w 792804"/>
                    <a:gd name="connsiteY33" fmla="*/ 491247 h 1439693"/>
                    <a:gd name="connsiteX34" fmla="*/ 542317 w 792804"/>
                    <a:gd name="connsiteY34" fmla="*/ 500974 h 1439693"/>
                    <a:gd name="connsiteX35" fmla="*/ 547181 w 792804"/>
                    <a:gd name="connsiteY35" fmla="*/ 517998 h 1439693"/>
                    <a:gd name="connsiteX36" fmla="*/ 532590 w 792804"/>
                    <a:gd name="connsiteY36" fmla="*/ 527725 h 1439693"/>
                    <a:gd name="connsiteX37" fmla="*/ 532590 w 792804"/>
                    <a:gd name="connsiteY37" fmla="*/ 527725 h 1439693"/>
                    <a:gd name="connsiteX38" fmla="*/ 510702 w 792804"/>
                    <a:gd name="connsiteY38" fmla="*/ 513134 h 1439693"/>
                    <a:gd name="connsiteX39" fmla="*/ 496111 w 792804"/>
                    <a:gd name="connsiteY39" fmla="*/ 522861 h 1439693"/>
                    <a:gd name="connsiteX40" fmla="*/ 515566 w 792804"/>
                    <a:gd name="connsiteY40" fmla="*/ 552044 h 1439693"/>
                    <a:gd name="connsiteX41" fmla="*/ 527726 w 792804"/>
                    <a:gd name="connsiteY41" fmla="*/ 564204 h 1439693"/>
                    <a:gd name="connsiteX42" fmla="*/ 539885 w 792804"/>
                    <a:gd name="connsiteY42" fmla="*/ 569068 h 1439693"/>
                    <a:gd name="connsiteX43" fmla="*/ 537453 w 792804"/>
                    <a:gd name="connsiteY43" fmla="*/ 617706 h 1439693"/>
                    <a:gd name="connsiteX44" fmla="*/ 537453 w 792804"/>
                    <a:gd name="connsiteY44" fmla="*/ 649321 h 1439693"/>
                    <a:gd name="connsiteX45" fmla="*/ 530158 w 792804"/>
                    <a:gd name="connsiteY45" fmla="*/ 661481 h 1439693"/>
                    <a:gd name="connsiteX46" fmla="*/ 520430 w 792804"/>
                    <a:gd name="connsiteY46" fmla="*/ 676072 h 1439693"/>
                    <a:gd name="connsiteX47" fmla="*/ 517998 w 792804"/>
                    <a:gd name="connsiteY47" fmla="*/ 685800 h 1439693"/>
                    <a:gd name="connsiteX48" fmla="*/ 517998 w 792804"/>
                    <a:gd name="connsiteY48" fmla="*/ 712551 h 1439693"/>
                    <a:gd name="connsiteX49" fmla="*/ 508270 w 792804"/>
                    <a:gd name="connsiteY49" fmla="*/ 727142 h 1439693"/>
                    <a:gd name="connsiteX50" fmla="*/ 515566 w 792804"/>
                    <a:gd name="connsiteY50" fmla="*/ 741734 h 1439693"/>
                    <a:gd name="connsiteX51" fmla="*/ 515566 w 792804"/>
                    <a:gd name="connsiteY51" fmla="*/ 741734 h 1439693"/>
                    <a:gd name="connsiteX52" fmla="*/ 513134 w 792804"/>
                    <a:gd name="connsiteY52" fmla="*/ 766053 h 1439693"/>
                    <a:gd name="connsiteX53" fmla="*/ 530158 w 792804"/>
                    <a:gd name="connsiteY53" fmla="*/ 773349 h 1439693"/>
                    <a:gd name="connsiteX54" fmla="*/ 517998 w 792804"/>
                    <a:gd name="connsiteY54" fmla="*/ 792804 h 1439693"/>
                    <a:gd name="connsiteX55" fmla="*/ 517998 w 792804"/>
                    <a:gd name="connsiteY55" fmla="*/ 792804 h 1439693"/>
                    <a:gd name="connsiteX56" fmla="*/ 503407 w 792804"/>
                    <a:gd name="connsiteY56" fmla="*/ 814691 h 1439693"/>
                    <a:gd name="connsiteX57" fmla="*/ 515566 w 792804"/>
                    <a:gd name="connsiteY57" fmla="*/ 836578 h 1439693"/>
                    <a:gd name="connsiteX58" fmla="*/ 515566 w 792804"/>
                    <a:gd name="connsiteY58" fmla="*/ 836578 h 1439693"/>
                    <a:gd name="connsiteX59" fmla="*/ 547181 w 792804"/>
                    <a:gd name="connsiteY59" fmla="*/ 853602 h 1439693"/>
                    <a:gd name="connsiteX60" fmla="*/ 554477 w 792804"/>
                    <a:gd name="connsiteY60" fmla="*/ 829283 h 1439693"/>
                    <a:gd name="connsiteX61" fmla="*/ 571500 w 792804"/>
                    <a:gd name="connsiteY61" fmla="*/ 848738 h 1439693"/>
                    <a:gd name="connsiteX62" fmla="*/ 586092 w 792804"/>
                    <a:gd name="connsiteY62" fmla="*/ 863330 h 1439693"/>
                    <a:gd name="connsiteX63" fmla="*/ 586092 w 792804"/>
                    <a:gd name="connsiteY63" fmla="*/ 870625 h 1439693"/>
                    <a:gd name="connsiteX64" fmla="*/ 578796 w 792804"/>
                    <a:gd name="connsiteY64" fmla="*/ 882785 h 1439693"/>
                    <a:gd name="connsiteX65" fmla="*/ 569068 w 792804"/>
                    <a:gd name="connsiteY65" fmla="*/ 890081 h 1439693"/>
                    <a:gd name="connsiteX66" fmla="*/ 566636 w 792804"/>
                    <a:gd name="connsiteY66" fmla="*/ 909536 h 1439693"/>
                    <a:gd name="connsiteX67" fmla="*/ 566636 w 792804"/>
                    <a:gd name="connsiteY67" fmla="*/ 909536 h 1439693"/>
                    <a:gd name="connsiteX68" fmla="*/ 590956 w 792804"/>
                    <a:gd name="connsiteY68" fmla="*/ 931423 h 1439693"/>
                    <a:gd name="connsiteX69" fmla="*/ 610411 w 792804"/>
                    <a:gd name="connsiteY69" fmla="*/ 936287 h 1439693"/>
                    <a:gd name="connsiteX70" fmla="*/ 620139 w 792804"/>
                    <a:gd name="connsiteY70" fmla="*/ 931423 h 1439693"/>
                    <a:gd name="connsiteX71" fmla="*/ 642026 w 792804"/>
                    <a:gd name="connsiteY71" fmla="*/ 916832 h 1439693"/>
                    <a:gd name="connsiteX72" fmla="*/ 651753 w 792804"/>
                    <a:gd name="connsiteY72" fmla="*/ 931423 h 1439693"/>
                    <a:gd name="connsiteX73" fmla="*/ 656617 w 792804"/>
                    <a:gd name="connsiteY73" fmla="*/ 950878 h 1439693"/>
                    <a:gd name="connsiteX74" fmla="*/ 656617 w 792804"/>
                    <a:gd name="connsiteY74" fmla="*/ 950878 h 1439693"/>
                    <a:gd name="connsiteX75" fmla="*/ 649321 w 792804"/>
                    <a:gd name="connsiteY75" fmla="*/ 972766 h 1439693"/>
                    <a:gd name="connsiteX76" fmla="*/ 646890 w 792804"/>
                    <a:gd name="connsiteY76" fmla="*/ 997085 h 1439693"/>
                    <a:gd name="connsiteX77" fmla="*/ 637162 w 792804"/>
                    <a:gd name="connsiteY77" fmla="*/ 1011676 h 1439693"/>
                    <a:gd name="connsiteX78" fmla="*/ 651753 w 792804"/>
                    <a:gd name="connsiteY78" fmla="*/ 1011676 h 1439693"/>
                    <a:gd name="connsiteX79" fmla="*/ 673641 w 792804"/>
                    <a:gd name="connsiteY79" fmla="*/ 1016540 h 1439693"/>
                    <a:gd name="connsiteX80" fmla="*/ 673641 w 792804"/>
                    <a:gd name="connsiteY80" fmla="*/ 1016540 h 1439693"/>
                    <a:gd name="connsiteX81" fmla="*/ 695528 w 792804"/>
                    <a:gd name="connsiteY81" fmla="*/ 1033564 h 1439693"/>
                    <a:gd name="connsiteX82" fmla="*/ 695528 w 792804"/>
                    <a:gd name="connsiteY82" fmla="*/ 1033564 h 1439693"/>
                    <a:gd name="connsiteX83" fmla="*/ 717415 w 792804"/>
                    <a:gd name="connsiteY83" fmla="*/ 1011676 h 1439693"/>
                    <a:gd name="connsiteX84" fmla="*/ 736870 w 792804"/>
                    <a:gd name="connsiteY84" fmla="*/ 1006813 h 1439693"/>
                    <a:gd name="connsiteX85" fmla="*/ 770917 w 792804"/>
                    <a:gd name="connsiteY85" fmla="*/ 1031132 h 1439693"/>
                    <a:gd name="connsiteX86" fmla="*/ 766053 w 792804"/>
                    <a:gd name="connsiteY86" fmla="*/ 1035996 h 1439693"/>
                    <a:gd name="connsiteX87" fmla="*/ 766053 w 792804"/>
                    <a:gd name="connsiteY87" fmla="*/ 1035996 h 1439693"/>
                    <a:gd name="connsiteX88" fmla="*/ 785509 w 792804"/>
                    <a:gd name="connsiteY88" fmla="*/ 1057883 h 1439693"/>
                    <a:gd name="connsiteX89" fmla="*/ 785509 w 792804"/>
                    <a:gd name="connsiteY89" fmla="*/ 1057883 h 1439693"/>
                    <a:gd name="connsiteX90" fmla="*/ 792804 w 792804"/>
                    <a:gd name="connsiteY90" fmla="*/ 1087066 h 1439693"/>
                    <a:gd name="connsiteX91" fmla="*/ 792804 w 792804"/>
                    <a:gd name="connsiteY91" fmla="*/ 1087066 h 1439693"/>
                    <a:gd name="connsiteX92" fmla="*/ 787941 w 792804"/>
                    <a:gd name="connsiteY92" fmla="*/ 1113817 h 1439693"/>
                    <a:gd name="connsiteX93" fmla="*/ 785509 w 792804"/>
                    <a:gd name="connsiteY93" fmla="*/ 1125976 h 1439693"/>
                    <a:gd name="connsiteX94" fmla="*/ 778213 w 792804"/>
                    <a:gd name="connsiteY94" fmla="*/ 1130840 h 1439693"/>
                    <a:gd name="connsiteX95" fmla="*/ 775781 w 792804"/>
                    <a:gd name="connsiteY95" fmla="*/ 1143000 h 1439693"/>
                    <a:gd name="connsiteX96" fmla="*/ 773349 w 792804"/>
                    <a:gd name="connsiteY96" fmla="*/ 1155159 h 1439693"/>
                    <a:gd name="connsiteX97" fmla="*/ 763621 w 792804"/>
                    <a:gd name="connsiteY97" fmla="*/ 1172183 h 1439693"/>
                    <a:gd name="connsiteX98" fmla="*/ 763621 w 792804"/>
                    <a:gd name="connsiteY98" fmla="*/ 1172183 h 1439693"/>
                    <a:gd name="connsiteX99" fmla="*/ 734439 w 792804"/>
                    <a:gd name="connsiteY99" fmla="*/ 1191638 h 1439693"/>
                    <a:gd name="connsiteX100" fmla="*/ 722279 w 792804"/>
                    <a:gd name="connsiteY100" fmla="*/ 1198934 h 1439693"/>
                    <a:gd name="connsiteX101" fmla="*/ 722279 w 792804"/>
                    <a:gd name="connsiteY101" fmla="*/ 1198934 h 1439693"/>
                    <a:gd name="connsiteX102" fmla="*/ 712551 w 792804"/>
                    <a:gd name="connsiteY102" fmla="*/ 1196502 h 1439693"/>
                    <a:gd name="connsiteX103" fmla="*/ 697960 w 792804"/>
                    <a:gd name="connsiteY103" fmla="*/ 1189206 h 1439693"/>
                    <a:gd name="connsiteX104" fmla="*/ 695528 w 792804"/>
                    <a:gd name="connsiteY104" fmla="*/ 1172183 h 1439693"/>
                    <a:gd name="connsiteX105" fmla="*/ 690664 w 792804"/>
                    <a:gd name="connsiteY105" fmla="*/ 1164887 h 1439693"/>
                    <a:gd name="connsiteX106" fmla="*/ 666345 w 792804"/>
                    <a:gd name="connsiteY106" fmla="*/ 1172183 h 1439693"/>
                    <a:gd name="connsiteX107" fmla="*/ 671209 w 792804"/>
                    <a:gd name="connsiteY107" fmla="*/ 1125976 h 1439693"/>
                    <a:gd name="connsiteX108" fmla="*/ 654185 w 792804"/>
                    <a:gd name="connsiteY108" fmla="*/ 1125976 h 1439693"/>
                    <a:gd name="connsiteX109" fmla="*/ 629866 w 792804"/>
                    <a:gd name="connsiteY109" fmla="*/ 1118681 h 1439693"/>
                    <a:gd name="connsiteX110" fmla="*/ 610411 w 792804"/>
                    <a:gd name="connsiteY110" fmla="*/ 1108953 h 1439693"/>
                    <a:gd name="connsiteX111" fmla="*/ 610411 w 792804"/>
                    <a:gd name="connsiteY111" fmla="*/ 1108953 h 1439693"/>
                    <a:gd name="connsiteX112" fmla="*/ 603115 w 792804"/>
                    <a:gd name="connsiteY112" fmla="*/ 1089498 h 1439693"/>
                    <a:gd name="connsiteX113" fmla="*/ 573932 w 792804"/>
                    <a:gd name="connsiteY113" fmla="*/ 1087066 h 1439693"/>
                    <a:gd name="connsiteX114" fmla="*/ 573932 w 792804"/>
                    <a:gd name="connsiteY114" fmla="*/ 1087066 h 1439693"/>
                    <a:gd name="connsiteX115" fmla="*/ 571500 w 792804"/>
                    <a:gd name="connsiteY115" fmla="*/ 1108953 h 1439693"/>
                    <a:gd name="connsiteX116" fmla="*/ 578796 w 792804"/>
                    <a:gd name="connsiteY116" fmla="*/ 1116249 h 1439693"/>
                    <a:gd name="connsiteX117" fmla="*/ 561773 w 792804"/>
                    <a:gd name="connsiteY117" fmla="*/ 1121113 h 1439693"/>
                    <a:gd name="connsiteX118" fmla="*/ 561773 w 792804"/>
                    <a:gd name="connsiteY118" fmla="*/ 1135704 h 1439693"/>
                    <a:gd name="connsiteX119" fmla="*/ 561773 w 792804"/>
                    <a:gd name="connsiteY119" fmla="*/ 1135704 h 1439693"/>
                    <a:gd name="connsiteX120" fmla="*/ 535021 w 792804"/>
                    <a:gd name="connsiteY120" fmla="*/ 1143000 h 1439693"/>
                    <a:gd name="connsiteX121" fmla="*/ 535021 w 792804"/>
                    <a:gd name="connsiteY121" fmla="*/ 1143000 h 1439693"/>
                    <a:gd name="connsiteX122" fmla="*/ 510702 w 792804"/>
                    <a:gd name="connsiteY122" fmla="*/ 1155159 h 1439693"/>
                    <a:gd name="connsiteX123" fmla="*/ 510702 w 792804"/>
                    <a:gd name="connsiteY123" fmla="*/ 1155159 h 1439693"/>
                    <a:gd name="connsiteX124" fmla="*/ 503407 w 792804"/>
                    <a:gd name="connsiteY124" fmla="*/ 1172183 h 1439693"/>
                    <a:gd name="connsiteX125" fmla="*/ 486383 w 792804"/>
                    <a:gd name="connsiteY125" fmla="*/ 1184342 h 1439693"/>
                    <a:gd name="connsiteX126" fmla="*/ 486383 w 792804"/>
                    <a:gd name="connsiteY126" fmla="*/ 1184342 h 1439693"/>
                    <a:gd name="connsiteX127" fmla="*/ 498543 w 792804"/>
                    <a:gd name="connsiteY127" fmla="*/ 1211093 h 1439693"/>
                    <a:gd name="connsiteX128" fmla="*/ 498543 w 792804"/>
                    <a:gd name="connsiteY128" fmla="*/ 1211093 h 1439693"/>
                    <a:gd name="connsiteX129" fmla="*/ 476656 w 792804"/>
                    <a:gd name="connsiteY129" fmla="*/ 1237844 h 1439693"/>
                    <a:gd name="connsiteX130" fmla="*/ 476656 w 792804"/>
                    <a:gd name="connsiteY130" fmla="*/ 1237844 h 1439693"/>
                    <a:gd name="connsiteX131" fmla="*/ 479087 w 792804"/>
                    <a:gd name="connsiteY131" fmla="*/ 1274323 h 1439693"/>
                    <a:gd name="connsiteX132" fmla="*/ 452336 w 792804"/>
                    <a:gd name="connsiteY132" fmla="*/ 1281619 h 1439693"/>
                    <a:gd name="connsiteX133" fmla="*/ 437745 w 792804"/>
                    <a:gd name="connsiteY133" fmla="*/ 1291347 h 1439693"/>
                    <a:gd name="connsiteX134" fmla="*/ 437745 w 792804"/>
                    <a:gd name="connsiteY134" fmla="*/ 1291347 h 1439693"/>
                    <a:gd name="connsiteX135" fmla="*/ 415858 w 792804"/>
                    <a:gd name="connsiteY135" fmla="*/ 1293778 h 1439693"/>
                    <a:gd name="connsiteX136" fmla="*/ 415858 w 792804"/>
                    <a:gd name="connsiteY136" fmla="*/ 1293778 h 1439693"/>
                    <a:gd name="connsiteX137" fmla="*/ 413426 w 792804"/>
                    <a:gd name="connsiteY137" fmla="*/ 1327825 h 1439693"/>
                    <a:gd name="connsiteX138" fmla="*/ 413426 w 792804"/>
                    <a:gd name="connsiteY138" fmla="*/ 1327825 h 1439693"/>
                    <a:gd name="connsiteX139" fmla="*/ 391539 w 792804"/>
                    <a:gd name="connsiteY139" fmla="*/ 1342417 h 1439693"/>
                    <a:gd name="connsiteX140" fmla="*/ 391539 w 792804"/>
                    <a:gd name="connsiteY140" fmla="*/ 1342417 h 1439693"/>
                    <a:gd name="connsiteX141" fmla="*/ 381811 w 792804"/>
                    <a:gd name="connsiteY141" fmla="*/ 1364304 h 1439693"/>
                    <a:gd name="connsiteX142" fmla="*/ 369651 w 792804"/>
                    <a:gd name="connsiteY142" fmla="*/ 1364304 h 1439693"/>
                    <a:gd name="connsiteX143" fmla="*/ 352628 w 792804"/>
                    <a:gd name="connsiteY143" fmla="*/ 1374032 h 1439693"/>
                    <a:gd name="connsiteX144" fmla="*/ 335604 w 792804"/>
                    <a:gd name="connsiteY144" fmla="*/ 1376464 h 1439693"/>
                    <a:gd name="connsiteX145" fmla="*/ 294262 w 792804"/>
                    <a:gd name="connsiteY145" fmla="*/ 1318098 h 1439693"/>
                    <a:gd name="connsiteX146" fmla="*/ 286966 w 792804"/>
                    <a:gd name="connsiteY146" fmla="*/ 1322961 h 1439693"/>
                    <a:gd name="connsiteX147" fmla="*/ 269943 w 792804"/>
                    <a:gd name="connsiteY147" fmla="*/ 1310802 h 1439693"/>
                    <a:gd name="connsiteX148" fmla="*/ 260215 w 792804"/>
                    <a:gd name="connsiteY148" fmla="*/ 1320530 h 1439693"/>
                    <a:gd name="connsiteX149" fmla="*/ 252919 w 792804"/>
                    <a:gd name="connsiteY149" fmla="*/ 1320530 h 1439693"/>
                    <a:gd name="connsiteX150" fmla="*/ 252919 w 792804"/>
                    <a:gd name="connsiteY150" fmla="*/ 1320530 h 1439693"/>
                    <a:gd name="connsiteX151" fmla="*/ 233464 w 792804"/>
                    <a:gd name="connsiteY151" fmla="*/ 1320530 h 1439693"/>
                    <a:gd name="connsiteX152" fmla="*/ 223736 w 792804"/>
                    <a:gd name="connsiteY152" fmla="*/ 1330257 h 1439693"/>
                    <a:gd name="connsiteX153" fmla="*/ 221304 w 792804"/>
                    <a:gd name="connsiteY153" fmla="*/ 1337553 h 1439693"/>
                    <a:gd name="connsiteX154" fmla="*/ 231032 w 792804"/>
                    <a:gd name="connsiteY154" fmla="*/ 1354576 h 1439693"/>
                    <a:gd name="connsiteX155" fmla="*/ 231032 w 792804"/>
                    <a:gd name="connsiteY155" fmla="*/ 1361872 h 1439693"/>
                    <a:gd name="connsiteX156" fmla="*/ 216441 w 792804"/>
                    <a:gd name="connsiteY156" fmla="*/ 1359440 h 1439693"/>
                    <a:gd name="connsiteX157" fmla="*/ 211577 w 792804"/>
                    <a:gd name="connsiteY157" fmla="*/ 1357008 h 1439693"/>
                    <a:gd name="connsiteX158" fmla="*/ 211577 w 792804"/>
                    <a:gd name="connsiteY158" fmla="*/ 1357008 h 1439693"/>
                    <a:gd name="connsiteX159" fmla="*/ 206713 w 792804"/>
                    <a:gd name="connsiteY159" fmla="*/ 1381327 h 1439693"/>
                    <a:gd name="connsiteX160" fmla="*/ 206713 w 792804"/>
                    <a:gd name="connsiteY160" fmla="*/ 1381327 h 1439693"/>
                    <a:gd name="connsiteX161" fmla="*/ 199417 w 792804"/>
                    <a:gd name="connsiteY161" fmla="*/ 1398351 h 1439693"/>
                    <a:gd name="connsiteX162" fmla="*/ 196985 w 792804"/>
                    <a:gd name="connsiteY162" fmla="*/ 1410510 h 1439693"/>
                    <a:gd name="connsiteX163" fmla="*/ 189690 w 792804"/>
                    <a:gd name="connsiteY163" fmla="*/ 1400783 h 1439693"/>
                    <a:gd name="connsiteX164" fmla="*/ 182394 w 792804"/>
                    <a:gd name="connsiteY164" fmla="*/ 1393487 h 1439693"/>
                    <a:gd name="connsiteX165" fmla="*/ 162939 w 792804"/>
                    <a:gd name="connsiteY165" fmla="*/ 1374032 h 1439693"/>
                    <a:gd name="connsiteX166" fmla="*/ 136187 w 792804"/>
                    <a:gd name="connsiteY166" fmla="*/ 1378896 h 1439693"/>
                    <a:gd name="connsiteX167" fmla="*/ 126460 w 792804"/>
                    <a:gd name="connsiteY167" fmla="*/ 1366736 h 1439693"/>
                    <a:gd name="connsiteX168" fmla="*/ 126460 w 792804"/>
                    <a:gd name="connsiteY168" fmla="*/ 1366736 h 1439693"/>
                    <a:gd name="connsiteX169" fmla="*/ 109436 w 792804"/>
                    <a:gd name="connsiteY169" fmla="*/ 1376464 h 1439693"/>
                    <a:gd name="connsiteX170" fmla="*/ 92413 w 792804"/>
                    <a:gd name="connsiteY170" fmla="*/ 1386191 h 1439693"/>
                    <a:gd name="connsiteX171" fmla="*/ 92413 w 792804"/>
                    <a:gd name="connsiteY171" fmla="*/ 1386191 h 1439693"/>
                    <a:gd name="connsiteX172" fmla="*/ 65662 w 792804"/>
                    <a:gd name="connsiteY172" fmla="*/ 1391055 h 1439693"/>
                    <a:gd name="connsiteX173" fmla="*/ 60798 w 792804"/>
                    <a:gd name="connsiteY173" fmla="*/ 1415374 h 1439693"/>
                    <a:gd name="connsiteX174" fmla="*/ 31615 w 792804"/>
                    <a:gd name="connsiteY174" fmla="*/ 1417806 h 1439693"/>
                    <a:gd name="connsiteX175" fmla="*/ 24319 w 792804"/>
                    <a:gd name="connsiteY175" fmla="*/ 1439693 h 1439693"/>
                    <a:gd name="connsiteX176" fmla="*/ 0 w 792804"/>
                    <a:gd name="connsiteY176" fmla="*/ 1437261 h 1439693"/>
                    <a:gd name="connsiteX177" fmla="*/ 0 w 792804"/>
                    <a:gd name="connsiteY177" fmla="*/ 1437261 h 1439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792804" h="1439693">
                      <a:moveTo>
                        <a:pt x="598251" y="0"/>
                      </a:moveTo>
                      <a:lnTo>
                        <a:pt x="590956" y="68093"/>
                      </a:lnTo>
                      <a:lnTo>
                        <a:pt x="595819" y="87549"/>
                      </a:lnTo>
                      <a:lnTo>
                        <a:pt x="605547" y="102140"/>
                      </a:lnTo>
                      <a:lnTo>
                        <a:pt x="603115" y="128891"/>
                      </a:lnTo>
                      <a:lnTo>
                        <a:pt x="598251" y="138619"/>
                      </a:lnTo>
                      <a:lnTo>
                        <a:pt x="603115" y="150778"/>
                      </a:lnTo>
                      <a:lnTo>
                        <a:pt x="598251" y="167802"/>
                      </a:lnTo>
                      <a:lnTo>
                        <a:pt x="588524" y="175098"/>
                      </a:lnTo>
                      <a:lnTo>
                        <a:pt x="566636" y="194553"/>
                      </a:lnTo>
                      <a:lnTo>
                        <a:pt x="566636" y="194553"/>
                      </a:lnTo>
                      <a:lnTo>
                        <a:pt x="578796" y="218872"/>
                      </a:lnTo>
                      <a:lnTo>
                        <a:pt x="573932" y="231032"/>
                      </a:lnTo>
                      <a:lnTo>
                        <a:pt x="583660" y="245623"/>
                      </a:lnTo>
                      <a:lnTo>
                        <a:pt x="586092" y="260215"/>
                      </a:lnTo>
                      <a:lnTo>
                        <a:pt x="581228" y="277238"/>
                      </a:lnTo>
                      <a:lnTo>
                        <a:pt x="566636" y="284534"/>
                      </a:lnTo>
                      <a:lnTo>
                        <a:pt x="549613" y="286966"/>
                      </a:lnTo>
                      <a:lnTo>
                        <a:pt x="525294" y="289398"/>
                      </a:lnTo>
                      <a:lnTo>
                        <a:pt x="500975" y="289398"/>
                      </a:lnTo>
                      <a:lnTo>
                        <a:pt x="500975" y="289398"/>
                      </a:lnTo>
                      <a:lnTo>
                        <a:pt x="510702" y="325876"/>
                      </a:lnTo>
                      <a:lnTo>
                        <a:pt x="510702" y="325876"/>
                      </a:lnTo>
                      <a:lnTo>
                        <a:pt x="498543" y="345332"/>
                      </a:lnTo>
                      <a:lnTo>
                        <a:pt x="500975" y="362355"/>
                      </a:lnTo>
                      <a:lnTo>
                        <a:pt x="500975" y="362355"/>
                      </a:lnTo>
                      <a:lnTo>
                        <a:pt x="513134" y="398834"/>
                      </a:lnTo>
                      <a:lnTo>
                        <a:pt x="525294" y="403698"/>
                      </a:lnTo>
                      <a:lnTo>
                        <a:pt x="525294" y="403698"/>
                      </a:lnTo>
                      <a:lnTo>
                        <a:pt x="532590" y="435313"/>
                      </a:lnTo>
                      <a:lnTo>
                        <a:pt x="520430" y="449904"/>
                      </a:lnTo>
                      <a:lnTo>
                        <a:pt x="539885" y="466927"/>
                      </a:lnTo>
                      <a:lnTo>
                        <a:pt x="537453" y="479087"/>
                      </a:lnTo>
                      <a:lnTo>
                        <a:pt x="547181" y="491247"/>
                      </a:lnTo>
                      <a:lnTo>
                        <a:pt x="542317" y="500974"/>
                      </a:lnTo>
                      <a:lnTo>
                        <a:pt x="547181" y="517998"/>
                      </a:lnTo>
                      <a:lnTo>
                        <a:pt x="532590" y="527725"/>
                      </a:lnTo>
                      <a:lnTo>
                        <a:pt x="532590" y="527725"/>
                      </a:lnTo>
                      <a:lnTo>
                        <a:pt x="510702" y="513134"/>
                      </a:lnTo>
                      <a:lnTo>
                        <a:pt x="496111" y="522861"/>
                      </a:lnTo>
                      <a:lnTo>
                        <a:pt x="515566" y="552044"/>
                      </a:lnTo>
                      <a:lnTo>
                        <a:pt x="527726" y="564204"/>
                      </a:lnTo>
                      <a:lnTo>
                        <a:pt x="539885" y="569068"/>
                      </a:lnTo>
                      <a:lnTo>
                        <a:pt x="537453" y="617706"/>
                      </a:lnTo>
                      <a:lnTo>
                        <a:pt x="537453" y="649321"/>
                      </a:lnTo>
                      <a:lnTo>
                        <a:pt x="530158" y="661481"/>
                      </a:lnTo>
                      <a:lnTo>
                        <a:pt x="520430" y="676072"/>
                      </a:lnTo>
                      <a:lnTo>
                        <a:pt x="517998" y="685800"/>
                      </a:lnTo>
                      <a:lnTo>
                        <a:pt x="517998" y="712551"/>
                      </a:lnTo>
                      <a:lnTo>
                        <a:pt x="508270" y="727142"/>
                      </a:lnTo>
                      <a:lnTo>
                        <a:pt x="515566" y="741734"/>
                      </a:lnTo>
                      <a:lnTo>
                        <a:pt x="515566" y="741734"/>
                      </a:lnTo>
                      <a:lnTo>
                        <a:pt x="513134" y="766053"/>
                      </a:lnTo>
                      <a:lnTo>
                        <a:pt x="530158" y="773349"/>
                      </a:lnTo>
                      <a:lnTo>
                        <a:pt x="517998" y="792804"/>
                      </a:lnTo>
                      <a:lnTo>
                        <a:pt x="517998" y="792804"/>
                      </a:lnTo>
                      <a:lnTo>
                        <a:pt x="503407" y="814691"/>
                      </a:lnTo>
                      <a:lnTo>
                        <a:pt x="515566" y="836578"/>
                      </a:lnTo>
                      <a:lnTo>
                        <a:pt x="515566" y="836578"/>
                      </a:lnTo>
                      <a:lnTo>
                        <a:pt x="547181" y="853602"/>
                      </a:lnTo>
                      <a:lnTo>
                        <a:pt x="554477" y="829283"/>
                      </a:lnTo>
                      <a:lnTo>
                        <a:pt x="571500" y="848738"/>
                      </a:lnTo>
                      <a:lnTo>
                        <a:pt x="586092" y="863330"/>
                      </a:lnTo>
                      <a:lnTo>
                        <a:pt x="586092" y="870625"/>
                      </a:lnTo>
                      <a:lnTo>
                        <a:pt x="578796" y="882785"/>
                      </a:lnTo>
                      <a:lnTo>
                        <a:pt x="569068" y="890081"/>
                      </a:lnTo>
                      <a:lnTo>
                        <a:pt x="566636" y="909536"/>
                      </a:lnTo>
                      <a:lnTo>
                        <a:pt x="566636" y="909536"/>
                      </a:lnTo>
                      <a:lnTo>
                        <a:pt x="590956" y="931423"/>
                      </a:lnTo>
                      <a:lnTo>
                        <a:pt x="610411" y="936287"/>
                      </a:lnTo>
                      <a:lnTo>
                        <a:pt x="620139" y="931423"/>
                      </a:lnTo>
                      <a:lnTo>
                        <a:pt x="642026" y="916832"/>
                      </a:lnTo>
                      <a:lnTo>
                        <a:pt x="651753" y="931423"/>
                      </a:lnTo>
                      <a:lnTo>
                        <a:pt x="656617" y="950878"/>
                      </a:lnTo>
                      <a:lnTo>
                        <a:pt x="656617" y="950878"/>
                      </a:lnTo>
                      <a:lnTo>
                        <a:pt x="649321" y="972766"/>
                      </a:lnTo>
                      <a:lnTo>
                        <a:pt x="646890" y="997085"/>
                      </a:lnTo>
                      <a:lnTo>
                        <a:pt x="637162" y="1011676"/>
                      </a:lnTo>
                      <a:lnTo>
                        <a:pt x="651753" y="1011676"/>
                      </a:lnTo>
                      <a:lnTo>
                        <a:pt x="673641" y="1016540"/>
                      </a:lnTo>
                      <a:lnTo>
                        <a:pt x="673641" y="1016540"/>
                      </a:lnTo>
                      <a:lnTo>
                        <a:pt x="695528" y="1033564"/>
                      </a:lnTo>
                      <a:lnTo>
                        <a:pt x="695528" y="1033564"/>
                      </a:lnTo>
                      <a:lnTo>
                        <a:pt x="717415" y="1011676"/>
                      </a:lnTo>
                      <a:lnTo>
                        <a:pt x="736870" y="1006813"/>
                      </a:lnTo>
                      <a:lnTo>
                        <a:pt x="770917" y="1031132"/>
                      </a:lnTo>
                      <a:lnTo>
                        <a:pt x="766053" y="1035996"/>
                      </a:lnTo>
                      <a:lnTo>
                        <a:pt x="766053" y="1035996"/>
                      </a:lnTo>
                      <a:lnTo>
                        <a:pt x="785509" y="1057883"/>
                      </a:lnTo>
                      <a:lnTo>
                        <a:pt x="785509" y="1057883"/>
                      </a:lnTo>
                      <a:lnTo>
                        <a:pt x="792804" y="1087066"/>
                      </a:lnTo>
                      <a:lnTo>
                        <a:pt x="792804" y="1087066"/>
                      </a:lnTo>
                      <a:lnTo>
                        <a:pt x="787941" y="1113817"/>
                      </a:lnTo>
                      <a:lnTo>
                        <a:pt x="785509" y="1125976"/>
                      </a:lnTo>
                      <a:lnTo>
                        <a:pt x="778213" y="1130840"/>
                      </a:lnTo>
                      <a:lnTo>
                        <a:pt x="775781" y="1143000"/>
                      </a:lnTo>
                      <a:lnTo>
                        <a:pt x="773349" y="1155159"/>
                      </a:lnTo>
                      <a:lnTo>
                        <a:pt x="763621" y="1172183"/>
                      </a:lnTo>
                      <a:lnTo>
                        <a:pt x="763621" y="1172183"/>
                      </a:lnTo>
                      <a:lnTo>
                        <a:pt x="734439" y="1191638"/>
                      </a:lnTo>
                      <a:lnTo>
                        <a:pt x="722279" y="1198934"/>
                      </a:lnTo>
                      <a:lnTo>
                        <a:pt x="722279" y="1198934"/>
                      </a:lnTo>
                      <a:lnTo>
                        <a:pt x="712551" y="1196502"/>
                      </a:lnTo>
                      <a:lnTo>
                        <a:pt x="697960" y="1189206"/>
                      </a:lnTo>
                      <a:lnTo>
                        <a:pt x="695528" y="1172183"/>
                      </a:lnTo>
                      <a:lnTo>
                        <a:pt x="690664" y="1164887"/>
                      </a:lnTo>
                      <a:lnTo>
                        <a:pt x="666345" y="1172183"/>
                      </a:lnTo>
                      <a:lnTo>
                        <a:pt x="671209" y="1125976"/>
                      </a:lnTo>
                      <a:lnTo>
                        <a:pt x="654185" y="1125976"/>
                      </a:lnTo>
                      <a:lnTo>
                        <a:pt x="629866" y="1118681"/>
                      </a:lnTo>
                      <a:lnTo>
                        <a:pt x="610411" y="1108953"/>
                      </a:lnTo>
                      <a:lnTo>
                        <a:pt x="610411" y="1108953"/>
                      </a:lnTo>
                      <a:lnTo>
                        <a:pt x="603115" y="1089498"/>
                      </a:lnTo>
                      <a:lnTo>
                        <a:pt x="573932" y="1087066"/>
                      </a:lnTo>
                      <a:lnTo>
                        <a:pt x="573932" y="1087066"/>
                      </a:lnTo>
                      <a:lnTo>
                        <a:pt x="571500" y="1108953"/>
                      </a:lnTo>
                      <a:lnTo>
                        <a:pt x="578796" y="1116249"/>
                      </a:lnTo>
                      <a:lnTo>
                        <a:pt x="561773" y="1121113"/>
                      </a:lnTo>
                      <a:lnTo>
                        <a:pt x="561773" y="1135704"/>
                      </a:lnTo>
                      <a:lnTo>
                        <a:pt x="561773" y="1135704"/>
                      </a:lnTo>
                      <a:lnTo>
                        <a:pt x="535021" y="1143000"/>
                      </a:lnTo>
                      <a:lnTo>
                        <a:pt x="535021" y="1143000"/>
                      </a:lnTo>
                      <a:lnTo>
                        <a:pt x="510702" y="1155159"/>
                      </a:lnTo>
                      <a:lnTo>
                        <a:pt x="510702" y="1155159"/>
                      </a:lnTo>
                      <a:lnTo>
                        <a:pt x="503407" y="1172183"/>
                      </a:lnTo>
                      <a:lnTo>
                        <a:pt x="486383" y="1184342"/>
                      </a:lnTo>
                      <a:lnTo>
                        <a:pt x="486383" y="1184342"/>
                      </a:lnTo>
                      <a:lnTo>
                        <a:pt x="498543" y="1211093"/>
                      </a:lnTo>
                      <a:lnTo>
                        <a:pt x="498543" y="1211093"/>
                      </a:lnTo>
                      <a:lnTo>
                        <a:pt x="476656" y="1237844"/>
                      </a:lnTo>
                      <a:lnTo>
                        <a:pt x="476656" y="1237844"/>
                      </a:lnTo>
                      <a:lnTo>
                        <a:pt x="479087" y="1274323"/>
                      </a:lnTo>
                      <a:lnTo>
                        <a:pt x="452336" y="1281619"/>
                      </a:lnTo>
                      <a:lnTo>
                        <a:pt x="437745" y="1291347"/>
                      </a:lnTo>
                      <a:lnTo>
                        <a:pt x="437745" y="1291347"/>
                      </a:lnTo>
                      <a:lnTo>
                        <a:pt x="415858" y="1293778"/>
                      </a:lnTo>
                      <a:lnTo>
                        <a:pt x="415858" y="1293778"/>
                      </a:lnTo>
                      <a:lnTo>
                        <a:pt x="413426" y="1327825"/>
                      </a:lnTo>
                      <a:lnTo>
                        <a:pt x="413426" y="1327825"/>
                      </a:lnTo>
                      <a:lnTo>
                        <a:pt x="391539" y="1342417"/>
                      </a:lnTo>
                      <a:lnTo>
                        <a:pt x="391539" y="1342417"/>
                      </a:lnTo>
                      <a:lnTo>
                        <a:pt x="381811" y="1364304"/>
                      </a:lnTo>
                      <a:lnTo>
                        <a:pt x="369651" y="1364304"/>
                      </a:lnTo>
                      <a:lnTo>
                        <a:pt x="352628" y="1374032"/>
                      </a:lnTo>
                      <a:lnTo>
                        <a:pt x="335604" y="1376464"/>
                      </a:lnTo>
                      <a:lnTo>
                        <a:pt x="294262" y="1318098"/>
                      </a:lnTo>
                      <a:lnTo>
                        <a:pt x="286966" y="1322961"/>
                      </a:lnTo>
                      <a:lnTo>
                        <a:pt x="269943" y="1310802"/>
                      </a:lnTo>
                      <a:lnTo>
                        <a:pt x="260215" y="1320530"/>
                      </a:lnTo>
                      <a:lnTo>
                        <a:pt x="252919" y="1320530"/>
                      </a:lnTo>
                      <a:lnTo>
                        <a:pt x="252919" y="1320530"/>
                      </a:lnTo>
                      <a:lnTo>
                        <a:pt x="233464" y="1320530"/>
                      </a:lnTo>
                      <a:lnTo>
                        <a:pt x="223736" y="1330257"/>
                      </a:lnTo>
                      <a:lnTo>
                        <a:pt x="221304" y="1337553"/>
                      </a:lnTo>
                      <a:lnTo>
                        <a:pt x="231032" y="1354576"/>
                      </a:lnTo>
                      <a:lnTo>
                        <a:pt x="231032" y="1361872"/>
                      </a:lnTo>
                      <a:lnTo>
                        <a:pt x="216441" y="1359440"/>
                      </a:lnTo>
                      <a:lnTo>
                        <a:pt x="211577" y="1357008"/>
                      </a:lnTo>
                      <a:lnTo>
                        <a:pt x="211577" y="1357008"/>
                      </a:lnTo>
                      <a:lnTo>
                        <a:pt x="206713" y="1381327"/>
                      </a:lnTo>
                      <a:lnTo>
                        <a:pt x="206713" y="1381327"/>
                      </a:lnTo>
                      <a:lnTo>
                        <a:pt x="199417" y="1398351"/>
                      </a:lnTo>
                      <a:lnTo>
                        <a:pt x="196985" y="1410510"/>
                      </a:lnTo>
                      <a:lnTo>
                        <a:pt x="189690" y="1400783"/>
                      </a:lnTo>
                      <a:lnTo>
                        <a:pt x="182394" y="1393487"/>
                      </a:lnTo>
                      <a:lnTo>
                        <a:pt x="162939" y="1374032"/>
                      </a:lnTo>
                      <a:lnTo>
                        <a:pt x="136187" y="1378896"/>
                      </a:lnTo>
                      <a:lnTo>
                        <a:pt x="126460" y="1366736"/>
                      </a:lnTo>
                      <a:lnTo>
                        <a:pt x="126460" y="1366736"/>
                      </a:lnTo>
                      <a:lnTo>
                        <a:pt x="109436" y="1376464"/>
                      </a:lnTo>
                      <a:lnTo>
                        <a:pt x="92413" y="1386191"/>
                      </a:lnTo>
                      <a:lnTo>
                        <a:pt x="92413" y="1386191"/>
                      </a:lnTo>
                      <a:lnTo>
                        <a:pt x="65662" y="1391055"/>
                      </a:lnTo>
                      <a:lnTo>
                        <a:pt x="60798" y="1415374"/>
                      </a:lnTo>
                      <a:lnTo>
                        <a:pt x="31615" y="1417806"/>
                      </a:lnTo>
                      <a:lnTo>
                        <a:pt x="24319" y="1439693"/>
                      </a:lnTo>
                      <a:lnTo>
                        <a:pt x="0" y="1437261"/>
                      </a:lnTo>
                      <a:lnTo>
                        <a:pt x="0" y="1437261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7" name="Dowolny kształt 96"/>
                <p:cNvSpPr/>
                <p:nvPr/>
              </p:nvSpPr>
              <p:spPr>
                <a:xfrm>
                  <a:off x="3015574" y="2813726"/>
                  <a:ext cx="1466445" cy="1060314"/>
                </a:xfrm>
                <a:custGeom>
                  <a:avLst/>
                  <a:gdLst>
                    <a:gd name="connsiteX0" fmla="*/ 1434830 w 1466445"/>
                    <a:gd name="connsiteY0" fmla="*/ 0 h 1060314"/>
                    <a:gd name="connsiteX1" fmla="*/ 1449422 w 1466445"/>
                    <a:gd name="connsiteY1" fmla="*/ 48638 h 1060314"/>
                    <a:gd name="connsiteX2" fmla="*/ 1461581 w 1466445"/>
                    <a:gd name="connsiteY2" fmla="*/ 53502 h 1060314"/>
                    <a:gd name="connsiteX3" fmla="*/ 1466445 w 1466445"/>
                    <a:gd name="connsiteY3" fmla="*/ 70525 h 1060314"/>
                    <a:gd name="connsiteX4" fmla="*/ 1456717 w 1466445"/>
                    <a:gd name="connsiteY4" fmla="*/ 72957 h 1060314"/>
                    <a:gd name="connsiteX5" fmla="*/ 1454286 w 1466445"/>
                    <a:gd name="connsiteY5" fmla="*/ 89980 h 1060314"/>
                    <a:gd name="connsiteX6" fmla="*/ 1456717 w 1466445"/>
                    <a:gd name="connsiteY6" fmla="*/ 107004 h 1060314"/>
                    <a:gd name="connsiteX7" fmla="*/ 1444558 w 1466445"/>
                    <a:gd name="connsiteY7" fmla="*/ 97276 h 1060314"/>
                    <a:gd name="connsiteX8" fmla="*/ 1415375 w 1466445"/>
                    <a:gd name="connsiteY8" fmla="*/ 97276 h 1060314"/>
                    <a:gd name="connsiteX9" fmla="*/ 1393488 w 1466445"/>
                    <a:gd name="connsiteY9" fmla="*/ 104572 h 1060314"/>
                    <a:gd name="connsiteX10" fmla="*/ 1376464 w 1466445"/>
                    <a:gd name="connsiteY10" fmla="*/ 107004 h 1060314"/>
                    <a:gd name="connsiteX11" fmla="*/ 1369169 w 1466445"/>
                    <a:gd name="connsiteY11" fmla="*/ 109436 h 1060314"/>
                    <a:gd name="connsiteX12" fmla="*/ 1364305 w 1466445"/>
                    <a:gd name="connsiteY12" fmla="*/ 136187 h 1060314"/>
                    <a:gd name="connsiteX13" fmla="*/ 1359441 w 1466445"/>
                    <a:gd name="connsiteY13" fmla="*/ 153210 h 1060314"/>
                    <a:gd name="connsiteX14" fmla="*/ 1359441 w 1466445"/>
                    <a:gd name="connsiteY14" fmla="*/ 165370 h 1060314"/>
                    <a:gd name="connsiteX15" fmla="*/ 1381328 w 1466445"/>
                    <a:gd name="connsiteY15" fmla="*/ 179961 h 1060314"/>
                    <a:gd name="connsiteX16" fmla="*/ 1374032 w 1466445"/>
                    <a:gd name="connsiteY16" fmla="*/ 204280 h 1060314"/>
                    <a:gd name="connsiteX17" fmla="*/ 1357009 w 1466445"/>
                    <a:gd name="connsiteY17" fmla="*/ 209144 h 1060314"/>
                    <a:gd name="connsiteX18" fmla="*/ 1357009 w 1466445"/>
                    <a:gd name="connsiteY18" fmla="*/ 209144 h 1060314"/>
                    <a:gd name="connsiteX19" fmla="*/ 1330258 w 1466445"/>
                    <a:gd name="connsiteY19" fmla="*/ 218872 h 1060314"/>
                    <a:gd name="connsiteX20" fmla="*/ 1313235 w 1466445"/>
                    <a:gd name="connsiteY20" fmla="*/ 223736 h 1060314"/>
                    <a:gd name="connsiteX21" fmla="*/ 1301075 w 1466445"/>
                    <a:gd name="connsiteY21" fmla="*/ 228600 h 1060314"/>
                    <a:gd name="connsiteX22" fmla="*/ 1274324 w 1466445"/>
                    <a:gd name="connsiteY22" fmla="*/ 216440 h 1060314"/>
                    <a:gd name="connsiteX23" fmla="*/ 1259732 w 1466445"/>
                    <a:gd name="connsiteY23" fmla="*/ 228600 h 1060314"/>
                    <a:gd name="connsiteX24" fmla="*/ 1259732 w 1466445"/>
                    <a:gd name="connsiteY24" fmla="*/ 252919 h 1060314"/>
                    <a:gd name="connsiteX25" fmla="*/ 1259732 w 1466445"/>
                    <a:gd name="connsiteY25" fmla="*/ 272374 h 1060314"/>
                    <a:gd name="connsiteX26" fmla="*/ 1264596 w 1466445"/>
                    <a:gd name="connsiteY26" fmla="*/ 291829 h 1060314"/>
                    <a:gd name="connsiteX27" fmla="*/ 1264596 w 1466445"/>
                    <a:gd name="connsiteY27" fmla="*/ 291829 h 1060314"/>
                    <a:gd name="connsiteX28" fmla="*/ 1267028 w 1466445"/>
                    <a:gd name="connsiteY28" fmla="*/ 330740 h 1060314"/>
                    <a:gd name="connsiteX29" fmla="*/ 1276756 w 1466445"/>
                    <a:gd name="connsiteY29" fmla="*/ 347763 h 1060314"/>
                    <a:gd name="connsiteX30" fmla="*/ 1269460 w 1466445"/>
                    <a:gd name="connsiteY30" fmla="*/ 369651 h 1060314"/>
                    <a:gd name="connsiteX31" fmla="*/ 1257300 w 1466445"/>
                    <a:gd name="connsiteY31" fmla="*/ 389106 h 1060314"/>
                    <a:gd name="connsiteX32" fmla="*/ 1257300 w 1466445"/>
                    <a:gd name="connsiteY32" fmla="*/ 389106 h 1060314"/>
                    <a:gd name="connsiteX33" fmla="*/ 1237845 w 1466445"/>
                    <a:gd name="connsiteY33" fmla="*/ 435312 h 1060314"/>
                    <a:gd name="connsiteX34" fmla="*/ 1201366 w 1466445"/>
                    <a:gd name="connsiteY34" fmla="*/ 430448 h 1060314"/>
                    <a:gd name="connsiteX35" fmla="*/ 1201366 w 1466445"/>
                    <a:gd name="connsiteY35" fmla="*/ 430448 h 1060314"/>
                    <a:gd name="connsiteX36" fmla="*/ 1145432 w 1466445"/>
                    <a:gd name="connsiteY36" fmla="*/ 423153 h 1060314"/>
                    <a:gd name="connsiteX37" fmla="*/ 1135705 w 1466445"/>
                    <a:gd name="connsiteY37" fmla="*/ 408561 h 1060314"/>
                    <a:gd name="connsiteX38" fmla="*/ 1135705 w 1466445"/>
                    <a:gd name="connsiteY38" fmla="*/ 408561 h 1060314"/>
                    <a:gd name="connsiteX39" fmla="*/ 1116249 w 1466445"/>
                    <a:gd name="connsiteY39" fmla="*/ 428017 h 1060314"/>
                    <a:gd name="connsiteX40" fmla="*/ 1104090 w 1466445"/>
                    <a:gd name="connsiteY40" fmla="*/ 432880 h 1060314"/>
                    <a:gd name="connsiteX41" fmla="*/ 1108954 w 1466445"/>
                    <a:gd name="connsiteY41" fmla="*/ 452336 h 1060314"/>
                    <a:gd name="connsiteX42" fmla="*/ 1108954 w 1466445"/>
                    <a:gd name="connsiteY42" fmla="*/ 452336 h 1060314"/>
                    <a:gd name="connsiteX43" fmla="*/ 1094362 w 1466445"/>
                    <a:gd name="connsiteY43" fmla="*/ 474223 h 1060314"/>
                    <a:gd name="connsiteX44" fmla="*/ 1094362 w 1466445"/>
                    <a:gd name="connsiteY44" fmla="*/ 474223 h 1060314"/>
                    <a:gd name="connsiteX45" fmla="*/ 1087066 w 1466445"/>
                    <a:gd name="connsiteY45" fmla="*/ 498542 h 1060314"/>
                    <a:gd name="connsiteX46" fmla="*/ 1091930 w 1466445"/>
                    <a:gd name="connsiteY46" fmla="*/ 513134 h 1060314"/>
                    <a:gd name="connsiteX47" fmla="*/ 1091930 w 1466445"/>
                    <a:gd name="connsiteY47" fmla="*/ 513134 h 1060314"/>
                    <a:gd name="connsiteX48" fmla="*/ 1082203 w 1466445"/>
                    <a:gd name="connsiteY48" fmla="*/ 530157 h 1060314"/>
                    <a:gd name="connsiteX49" fmla="*/ 1082203 w 1466445"/>
                    <a:gd name="connsiteY49" fmla="*/ 542317 h 1060314"/>
                    <a:gd name="connsiteX50" fmla="*/ 1082203 w 1466445"/>
                    <a:gd name="connsiteY50" fmla="*/ 542317 h 1060314"/>
                    <a:gd name="connsiteX51" fmla="*/ 1065179 w 1466445"/>
                    <a:gd name="connsiteY51" fmla="*/ 556908 h 1060314"/>
                    <a:gd name="connsiteX52" fmla="*/ 1065179 w 1466445"/>
                    <a:gd name="connsiteY52" fmla="*/ 556908 h 1060314"/>
                    <a:gd name="connsiteX53" fmla="*/ 1070043 w 1466445"/>
                    <a:gd name="connsiteY53" fmla="*/ 586091 h 1060314"/>
                    <a:gd name="connsiteX54" fmla="*/ 1070043 w 1466445"/>
                    <a:gd name="connsiteY54" fmla="*/ 586091 h 1060314"/>
                    <a:gd name="connsiteX55" fmla="*/ 1053020 w 1466445"/>
                    <a:gd name="connsiteY55" fmla="*/ 605546 h 1060314"/>
                    <a:gd name="connsiteX56" fmla="*/ 1060315 w 1466445"/>
                    <a:gd name="connsiteY56" fmla="*/ 615274 h 1060314"/>
                    <a:gd name="connsiteX57" fmla="*/ 1057883 w 1466445"/>
                    <a:gd name="connsiteY57" fmla="*/ 625002 h 1060314"/>
                    <a:gd name="connsiteX58" fmla="*/ 1057883 w 1466445"/>
                    <a:gd name="connsiteY58" fmla="*/ 625002 h 1060314"/>
                    <a:gd name="connsiteX59" fmla="*/ 1067611 w 1466445"/>
                    <a:gd name="connsiteY59" fmla="*/ 656617 h 1060314"/>
                    <a:gd name="connsiteX60" fmla="*/ 1065179 w 1466445"/>
                    <a:gd name="connsiteY60" fmla="*/ 683368 h 1060314"/>
                    <a:gd name="connsiteX61" fmla="*/ 1067611 w 1466445"/>
                    <a:gd name="connsiteY61" fmla="*/ 702823 h 1060314"/>
                    <a:gd name="connsiteX62" fmla="*/ 1074907 w 1466445"/>
                    <a:gd name="connsiteY62" fmla="*/ 732006 h 1060314"/>
                    <a:gd name="connsiteX63" fmla="*/ 1057883 w 1466445"/>
                    <a:gd name="connsiteY63" fmla="*/ 744165 h 1060314"/>
                    <a:gd name="connsiteX64" fmla="*/ 1043292 w 1466445"/>
                    <a:gd name="connsiteY64" fmla="*/ 785508 h 1060314"/>
                    <a:gd name="connsiteX65" fmla="*/ 984926 w 1466445"/>
                    <a:gd name="connsiteY65" fmla="*/ 758757 h 1060314"/>
                    <a:gd name="connsiteX66" fmla="*/ 972766 w 1466445"/>
                    <a:gd name="connsiteY66" fmla="*/ 768485 h 1060314"/>
                    <a:gd name="connsiteX67" fmla="*/ 975198 w 1466445"/>
                    <a:gd name="connsiteY67" fmla="*/ 785508 h 1060314"/>
                    <a:gd name="connsiteX68" fmla="*/ 972766 w 1466445"/>
                    <a:gd name="connsiteY68" fmla="*/ 804963 h 1060314"/>
                    <a:gd name="connsiteX69" fmla="*/ 967903 w 1466445"/>
                    <a:gd name="connsiteY69" fmla="*/ 814691 h 1060314"/>
                    <a:gd name="connsiteX70" fmla="*/ 955743 w 1466445"/>
                    <a:gd name="connsiteY70" fmla="*/ 809827 h 1060314"/>
                    <a:gd name="connsiteX71" fmla="*/ 955743 w 1466445"/>
                    <a:gd name="connsiteY71" fmla="*/ 809827 h 1060314"/>
                    <a:gd name="connsiteX72" fmla="*/ 938720 w 1466445"/>
                    <a:gd name="connsiteY72" fmla="*/ 836578 h 1060314"/>
                    <a:gd name="connsiteX73" fmla="*/ 921696 w 1466445"/>
                    <a:gd name="connsiteY73" fmla="*/ 836578 h 1060314"/>
                    <a:gd name="connsiteX74" fmla="*/ 921696 w 1466445"/>
                    <a:gd name="connsiteY74" fmla="*/ 836578 h 1060314"/>
                    <a:gd name="connsiteX75" fmla="*/ 904673 w 1466445"/>
                    <a:gd name="connsiteY75" fmla="*/ 846306 h 1060314"/>
                    <a:gd name="connsiteX76" fmla="*/ 904673 w 1466445"/>
                    <a:gd name="connsiteY76" fmla="*/ 846306 h 1060314"/>
                    <a:gd name="connsiteX77" fmla="*/ 919264 w 1466445"/>
                    <a:gd name="connsiteY77" fmla="*/ 890080 h 1060314"/>
                    <a:gd name="connsiteX78" fmla="*/ 921696 w 1466445"/>
                    <a:gd name="connsiteY78" fmla="*/ 924127 h 1060314"/>
                    <a:gd name="connsiteX79" fmla="*/ 953311 w 1466445"/>
                    <a:gd name="connsiteY79" fmla="*/ 916831 h 1060314"/>
                    <a:gd name="connsiteX80" fmla="*/ 948447 w 1466445"/>
                    <a:gd name="connsiteY80" fmla="*/ 938719 h 1060314"/>
                    <a:gd name="connsiteX81" fmla="*/ 958175 w 1466445"/>
                    <a:gd name="connsiteY81" fmla="*/ 958174 h 1060314"/>
                    <a:gd name="connsiteX82" fmla="*/ 953311 w 1466445"/>
                    <a:gd name="connsiteY82" fmla="*/ 970334 h 1060314"/>
                    <a:gd name="connsiteX83" fmla="*/ 953311 w 1466445"/>
                    <a:gd name="connsiteY83" fmla="*/ 970334 h 1060314"/>
                    <a:gd name="connsiteX84" fmla="*/ 948447 w 1466445"/>
                    <a:gd name="connsiteY84" fmla="*/ 994653 h 1060314"/>
                    <a:gd name="connsiteX85" fmla="*/ 948447 w 1466445"/>
                    <a:gd name="connsiteY85" fmla="*/ 1009244 h 1060314"/>
                    <a:gd name="connsiteX86" fmla="*/ 948447 w 1466445"/>
                    <a:gd name="connsiteY86" fmla="*/ 1009244 h 1060314"/>
                    <a:gd name="connsiteX87" fmla="*/ 919264 w 1466445"/>
                    <a:gd name="connsiteY87" fmla="*/ 1011676 h 1060314"/>
                    <a:gd name="connsiteX88" fmla="*/ 909537 w 1466445"/>
                    <a:gd name="connsiteY88" fmla="*/ 1009244 h 1060314"/>
                    <a:gd name="connsiteX89" fmla="*/ 897377 w 1466445"/>
                    <a:gd name="connsiteY89" fmla="*/ 1021404 h 1060314"/>
                    <a:gd name="connsiteX90" fmla="*/ 831715 w 1466445"/>
                    <a:gd name="connsiteY90" fmla="*/ 1045723 h 1060314"/>
                    <a:gd name="connsiteX91" fmla="*/ 821988 w 1466445"/>
                    <a:gd name="connsiteY91" fmla="*/ 1050587 h 1060314"/>
                    <a:gd name="connsiteX92" fmla="*/ 809828 w 1466445"/>
                    <a:gd name="connsiteY92" fmla="*/ 1050587 h 1060314"/>
                    <a:gd name="connsiteX93" fmla="*/ 792805 w 1466445"/>
                    <a:gd name="connsiteY93" fmla="*/ 1060314 h 1060314"/>
                    <a:gd name="connsiteX94" fmla="*/ 766054 w 1466445"/>
                    <a:gd name="connsiteY94" fmla="*/ 1048155 h 1060314"/>
                    <a:gd name="connsiteX95" fmla="*/ 761190 w 1466445"/>
                    <a:gd name="connsiteY95" fmla="*/ 1031131 h 1060314"/>
                    <a:gd name="connsiteX96" fmla="*/ 778213 w 1466445"/>
                    <a:gd name="connsiteY96" fmla="*/ 997085 h 1060314"/>
                    <a:gd name="connsiteX97" fmla="*/ 763622 w 1466445"/>
                    <a:gd name="connsiteY97" fmla="*/ 980061 h 1060314"/>
                    <a:gd name="connsiteX98" fmla="*/ 744166 w 1466445"/>
                    <a:gd name="connsiteY98" fmla="*/ 982493 h 1060314"/>
                    <a:gd name="connsiteX99" fmla="*/ 734439 w 1466445"/>
                    <a:gd name="connsiteY99" fmla="*/ 982493 h 1060314"/>
                    <a:gd name="connsiteX100" fmla="*/ 724711 w 1466445"/>
                    <a:gd name="connsiteY100" fmla="*/ 950878 h 1060314"/>
                    <a:gd name="connsiteX101" fmla="*/ 719847 w 1466445"/>
                    <a:gd name="connsiteY101" fmla="*/ 931423 h 1060314"/>
                    <a:gd name="connsiteX102" fmla="*/ 722279 w 1466445"/>
                    <a:gd name="connsiteY102" fmla="*/ 897376 h 1060314"/>
                    <a:gd name="connsiteX103" fmla="*/ 734439 w 1466445"/>
                    <a:gd name="connsiteY103" fmla="*/ 882785 h 1060314"/>
                    <a:gd name="connsiteX104" fmla="*/ 736871 w 1466445"/>
                    <a:gd name="connsiteY104" fmla="*/ 865761 h 1060314"/>
                    <a:gd name="connsiteX105" fmla="*/ 724711 w 1466445"/>
                    <a:gd name="connsiteY105" fmla="*/ 846306 h 1060314"/>
                    <a:gd name="connsiteX106" fmla="*/ 714983 w 1466445"/>
                    <a:gd name="connsiteY106" fmla="*/ 834146 h 1060314"/>
                    <a:gd name="connsiteX107" fmla="*/ 714983 w 1466445"/>
                    <a:gd name="connsiteY107" fmla="*/ 834146 h 1060314"/>
                    <a:gd name="connsiteX108" fmla="*/ 719847 w 1466445"/>
                    <a:gd name="connsiteY108" fmla="*/ 795236 h 1060314"/>
                    <a:gd name="connsiteX109" fmla="*/ 714983 w 1466445"/>
                    <a:gd name="connsiteY109" fmla="*/ 785508 h 1060314"/>
                    <a:gd name="connsiteX110" fmla="*/ 700392 w 1466445"/>
                    <a:gd name="connsiteY110" fmla="*/ 792804 h 1060314"/>
                    <a:gd name="connsiteX111" fmla="*/ 673641 w 1466445"/>
                    <a:gd name="connsiteY111" fmla="*/ 783076 h 1060314"/>
                    <a:gd name="connsiteX112" fmla="*/ 659049 w 1466445"/>
                    <a:gd name="connsiteY112" fmla="*/ 783076 h 1060314"/>
                    <a:gd name="connsiteX113" fmla="*/ 651754 w 1466445"/>
                    <a:gd name="connsiteY113" fmla="*/ 783076 h 1060314"/>
                    <a:gd name="connsiteX114" fmla="*/ 651754 w 1466445"/>
                    <a:gd name="connsiteY114" fmla="*/ 783076 h 1060314"/>
                    <a:gd name="connsiteX115" fmla="*/ 625003 w 1466445"/>
                    <a:gd name="connsiteY115" fmla="*/ 790372 h 1060314"/>
                    <a:gd name="connsiteX116" fmla="*/ 617707 w 1466445"/>
                    <a:gd name="connsiteY116" fmla="*/ 778212 h 1060314"/>
                    <a:gd name="connsiteX117" fmla="*/ 617707 w 1466445"/>
                    <a:gd name="connsiteY117" fmla="*/ 761189 h 1060314"/>
                    <a:gd name="connsiteX118" fmla="*/ 603115 w 1466445"/>
                    <a:gd name="connsiteY118" fmla="*/ 746597 h 1060314"/>
                    <a:gd name="connsiteX119" fmla="*/ 600683 w 1466445"/>
                    <a:gd name="connsiteY119" fmla="*/ 697959 h 1060314"/>
                    <a:gd name="connsiteX120" fmla="*/ 622571 w 1466445"/>
                    <a:gd name="connsiteY120" fmla="*/ 693095 h 1060314"/>
                    <a:gd name="connsiteX121" fmla="*/ 632298 w 1466445"/>
                    <a:gd name="connsiteY121" fmla="*/ 673640 h 1060314"/>
                    <a:gd name="connsiteX122" fmla="*/ 632298 w 1466445"/>
                    <a:gd name="connsiteY122" fmla="*/ 649321 h 1060314"/>
                    <a:gd name="connsiteX123" fmla="*/ 632298 w 1466445"/>
                    <a:gd name="connsiteY123" fmla="*/ 649321 h 1060314"/>
                    <a:gd name="connsiteX124" fmla="*/ 607979 w 1466445"/>
                    <a:gd name="connsiteY124" fmla="*/ 632297 h 1060314"/>
                    <a:gd name="connsiteX125" fmla="*/ 598252 w 1466445"/>
                    <a:gd name="connsiteY125" fmla="*/ 605546 h 1060314"/>
                    <a:gd name="connsiteX126" fmla="*/ 573932 w 1466445"/>
                    <a:gd name="connsiteY126" fmla="*/ 598251 h 1060314"/>
                    <a:gd name="connsiteX127" fmla="*/ 537454 w 1466445"/>
                    <a:gd name="connsiteY127" fmla="*/ 593387 h 1060314"/>
                    <a:gd name="connsiteX128" fmla="*/ 517998 w 1466445"/>
                    <a:gd name="connsiteY128" fmla="*/ 583659 h 1060314"/>
                    <a:gd name="connsiteX129" fmla="*/ 493679 w 1466445"/>
                    <a:gd name="connsiteY129" fmla="*/ 581227 h 1060314"/>
                    <a:gd name="connsiteX130" fmla="*/ 464496 w 1466445"/>
                    <a:gd name="connsiteY130" fmla="*/ 583659 h 1060314"/>
                    <a:gd name="connsiteX131" fmla="*/ 445041 w 1466445"/>
                    <a:gd name="connsiteY131" fmla="*/ 590955 h 1060314"/>
                    <a:gd name="connsiteX132" fmla="*/ 440177 w 1466445"/>
                    <a:gd name="connsiteY132" fmla="*/ 600683 h 1060314"/>
                    <a:gd name="connsiteX133" fmla="*/ 440177 w 1466445"/>
                    <a:gd name="connsiteY133" fmla="*/ 615274 h 1060314"/>
                    <a:gd name="connsiteX134" fmla="*/ 432881 w 1466445"/>
                    <a:gd name="connsiteY134" fmla="*/ 639593 h 1060314"/>
                    <a:gd name="connsiteX135" fmla="*/ 432881 w 1466445"/>
                    <a:gd name="connsiteY135" fmla="*/ 639593 h 1060314"/>
                    <a:gd name="connsiteX136" fmla="*/ 423154 w 1466445"/>
                    <a:gd name="connsiteY136" fmla="*/ 642025 h 1060314"/>
                    <a:gd name="connsiteX137" fmla="*/ 408562 w 1466445"/>
                    <a:gd name="connsiteY137" fmla="*/ 642025 h 1060314"/>
                    <a:gd name="connsiteX138" fmla="*/ 408562 w 1466445"/>
                    <a:gd name="connsiteY138" fmla="*/ 642025 h 1060314"/>
                    <a:gd name="connsiteX139" fmla="*/ 381811 w 1466445"/>
                    <a:gd name="connsiteY139" fmla="*/ 642025 h 1060314"/>
                    <a:gd name="connsiteX140" fmla="*/ 381811 w 1466445"/>
                    <a:gd name="connsiteY140" fmla="*/ 642025 h 1060314"/>
                    <a:gd name="connsiteX141" fmla="*/ 364788 w 1466445"/>
                    <a:gd name="connsiteY141" fmla="*/ 639593 h 1060314"/>
                    <a:gd name="connsiteX142" fmla="*/ 364788 w 1466445"/>
                    <a:gd name="connsiteY142" fmla="*/ 639593 h 1060314"/>
                    <a:gd name="connsiteX143" fmla="*/ 355060 w 1466445"/>
                    <a:gd name="connsiteY143" fmla="*/ 659048 h 1060314"/>
                    <a:gd name="connsiteX144" fmla="*/ 328309 w 1466445"/>
                    <a:gd name="connsiteY144" fmla="*/ 656617 h 1060314"/>
                    <a:gd name="connsiteX145" fmla="*/ 328309 w 1466445"/>
                    <a:gd name="connsiteY145" fmla="*/ 656617 h 1060314"/>
                    <a:gd name="connsiteX146" fmla="*/ 299126 w 1466445"/>
                    <a:gd name="connsiteY146" fmla="*/ 659048 h 1060314"/>
                    <a:gd name="connsiteX147" fmla="*/ 277239 w 1466445"/>
                    <a:gd name="connsiteY147" fmla="*/ 654185 h 1060314"/>
                    <a:gd name="connsiteX148" fmla="*/ 260215 w 1466445"/>
                    <a:gd name="connsiteY148" fmla="*/ 629865 h 1060314"/>
                    <a:gd name="connsiteX149" fmla="*/ 240760 w 1466445"/>
                    <a:gd name="connsiteY149" fmla="*/ 629865 h 1060314"/>
                    <a:gd name="connsiteX150" fmla="*/ 240760 w 1466445"/>
                    <a:gd name="connsiteY150" fmla="*/ 629865 h 1060314"/>
                    <a:gd name="connsiteX151" fmla="*/ 216441 w 1466445"/>
                    <a:gd name="connsiteY151" fmla="*/ 625002 h 1060314"/>
                    <a:gd name="connsiteX152" fmla="*/ 214009 w 1466445"/>
                    <a:gd name="connsiteY152" fmla="*/ 607978 h 1060314"/>
                    <a:gd name="connsiteX153" fmla="*/ 214009 w 1466445"/>
                    <a:gd name="connsiteY153" fmla="*/ 607978 h 1060314"/>
                    <a:gd name="connsiteX154" fmla="*/ 199417 w 1466445"/>
                    <a:gd name="connsiteY154" fmla="*/ 590955 h 1060314"/>
                    <a:gd name="connsiteX155" fmla="*/ 206713 w 1466445"/>
                    <a:gd name="connsiteY155" fmla="*/ 573931 h 1060314"/>
                    <a:gd name="connsiteX156" fmla="*/ 177530 w 1466445"/>
                    <a:gd name="connsiteY156" fmla="*/ 573931 h 1060314"/>
                    <a:gd name="connsiteX157" fmla="*/ 160507 w 1466445"/>
                    <a:gd name="connsiteY157" fmla="*/ 569068 h 1060314"/>
                    <a:gd name="connsiteX158" fmla="*/ 160507 w 1466445"/>
                    <a:gd name="connsiteY158" fmla="*/ 569068 h 1060314"/>
                    <a:gd name="connsiteX159" fmla="*/ 160507 w 1466445"/>
                    <a:gd name="connsiteY159" fmla="*/ 569068 h 1060314"/>
                    <a:gd name="connsiteX160" fmla="*/ 133756 w 1466445"/>
                    <a:gd name="connsiteY160" fmla="*/ 556908 h 1060314"/>
                    <a:gd name="connsiteX161" fmla="*/ 133756 w 1466445"/>
                    <a:gd name="connsiteY161" fmla="*/ 556908 h 1060314"/>
                    <a:gd name="connsiteX162" fmla="*/ 148347 w 1466445"/>
                    <a:gd name="connsiteY162" fmla="*/ 520429 h 1060314"/>
                    <a:gd name="connsiteX163" fmla="*/ 150779 w 1466445"/>
                    <a:gd name="connsiteY163" fmla="*/ 513134 h 1060314"/>
                    <a:gd name="connsiteX164" fmla="*/ 136188 w 1466445"/>
                    <a:gd name="connsiteY164" fmla="*/ 503406 h 1060314"/>
                    <a:gd name="connsiteX165" fmla="*/ 136188 w 1466445"/>
                    <a:gd name="connsiteY165" fmla="*/ 481519 h 1060314"/>
                    <a:gd name="connsiteX166" fmla="*/ 111869 w 1466445"/>
                    <a:gd name="connsiteY166" fmla="*/ 483951 h 1060314"/>
                    <a:gd name="connsiteX167" fmla="*/ 99709 w 1466445"/>
                    <a:gd name="connsiteY167" fmla="*/ 466927 h 1060314"/>
                    <a:gd name="connsiteX168" fmla="*/ 99709 w 1466445"/>
                    <a:gd name="connsiteY168" fmla="*/ 466927 h 1060314"/>
                    <a:gd name="connsiteX169" fmla="*/ 82686 w 1466445"/>
                    <a:gd name="connsiteY169" fmla="*/ 454768 h 1060314"/>
                    <a:gd name="connsiteX170" fmla="*/ 55935 w 1466445"/>
                    <a:gd name="connsiteY170" fmla="*/ 445040 h 1060314"/>
                    <a:gd name="connsiteX171" fmla="*/ 41343 w 1466445"/>
                    <a:gd name="connsiteY171" fmla="*/ 445040 h 1060314"/>
                    <a:gd name="connsiteX172" fmla="*/ 19456 w 1466445"/>
                    <a:gd name="connsiteY172" fmla="*/ 445040 h 1060314"/>
                    <a:gd name="connsiteX173" fmla="*/ 0 w 1466445"/>
                    <a:gd name="connsiteY173" fmla="*/ 445040 h 1060314"/>
                    <a:gd name="connsiteX174" fmla="*/ 0 w 1466445"/>
                    <a:gd name="connsiteY174" fmla="*/ 445040 h 106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466445" h="1060314">
                      <a:moveTo>
                        <a:pt x="1434830" y="0"/>
                      </a:moveTo>
                      <a:lnTo>
                        <a:pt x="1449422" y="48638"/>
                      </a:lnTo>
                      <a:lnTo>
                        <a:pt x="1461581" y="53502"/>
                      </a:lnTo>
                      <a:lnTo>
                        <a:pt x="1466445" y="70525"/>
                      </a:lnTo>
                      <a:lnTo>
                        <a:pt x="1456717" y="72957"/>
                      </a:lnTo>
                      <a:lnTo>
                        <a:pt x="1454286" y="89980"/>
                      </a:lnTo>
                      <a:lnTo>
                        <a:pt x="1456717" y="107004"/>
                      </a:lnTo>
                      <a:lnTo>
                        <a:pt x="1444558" y="97276"/>
                      </a:lnTo>
                      <a:lnTo>
                        <a:pt x="1415375" y="97276"/>
                      </a:lnTo>
                      <a:lnTo>
                        <a:pt x="1393488" y="104572"/>
                      </a:lnTo>
                      <a:lnTo>
                        <a:pt x="1376464" y="107004"/>
                      </a:lnTo>
                      <a:lnTo>
                        <a:pt x="1369169" y="109436"/>
                      </a:lnTo>
                      <a:lnTo>
                        <a:pt x="1364305" y="136187"/>
                      </a:lnTo>
                      <a:lnTo>
                        <a:pt x="1359441" y="153210"/>
                      </a:lnTo>
                      <a:lnTo>
                        <a:pt x="1359441" y="165370"/>
                      </a:lnTo>
                      <a:lnTo>
                        <a:pt x="1381328" y="179961"/>
                      </a:lnTo>
                      <a:lnTo>
                        <a:pt x="1374032" y="204280"/>
                      </a:lnTo>
                      <a:lnTo>
                        <a:pt x="1357009" y="209144"/>
                      </a:lnTo>
                      <a:lnTo>
                        <a:pt x="1357009" y="209144"/>
                      </a:lnTo>
                      <a:lnTo>
                        <a:pt x="1330258" y="218872"/>
                      </a:lnTo>
                      <a:lnTo>
                        <a:pt x="1313235" y="223736"/>
                      </a:lnTo>
                      <a:lnTo>
                        <a:pt x="1301075" y="228600"/>
                      </a:lnTo>
                      <a:lnTo>
                        <a:pt x="1274324" y="216440"/>
                      </a:lnTo>
                      <a:lnTo>
                        <a:pt x="1259732" y="228600"/>
                      </a:lnTo>
                      <a:lnTo>
                        <a:pt x="1259732" y="252919"/>
                      </a:lnTo>
                      <a:lnTo>
                        <a:pt x="1259732" y="272374"/>
                      </a:lnTo>
                      <a:lnTo>
                        <a:pt x="1264596" y="291829"/>
                      </a:lnTo>
                      <a:lnTo>
                        <a:pt x="1264596" y="291829"/>
                      </a:lnTo>
                      <a:lnTo>
                        <a:pt x="1267028" y="330740"/>
                      </a:lnTo>
                      <a:lnTo>
                        <a:pt x="1276756" y="347763"/>
                      </a:lnTo>
                      <a:lnTo>
                        <a:pt x="1269460" y="369651"/>
                      </a:lnTo>
                      <a:lnTo>
                        <a:pt x="1257300" y="389106"/>
                      </a:lnTo>
                      <a:lnTo>
                        <a:pt x="1257300" y="389106"/>
                      </a:lnTo>
                      <a:lnTo>
                        <a:pt x="1237845" y="435312"/>
                      </a:lnTo>
                      <a:lnTo>
                        <a:pt x="1201366" y="430448"/>
                      </a:lnTo>
                      <a:lnTo>
                        <a:pt x="1201366" y="430448"/>
                      </a:lnTo>
                      <a:lnTo>
                        <a:pt x="1145432" y="423153"/>
                      </a:lnTo>
                      <a:lnTo>
                        <a:pt x="1135705" y="408561"/>
                      </a:lnTo>
                      <a:lnTo>
                        <a:pt x="1135705" y="408561"/>
                      </a:lnTo>
                      <a:lnTo>
                        <a:pt x="1116249" y="428017"/>
                      </a:lnTo>
                      <a:lnTo>
                        <a:pt x="1104090" y="432880"/>
                      </a:lnTo>
                      <a:lnTo>
                        <a:pt x="1108954" y="452336"/>
                      </a:lnTo>
                      <a:lnTo>
                        <a:pt x="1108954" y="452336"/>
                      </a:lnTo>
                      <a:lnTo>
                        <a:pt x="1094362" y="474223"/>
                      </a:lnTo>
                      <a:lnTo>
                        <a:pt x="1094362" y="474223"/>
                      </a:lnTo>
                      <a:lnTo>
                        <a:pt x="1087066" y="498542"/>
                      </a:lnTo>
                      <a:lnTo>
                        <a:pt x="1091930" y="513134"/>
                      </a:lnTo>
                      <a:lnTo>
                        <a:pt x="1091930" y="513134"/>
                      </a:lnTo>
                      <a:lnTo>
                        <a:pt x="1082203" y="530157"/>
                      </a:lnTo>
                      <a:lnTo>
                        <a:pt x="1082203" y="542317"/>
                      </a:lnTo>
                      <a:lnTo>
                        <a:pt x="1082203" y="542317"/>
                      </a:lnTo>
                      <a:lnTo>
                        <a:pt x="1065179" y="556908"/>
                      </a:lnTo>
                      <a:lnTo>
                        <a:pt x="1065179" y="556908"/>
                      </a:lnTo>
                      <a:lnTo>
                        <a:pt x="1070043" y="586091"/>
                      </a:lnTo>
                      <a:lnTo>
                        <a:pt x="1070043" y="586091"/>
                      </a:lnTo>
                      <a:lnTo>
                        <a:pt x="1053020" y="605546"/>
                      </a:lnTo>
                      <a:lnTo>
                        <a:pt x="1060315" y="615274"/>
                      </a:lnTo>
                      <a:lnTo>
                        <a:pt x="1057883" y="625002"/>
                      </a:lnTo>
                      <a:lnTo>
                        <a:pt x="1057883" y="625002"/>
                      </a:lnTo>
                      <a:lnTo>
                        <a:pt x="1067611" y="656617"/>
                      </a:lnTo>
                      <a:lnTo>
                        <a:pt x="1065179" y="683368"/>
                      </a:lnTo>
                      <a:lnTo>
                        <a:pt x="1067611" y="702823"/>
                      </a:lnTo>
                      <a:lnTo>
                        <a:pt x="1074907" y="732006"/>
                      </a:lnTo>
                      <a:lnTo>
                        <a:pt x="1057883" y="744165"/>
                      </a:lnTo>
                      <a:lnTo>
                        <a:pt x="1043292" y="785508"/>
                      </a:lnTo>
                      <a:lnTo>
                        <a:pt x="984926" y="758757"/>
                      </a:lnTo>
                      <a:lnTo>
                        <a:pt x="972766" y="768485"/>
                      </a:lnTo>
                      <a:lnTo>
                        <a:pt x="975198" y="785508"/>
                      </a:lnTo>
                      <a:lnTo>
                        <a:pt x="972766" y="804963"/>
                      </a:lnTo>
                      <a:lnTo>
                        <a:pt x="967903" y="814691"/>
                      </a:lnTo>
                      <a:lnTo>
                        <a:pt x="955743" y="809827"/>
                      </a:lnTo>
                      <a:lnTo>
                        <a:pt x="955743" y="809827"/>
                      </a:lnTo>
                      <a:lnTo>
                        <a:pt x="938720" y="836578"/>
                      </a:lnTo>
                      <a:lnTo>
                        <a:pt x="921696" y="836578"/>
                      </a:lnTo>
                      <a:lnTo>
                        <a:pt x="921696" y="836578"/>
                      </a:lnTo>
                      <a:lnTo>
                        <a:pt x="904673" y="846306"/>
                      </a:lnTo>
                      <a:lnTo>
                        <a:pt x="904673" y="846306"/>
                      </a:lnTo>
                      <a:lnTo>
                        <a:pt x="919264" y="890080"/>
                      </a:lnTo>
                      <a:lnTo>
                        <a:pt x="921696" y="924127"/>
                      </a:lnTo>
                      <a:lnTo>
                        <a:pt x="953311" y="916831"/>
                      </a:lnTo>
                      <a:lnTo>
                        <a:pt x="948447" y="938719"/>
                      </a:lnTo>
                      <a:lnTo>
                        <a:pt x="958175" y="958174"/>
                      </a:lnTo>
                      <a:lnTo>
                        <a:pt x="953311" y="970334"/>
                      </a:lnTo>
                      <a:lnTo>
                        <a:pt x="953311" y="970334"/>
                      </a:lnTo>
                      <a:lnTo>
                        <a:pt x="948447" y="994653"/>
                      </a:lnTo>
                      <a:lnTo>
                        <a:pt x="948447" y="1009244"/>
                      </a:lnTo>
                      <a:lnTo>
                        <a:pt x="948447" y="1009244"/>
                      </a:lnTo>
                      <a:lnTo>
                        <a:pt x="919264" y="1011676"/>
                      </a:lnTo>
                      <a:lnTo>
                        <a:pt x="909537" y="1009244"/>
                      </a:lnTo>
                      <a:lnTo>
                        <a:pt x="897377" y="1021404"/>
                      </a:lnTo>
                      <a:lnTo>
                        <a:pt x="831715" y="1045723"/>
                      </a:lnTo>
                      <a:lnTo>
                        <a:pt x="821988" y="1050587"/>
                      </a:lnTo>
                      <a:lnTo>
                        <a:pt x="809828" y="1050587"/>
                      </a:lnTo>
                      <a:lnTo>
                        <a:pt x="792805" y="1060314"/>
                      </a:lnTo>
                      <a:lnTo>
                        <a:pt x="766054" y="1048155"/>
                      </a:lnTo>
                      <a:lnTo>
                        <a:pt x="761190" y="1031131"/>
                      </a:lnTo>
                      <a:lnTo>
                        <a:pt x="778213" y="997085"/>
                      </a:lnTo>
                      <a:lnTo>
                        <a:pt x="763622" y="980061"/>
                      </a:lnTo>
                      <a:lnTo>
                        <a:pt x="744166" y="982493"/>
                      </a:lnTo>
                      <a:lnTo>
                        <a:pt x="734439" y="982493"/>
                      </a:lnTo>
                      <a:lnTo>
                        <a:pt x="724711" y="950878"/>
                      </a:lnTo>
                      <a:lnTo>
                        <a:pt x="719847" y="931423"/>
                      </a:lnTo>
                      <a:lnTo>
                        <a:pt x="722279" y="897376"/>
                      </a:lnTo>
                      <a:lnTo>
                        <a:pt x="734439" y="882785"/>
                      </a:lnTo>
                      <a:lnTo>
                        <a:pt x="736871" y="865761"/>
                      </a:lnTo>
                      <a:lnTo>
                        <a:pt x="724711" y="846306"/>
                      </a:lnTo>
                      <a:lnTo>
                        <a:pt x="714983" y="834146"/>
                      </a:lnTo>
                      <a:lnTo>
                        <a:pt x="714983" y="834146"/>
                      </a:lnTo>
                      <a:lnTo>
                        <a:pt x="719847" y="795236"/>
                      </a:lnTo>
                      <a:lnTo>
                        <a:pt x="714983" y="785508"/>
                      </a:lnTo>
                      <a:lnTo>
                        <a:pt x="700392" y="792804"/>
                      </a:lnTo>
                      <a:lnTo>
                        <a:pt x="673641" y="783076"/>
                      </a:lnTo>
                      <a:lnTo>
                        <a:pt x="659049" y="783076"/>
                      </a:lnTo>
                      <a:lnTo>
                        <a:pt x="651754" y="783076"/>
                      </a:lnTo>
                      <a:lnTo>
                        <a:pt x="651754" y="783076"/>
                      </a:lnTo>
                      <a:lnTo>
                        <a:pt x="625003" y="790372"/>
                      </a:lnTo>
                      <a:lnTo>
                        <a:pt x="617707" y="778212"/>
                      </a:lnTo>
                      <a:lnTo>
                        <a:pt x="617707" y="761189"/>
                      </a:lnTo>
                      <a:lnTo>
                        <a:pt x="603115" y="746597"/>
                      </a:lnTo>
                      <a:lnTo>
                        <a:pt x="600683" y="697959"/>
                      </a:lnTo>
                      <a:lnTo>
                        <a:pt x="622571" y="693095"/>
                      </a:lnTo>
                      <a:lnTo>
                        <a:pt x="632298" y="673640"/>
                      </a:lnTo>
                      <a:lnTo>
                        <a:pt x="632298" y="649321"/>
                      </a:lnTo>
                      <a:lnTo>
                        <a:pt x="632298" y="649321"/>
                      </a:lnTo>
                      <a:lnTo>
                        <a:pt x="607979" y="632297"/>
                      </a:lnTo>
                      <a:lnTo>
                        <a:pt x="598252" y="605546"/>
                      </a:lnTo>
                      <a:lnTo>
                        <a:pt x="573932" y="598251"/>
                      </a:lnTo>
                      <a:lnTo>
                        <a:pt x="537454" y="593387"/>
                      </a:lnTo>
                      <a:lnTo>
                        <a:pt x="517998" y="583659"/>
                      </a:lnTo>
                      <a:lnTo>
                        <a:pt x="493679" y="581227"/>
                      </a:lnTo>
                      <a:lnTo>
                        <a:pt x="464496" y="583659"/>
                      </a:lnTo>
                      <a:lnTo>
                        <a:pt x="445041" y="590955"/>
                      </a:lnTo>
                      <a:lnTo>
                        <a:pt x="440177" y="600683"/>
                      </a:lnTo>
                      <a:lnTo>
                        <a:pt x="440177" y="615274"/>
                      </a:lnTo>
                      <a:lnTo>
                        <a:pt x="432881" y="639593"/>
                      </a:lnTo>
                      <a:lnTo>
                        <a:pt x="432881" y="639593"/>
                      </a:lnTo>
                      <a:lnTo>
                        <a:pt x="423154" y="642025"/>
                      </a:lnTo>
                      <a:lnTo>
                        <a:pt x="408562" y="642025"/>
                      </a:lnTo>
                      <a:lnTo>
                        <a:pt x="408562" y="642025"/>
                      </a:lnTo>
                      <a:lnTo>
                        <a:pt x="381811" y="642025"/>
                      </a:lnTo>
                      <a:lnTo>
                        <a:pt x="381811" y="642025"/>
                      </a:lnTo>
                      <a:lnTo>
                        <a:pt x="364788" y="639593"/>
                      </a:lnTo>
                      <a:lnTo>
                        <a:pt x="364788" y="639593"/>
                      </a:lnTo>
                      <a:lnTo>
                        <a:pt x="355060" y="659048"/>
                      </a:lnTo>
                      <a:lnTo>
                        <a:pt x="328309" y="656617"/>
                      </a:lnTo>
                      <a:lnTo>
                        <a:pt x="328309" y="656617"/>
                      </a:lnTo>
                      <a:lnTo>
                        <a:pt x="299126" y="659048"/>
                      </a:lnTo>
                      <a:lnTo>
                        <a:pt x="277239" y="654185"/>
                      </a:lnTo>
                      <a:lnTo>
                        <a:pt x="260215" y="629865"/>
                      </a:lnTo>
                      <a:lnTo>
                        <a:pt x="240760" y="629865"/>
                      </a:lnTo>
                      <a:lnTo>
                        <a:pt x="240760" y="629865"/>
                      </a:lnTo>
                      <a:lnTo>
                        <a:pt x="216441" y="625002"/>
                      </a:lnTo>
                      <a:lnTo>
                        <a:pt x="214009" y="607978"/>
                      </a:lnTo>
                      <a:lnTo>
                        <a:pt x="214009" y="607978"/>
                      </a:lnTo>
                      <a:lnTo>
                        <a:pt x="199417" y="590955"/>
                      </a:lnTo>
                      <a:lnTo>
                        <a:pt x="206713" y="573931"/>
                      </a:lnTo>
                      <a:lnTo>
                        <a:pt x="177530" y="573931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60507" y="569068"/>
                      </a:lnTo>
                      <a:lnTo>
                        <a:pt x="133756" y="556908"/>
                      </a:lnTo>
                      <a:lnTo>
                        <a:pt x="133756" y="556908"/>
                      </a:lnTo>
                      <a:lnTo>
                        <a:pt x="148347" y="520429"/>
                      </a:lnTo>
                      <a:lnTo>
                        <a:pt x="150779" y="513134"/>
                      </a:lnTo>
                      <a:lnTo>
                        <a:pt x="136188" y="503406"/>
                      </a:lnTo>
                      <a:lnTo>
                        <a:pt x="136188" y="481519"/>
                      </a:lnTo>
                      <a:lnTo>
                        <a:pt x="111869" y="483951"/>
                      </a:lnTo>
                      <a:lnTo>
                        <a:pt x="99709" y="466927"/>
                      </a:lnTo>
                      <a:lnTo>
                        <a:pt x="99709" y="466927"/>
                      </a:lnTo>
                      <a:lnTo>
                        <a:pt x="82686" y="454768"/>
                      </a:lnTo>
                      <a:lnTo>
                        <a:pt x="55935" y="445040"/>
                      </a:lnTo>
                      <a:lnTo>
                        <a:pt x="41343" y="445040"/>
                      </a:lnTo>
                      <a:lnTo>
                        <a:pt x="19456" y="445040"/>
                      </a:lnTo>
                      <a:lnTo>
                        <a:pt x="0" y="445040"/>
                      </a:lnTo>
                      <a:lnTo>
                        <a:pt x="0" y="445040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8" name="Dowolny kształt 97"/>
                <p:cNvSpPr/>
                <p:nvPr/>
              </p:nvSpPr>
              <p:spPr>
                <a:xfrm>
                  <a:off x="3253902" y="3796219"/>
                  <a:ext cx="496111" cy="639594"/>
                </a:xfrm>
                <a:custGeom>
                  <a:avLst/>
                  <a:gdLst>
                    <a:gd name="connsiteX0" fmla="*/ 496111 w 496111"/>
                    <a:gd name="connsiteY0" fmla="*/ 0 h 639594"/>
                    <a:gd name="connsiteX1" fmla="*/ 447472 w 496111"/>
                    <a:gd name="connsiteY1" fmla="*/ 24319 h 639594"/>
                    <a:gd name="connsiteX2" fmla="*/ 423153 w 496111"/>
                    <a:gd name="connsiteY2" fmla="*/ 17024 h 639594"/>
                    <a:gd name="connsiteX3" fmla="*/ 408562 w 496111"/>
                    <a:gd name="connsiteY3" fmla="*/ 4864 h 639594"/>
                    <a:gd name="connsiteX4" fmla="*/ 401266 w 496111"/>
                    <a:gd name="connsiteY4" fmla="*/ 12160 h 639594"/>
                    <a:gd name="connsiteX5" fmla="*/ 374515 w 496111"/>
                    <a:gd name="connsiteY5" fmla="*/ 24319 h 639594"/>
                    <a:gd name="connsiteX6" fmla="*/ 374515 w 496111"/>
                    <a:gd name="connsiteY6" fmla="*/ 36479 h 639594"/>
                    <a:gd name="connsiteX7" fmla="*/ 386675 w 496111"/>
                    <a:gd name="connsiteY7" fmla="*/ 48638 h 639594"/>
                    <a:gd name="connsiteX8" fmla="*/ 386675 w 496111"/>
                    <a:gd name="connsiteY8" fmla="*/ 65662 h 639594"/>
                    <a:gd name="connsiteX9" fmla="*/ 381811 w 496111"/>
                    <a:gd name="connsiteY9" fmla="*/ 82685 h 639594"/>
                    <a:gd name="connsiteX10" fmla="*/ 386675 w 496111"/>
                    <a:gd name="connsiteY10" fmla="*/ 94845 h 639594"/>
                    <a:gd name="connsiteX11" fmla="*/ 379379 w 496111"/>
                    <a:gd name="connsiteY11" fmla="*/ 107004 h 639594"/>
                    <a:gd name="connsiteX12" fmla="*/ 359924 w 496111"/>
                    <a:gd name="connsiteY12" fmla="*/ 107004 h 639594"/>
                    <a:gd name="connsiteX13" fmla="*/ 357492 w 496111"/>
                    <a:gd name="connsiteY13" fmla="*/ 116732 h 639594"/>
                    <a:gd name="connsiteX14" fmla="*/ 357492 w 496111"/>
                    <a:gd name="connsiteY14" fmla="*/ 116732 h 639594"/>
                    <a:gd name="connsiteX15" fmla="*/ 357492 w 496111"/>
                    <a:gd name="connsiteY15" fmla="*/ 143483 h 639594"/>
                    <a:gd name="connsiteX16" fmla="*/ 355060 w 496111"/>
                    <a:gd name="connsiteY16" fmla="*/ 155643 h 639594"/>
                    <a:gd name="connsiteX17" fmla="*/ 355060 w 496111"/>
                    <a:gd name="connsiteY17" fmla="*/ 155643 h 639594"/>
                    <a:gd name="connsiteX18" fmla="*/ 357492 w 496111"/>
                    <a:gd name="connsiteY18" fmla="*/ 177530 h 639594"/>
                    <a:gd name="connsiteX19" fmla="*/ 342900 w 496111"/>
                    <a:gd name="connsiteY19" fmla="*/ 177530 h 639594"/>
                    <a:gd name="connsiteX20" fmla="*/ 342900 w 496111"/>
                    <a:gd name="connsiteY20" fmla="*/ 177530 h 639594"/>
                    <a:gd name="connsiteX21" fmla="*/ 313717 w 496111"/>
                    <a:gd name="connsiteY21" fmla="*/ 189690 h 639594"/>
                    <a:gd name="connsiteX22" fmla="*/ 308853 w 496111"/>
                    <a:gd name="connsiteY22" fmla="*/ 206713 h 639594"/>
                    <a:gd name="connsiteX23" fmla="*/ 308853 w 496111"/>
                    <a:gd name="connsiteY23" fmla="*/ 226168 h 639594"/>
                    <a:gd name="connsiteX24" fmla="*/ 306421 w 496111"/>
                    <a:gd name="connsiteY24" fmla="*/ 240760 h 639594"/>
                    <a:gd name="connsiteX25" fmla="*/ 274807 w 496111"/>
                    <a:gd name="connsiteY25" fmla="*/ 233464 h 639594"/>
                    <a:gd name="connsiteX26" fmla="*/ 274807 w 496111"/>
                    <a:gd name="connsiteY26" fmla="*/ 233464 h 639594"/>
                    <a:gd name="connsiteX27" fmla="*/ 274807 w 496111"/>
                    <a:gd name="connsiteY27" fmla="*/ 262647 h 639594"/>
                    <a:gd name="connsiteX28" fmla="*/ 277238 w 496111"/>
                    <a:gd name="connsiteY28" fmla="*/ 282102 h 639594"/>
                    <a:gd name="connsiteX29" fmla="*/ 277238 w 496111"/>
                    <a:gd name="connsiteY29" fmla="*/ 282102 h 639594"/>
                    <a:gd name="connsiteX30" fmla="*/ 252919 w 496111"/>
                    <a:gd name="connsiteY30" fmla="*/ 289398 h 639594"/>
                    <a:gd name="connsiteX31" fmla="*/ 255351 w 496111"/>
                    <a:gd name="connsiteY31" fmla="*/ 299126 h 639594"/>
                    <a:gd name="connsiteX32" fmla="*/ 255351 w 496111"/>
                    <a:gd name="connsiteY32" fmla="*/ 311285 h 639594"/>
                    <a:gd name="connsiteX33" fmla="*/ 245624 w 496111"/>
                    <a:gd name="connsiteY33" fmla="*/ 318581 h 639594"/>
                    <a:gd name="connsiteX34" fmla="*/ 255351 w 496111"/>
                    <a:gd name="connsiteY34" fmla="*/ 328309 h 639594"/>
                    <a:gd name="connsiteX35" fmla="*/ 255351 w 496111"/>
                    <a:gd name="connsiteY35" fmla="*/ 328309 h 639594"/>
                    <a:gd name="connsiteX36" fmla="*/ 248055 w 496111"/>
                    <a:gd name="connsiteY36" fmla="*/ 347764 h 639594"/>
                    <a:gd name="connsiteX37" fmla="*/ 218872 w 496111"/>
                    <a:gd name="connsiteY37" fmla="*/ 345332 h 639594"/>
                    <a:gd name="connsiteX38" fmla="*/ 206713 w 496111"/>
                    <a:gd name="connsiteY38" fmla="*/ 355060 h 639594"/>
                    <a:gd name="connsiteX39" fmla="*/ 216441 w 496111"/>
                    <a:gd name="connsiteY39" fmla="*/ 381811 h 639594"/>
                    <a:gd name="connsiteX40" fmla="*/ 223736 w 496111"/>
                    <a:gd name="connsiteY40" fmla="*/ 389107 h 639594"/>
                    <a:gd name="connsiteX41" fmla="*/ 206713 w 496111"/>
                    <a:gd name="connsiteY41" fmla="*/ 396402 h 639594"/>
                    <a:gd name="connsiteX42" fmla="*/ 201849 w 496111"/>
                    <a:gd name="connsiteY42" fmla="*/ 406130 h 639594"/>
                    <a:gd name="connsiteX43" fmla="*/ 189689 w 496111"/>
                    <a:gd name="connsiteY43" fmla="*/ 408562 h 639594"/>
                    <a:gd name="connsiteX44" fmla="*/ 189689 w 496111"/>
                    <a:gd name="connsiteY44" fmla="*/ 425585 h 639594"/>
                    <a:gd name="connsiteX45" fmla="*/ 196985 w 496111"/>
                    <a:gd name="connsiteY45" fmla="*/ 430449 h 639594"/>
                    <a:gd name="connsiteX46" fmla="*/ 196985 w 496111"/>
                    <a:gd name="connsiteY46" fmla="*/ 430449 h 639594"/>
                    <a:gd name="connsiteX47" fmla="*/ 192121 w 496111"/>
                    <a:gd name="connsiteY47" fmla="*/ 462064 h 639594"/>
                    <a:gd name="connsiteX48" fmla="*/ 192121 w 496111"/>
                    <a:gd name="connsiteY48" fmla="*/ 474224 h 639594"/>
                    <a:gd name="connsiteX49" fmla="*/ 194553 w 496111"/>
                    <a:gd name="connsiteY49" fmla="*/ 493679 h 639594"/>
                    <a:gd name="connsiteX50" fmla="*/ 162938 w 496111"/>
                    <a:gd name="connsiteY50" fmla="*/ 496111 h 639594"/>
                    <a:gd name="connsiteX51" fmla="*/ 128892 w 496111"/>
                    <a:gd name="connsiteY51" fmla="*/ 500975 h 639594"/>
                    <a:gd name="connsiteX52" fmla="*/ 124028 w 496111"/>
                    <a:gd name="connsiteY52" fmla="*/ 520430 h 639594"/>
                    <a:gd name="connsiteX53" fmla="*/ 109436 w 496111"/>
                    <a:gd name="connsiteY53" fmla="*/ 537453 h 639594"/>
                    <a:gd name="connsiteX54" fmla="*/ 104572 w 496111"/>
                    <a:gd name="connsiteY54" fmla="*/ 552045 h 639594"/>
                    <a:gd name="connsiteX55" fmla="*/ 97277 w 496111"/>
                    <a:gd name="connsiteY55" fmla="*/ 561772 h 639594"/>
                    <a:gd name="connsiteX56" fmla="*/ 94845 w 496111"/>
                    <a:gd name="connsiteY56" fmla="*/ 571500 h 639594"/>
                    <a:gd name="connsiteX57" fmla="*/ 94845 w 496111"/>
                    <a:gd name="connsiteY57" fmla="*/ 571500 h 639594"/>
                    <a:gd name="connsiteX58" fmla="*/ 97277 w 496111"/>
                    <a:gd name="connsiteY58" fmla="*/ 593387 h 639594"/>
                    <a:gd name="connsiteX59" fmla="*/ 94845 w 496111"/>
                    <a:gd name="connsiteY59" fmla="*/ 605547 h 639594"/>
                    <a:gd name="connsiteX60" fmla="*/ 87549 w 496111"/>
                    <a:gd name="connsiteY60" fmla="*/ 622570 h 639594"/>
                    <a:gd name="connsiteX61" fmla="*/ 80253 w 496111"/>
                    <a:gd name="connsiteY61" fmla="*/ 622570 h 639594"/>
                    <a:gd name="connsiteX62" fmla="*/ 68094 w 496111"/>
                    <a:gd name="connsiteY62" fmla="*/ 615275 h 639594"/>
                    <a:gd name="connsiteX63" fmla="*/ 55934 w 496111"/>
                    <a:gd name="connsiteY63" fmla="*/ 615275 h 639594"/>
                    <a:gd name="connsiteX64" fmla="*/ 46207 w 496111"/>
                    <a:gd name="connsiteY64" fmla="*/ 607979 h 639594"/>
                    <a:gd name="connsiteX65" fmla="*/ 36479 w 496111"/>
                    <a:gd name="connsiteY65" fmla="*/ 603115 h 639594"/>
                    <a:gd name="connsiteX66" fmla="*/ 26751 w 496111"/>
                    <a:gd name="connsiteY66" fmla="*/ 612843 h 639594"/>
                    <a:gd name="connsiteX67" fmla="*/ 14592 w 496111"/>
                    <a:gd name="connsiteY67" fmla="*/ 627434 h 639594"/>
                    <a:gd name="connsiteX68" fmla="*/ 0 w 496111"/>
                    <a:gd name="connsiteY68" fmla="*/ 639594 h 639594"/>
                    <a:gd name="connsiteX69" fmla="*/ 0 w 496111"/>
                    <a:gd name="connsiteY69" fmla="*/ 639594 h 63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496111" h="639594">
                      <a:moveTo>
                        <a:pt x="496111" y="0"/>
                      </a:moveTo>
                      <a:lnTo>
                        <a:pt x="447472" y="24319"/>
                      </a:lnTo>
                      <a:lnTo>
                        <a:pt x="423153" y="17024"/>
                      </a:lnTo>
                      <a:lnTo>
                        <a:pt x="408562" y="4864"/>
                      </a:lnTo>
                      <a:lnTo>
                        <a:pt x="401266" y="12160"/>
                      </a:lnTo>
                      <a:lnTo>
                        <a:pt x="374515" y="24319"/>
                      </a:lnTo>
                      <a:lnTo>
                        <a:pt x="374515" y="36479"/>
                      </a:lnTo>
                      <a:lnTo>
                        <a:pt x="386675" y="48638"/>
                      </a:lnTo>
                      <a:lnTo>
                        <a:pt x="386675" y="65662"/>
                      </a:lnTo>
                      <a:lnTo>
                        <a:pt x="381811" y="82685"/>
                      </a:lnTo>
                      <a:lnTo>
                        <a:pt x="386675" y="94845"/>
                      </a:lnTo>
                      <a:lnTo>
                        <a:pt x="379379" y="107004"/>
                      </a:lnTo>
                      <a:lnTo>
                        <a:pt x="359924" y="107004"/>
                      </a:lnTo>
                      <a:lnTo>
                        <a:pt x="357492" y="116732"/>
                      </a:lnTo>
                      <a:lnTo>
                        <a:pt x="357492" y="116732"/>
                      </a:lnTo>
                      <a:lnTo>
                        <a:pt x="357492" y="143483"/>
                      </a:lnTo>
                      <a:lnTo>
                        <a:pt x="355060" y="155643"/>
                      </a:lnTo>
                      <a:lnTo>
                        <a:pt x="355060" y="155643"/>
                      </a:lnTo>
                      <a:lnTo>
                        <a:pt x="357492" y="177530"/>
                      </a:lnTo>
                      <a:lnTo>
                        <a:pt x="342900" y="177530"/>
                      </a:lnTo>
                      <a:lnTo>
                        <a:pt x="342900" y="177530"/>
                      </a:lnTo>
                      <a:lnTo>
                        <a:pt x="313717" y="189690"/>
                      </a:lnTo>
                      <a:lnTo>
                        <a:pt x="308853" y="206713"/>
                      </a:lnTo>
                      <a:lnTo>
                        <a:pt x="308853" y="226168"/>
                      </a:lnTo>
                      <a:lnTo>
                        <a:pt x="306421" y="240760"/>
                      </a:lnTo>
                      <a:lnTo>
                        <a:pt x="274807" y="233464"/>
                      </a:lnTo>
                      <a:lnTo>
                        <a:pt x="274807" y="233464"/>
                      </a:lnTo>
                      <a:lnTo>
                        <a:pt x="274807" y="262647"/>
                      </a:lnTo>
                      <a:lnTo>
                        <a:pt x="277238" y="282102"/>
                      </a:lnTo>
                      <a:lnTo>
                        <a:pt x="277238" y="282102"/>
                      </a:lnTo>
                      <a:lnTo>
                        <a:pt x="252919" y="289398"/>
                      </a:lnTo>
                      <a:lnTo>
                        <a:pt x="255351" y="299126"/>
                      </a:lnTo>
                      <a:lnTo>
                        <a:pt x="255351" y="311285"/>
                      </a:lnTo>
                      <a:lnTo>
                        <a:pt x="245624" y="318581"/>
                      </a:lnTo>
                      <a:lnTo>
                        <a:pt x="255351" y="328309"/>
                      </a:lnTo>
                      <a:lnTo>
                        <a:pt x="255351" y="328309"/>
                      </a:lnTo>
                      <a:lnTo>
                        <a:pt x="248055" y="347764"/>
                      </a:lnTo>
                      <a:lnTo>
                        <a:pt x="218872" y="345332"/>
                      </a:lnTo>
                      <a:lnTo>
                        <a:pt x="206713" y="355060"/>
                      </a:lnTo>
                      <a:lnTo>
                        <a:pt x="216441" y="381811"/>
                      </a:lnTo>
                      <a:lnTo>
                        <a:pt x="223736" y="389107"/>
                      </a:lnTo>
                      <a:lnTo>
                        <a:pt x="206713" y="396402"/>
                      </a:lnTo>
                      <a:lnTo>
                        <a:pt x="201849" y="406130"/>
                      </a:lnTo>
                      <a:lnTo>
                        <a:pt x="189689" y="408562"/>
                      </a:lnTo>
                      <a:lnTo>
                        <a:pt x="189689" y="425585"/>
                      </a:lnTo>
                      <a:lnTo>
                        <a:pt x="196985" y="430449"/>
                      </a:lnTo>
                      <a:lnTo>
                        <a:pt x="196985" y="430449"/>
                      </a:lnTo>
                      <a:lnTo>
                        <a:pt x="192121" y="462064"/>
                      </a:lnTo>
                      <a:lnTo>
                        <a:pt x="192121" y="474224"/>
                      </a:lnTo>
                      <a:lnTo>
                        <a:pt x="194553" y="493679"/>
                      </a:lnTo>
                      <a:lnTo>
                        <a:pt x="162938" y="496111"/>
                      </a:lnTo>
                      <a:lnTo>
                        <a:pt x="128892" y="500975"/>
                      </a:lnTo>
                      <a:lnTo>
                        <a:pt x="124028" y="520430"/>
                      </a:lnTo>
                      <a:lnTo>
                        <a:pt x="109436" y="537453"/>
                      </a:lnTo>
                      <a:lnTo>
                        <a:pt x="104572" y="552045"/>
                      </a:lnTo>
                      <a:lnTo>
                        <a:pt x="97277" y="561772"/>
                      </a:lnTo>
                      <a:lnTo>
                        <a:pt x="94845" y="571500"/>
                      </a:lnTo>
                      <a:lnTo>
                        <a:pt x="94845" y="571500"/>
                      </a:lnTo>
                      <a:lnTo>
                        <a:pt x="97277" y="593387"/>
                      </a:lnTo>
                      <a:lnTo>
                        <a:pt x="94845" y="605547"/>
                      </a:lnTo>
                      <a:lnTo>
                        <a:pt x="87549" y="622570"/>
                      </a:lnTo>
                      <a:lnTo>
                        <a:pt x="80253" y="622570"/>
                      </a:lnTo>
                      <a:lnTo>
                        <a:pt x="68094" y="615275"/>
                      </a:lnTo>
                      <a:lnTo>
                        <a:pt x="55934" y="615275"/>
                      </a:lnTo>
                      <a:lnTo>
                        <a:pt x="46207" y="607979"/>
                      </a:lnTo>
                      <a:lnTo>
                        <a:pt x="36479" y="603115"/>
                      </a:lnTo>
                      <a:lnTo>
                        <a:pt x="26751" y="612843"/>
                      </a:lnTo>
                      <a:lnTo>
                        <a:pt x="14592" y="627434"/>
                      </a:lnTo>
                      <a:lnTo>
                        <a:pt x="0" y="639594"/>
                      </a:lnTo>
                      <a:lnTo>
                        <a:pt x="0" y="639594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9" name="Dowolny kształt 98"/>
                <p:cNvSpPr/>
                <p:nvPr/>
              </p:nvSpPr>
              <p:spPr>
                <a:xfrm>
                  <a:off x="3910519" y="3822970"/>
                  <a:ext cx="340468" cy="860898"/>
                </a:xfrm>
                <a:custGeom>
                  <a:avLst/>
                  <a:gdLst>
                    <a:gd name="connsiteX0" fmla="*/ 48638 w 340468"/>
                    <a:gd name="connsiteY0" fmla="*/ 0 h 860898"/>
                    <a:gd name="connsiteX1" fmla="*/ 102141 w 340468"/>
                    <a:gd name="connsiteY1" fmla="*/ 2432 h 860898"/>
                    <a:gd name="connsiteX2" fmla="*/ 116732 w 340468"/>
                    <a:gd name="connsiteY2" fmla="*/ 12160 h 860898"/>
                    <a:gd name="connsiteX3" fmla="*/ 133755 w 340468"/>
                    <a:gd name="connsiteY3" fmla="*/ 29183 h 860898"/>
                    <a:gd name="connsiteX4" fmla="*/ 150779 w 340468"/>
                    <a:gd name="connsiteY4" fmla="*/ 21887 h 860898"/>
                    <a:gd name="connsiteX5" fmla="*/ 165370 w 340468"/>
                    <a:gd name="connsiteY5" fmla="*/ 26751 h 860898"/>
                    <a:gd name="connsiteX6" fmla="*/ 182394 w 340468"/>
                    <a:gd name="connsiteY6" fmla="*/ 36479 h 860898"/>
                    <a:gd name="connsiteX7" fmla="*/ 182394 w 340468"/>
                    <a:gd name="connsiteY7" fmla="*/ 36479 h 860898"/>
                    <a:gd name="connsiteX8" fmla="*/ 206713 w 340468"/>
                    <a:gd name="connsiteY8" fmla="*/ 41343 h 860898"/>
                    <a:gd name="connsiteX9" fmla="*/ 218872 w 340468"/>
                    <a:gd name="connsiteY9" fmla="*/ 38911 h 860898"/>
                    <a:gd name="connsiteX10" fmla="*/ 226168 w 340468"/>
                    <a:gd name="connsiteY10" fmla="*/ 53502 h 860898"/>
                    <a:gd name="connsiteX11" fmla="*/ 226168 w 340468"/>
                    <a:gd name="connsiteY11" fmla="*/ 53502 h 860898"/>
                    <a:gd name="connsiteX12" fmla="*/ 243192 w 340468"/>
                    <a:gd name="connsiteY12" fmla="*/ 51070 h 860898"/>
                    <a:gd name="connsiteX13" fmla="*/ 240760 w 340468"/>
                    <a:gd name="connsiteY13" fmla="*/ 29183 h 860898"/>
                    <a:gd name="connsiteX14" fmla="*/ 255351 w 340468"/>
                    <a:gd name="connsiteY14" fmla="*/ 21887 h 860898"/>
                    <a:gd name="connsiteX15" fmla="*/ 262647 w 340468"/>
                    <a:gd name="connsiteY15" fmla="*/ 24319 h 860898"/>
                    <a:gd name="connsiteX16" fmla="*/ 262647 w 340468"/>
                    <a:gd name="connsiteY16" fmla="*/ 24319 h 860898"/>
                    <a:gd name="connsiteX17" fmla="*/ 272375 w 340468"/>
                    <a:gd name="connsiteY17" fmla="*/ 41343 h 860898"/>
                    <a:gd name="connsiteX18" fmla="*/ 269943 w 340468"/>
                    <a:gd name="connsiteY18" fmla="*/ 51070 h 860898"/>
                    <a:gd name="connsiteX19" fmla="*/ 279670 w 340468"/>
                    <a:gd name="connsiteY19" fmla="*/ 68094 h 860898"/>
                    <a:gd name="connsiteX20" fmla="*/ 301558 w 340468"/>
                    <a:gd name="connsiteY20" fmla="*/ 72958 h 860898"/>
                    <a:gd name="connsiteX21" fmla="*/ 301558 w 340468"/>
                    <a:gd name="connsiteY21" fmla="*/ 72958 h 860898"/>
                    <a:gd name="connsiteX22" fmla="*/ 323445 w 340468"/>
                    <a:gd name="connsiteY22" fmla="*/ 92413 h 860898"/>
                    <a:gd name="connsiteX23" fmla="*/ 323445 w 340468"/>
                    <a:gd name="connsiteY23" fmla="*/ 92413 h 860898"/>
                    <a:gd name="connsiteX24" fmla="*/ 340468 w 340468"/>
                    <a:gd name="connsiteY24" fmla="*/ 114300 h 860898"/>
                    <a:gd name="connsiteX25" fmla="*/ 340468 w 340468"/>
                    <a:gd name="connsiteY25" fmla="*/ 114300 h 860898"/>
                    <a:gd name="connsiteX26" fmla="*/ 333172 w 340468"/>
                    <a:gd name="connsiteY26" fmla="*/ 141051 h 860898"/>
                    <a:gd name="connsiteX27" fmla="*/ 330741 w 340468"/>
                    <a:gd name="connsiteY27" fmla="*/ 165370 h 860898"/>
                    <a:gd name="connsiteX28" fmla="*/ 330741 w 340468"/>
                    <a:gd name="connsiteY28" fmla="*/ 165370 h 860898"/>
                    <a:gd name="connsiteX29" fmla="*/ 308853 w 340468"/>
                    <a:gd name="connsiteY29" fmla="*/ 179962 h 860898"/>
                    <a:gd name="connsiteX30" fmla="*/ 303990 w 340468"/>
                    <a:gd name="connsiteY30" fmla="*/ 194553 h 860898"/>
                    <a:gd name="connsiteX31" fmla="*/ 303990 w 340468"/>
                    <a:gd name="connsiteY31" fmla="*/ 194553 h 860898"/>
                    <a:gd name="connsiteX32" fmla="*/ 325877 w 340468"/>
                    <a:gd name="connsiteY32" fmla="*/ 211577 h 860898"/>
                    <a:gd name="connsiteX33" fmla="*/ 323445 w 340468"/>
                    <a:gd name="connsiteY33" fmla="*/ 228600 h 860898"/>
                    <a:gd name="connsiteX34" fmla="*/ 308853 w 340468"/>
                    <a:gd name="connsiteY34" fmla="*/ 272375 h 860898"/>
                    <a:gd name="connsiteX35" fmla="*/ 308853 w 340468"/>
                    <a:gd name="connsiteY35" fmla="*/ 272375 h 860898"/>
                    <a:gd name="connsiteX36" fmla="*/ 274807 w 340468"/>
                    <a:gd name="connsiteY36" fmla="*/ 284534 h 860898"/>
                    <a:gd name="connsiteX37" fmla="*/ 274807 w 340468"/>
                    <a:gd name="connsiteY37" fmla="*/ 306421 h 860898"/>
                    <a:gd name="connsiteX38" fmla="*/ 245624 w 340468"/>
                    <a:gd name="connsiteY38" fmla="*/ 316149 h 860898"/>
                    <a:gd name="connsiteX39" fmla="*/ 245624 w 340468"/>
                    <a:gd name="connsiteY39" fmla="*/ 316149 h 860898"/>
                    <a:gd name="connsiteX40" fmla="*/ 252919 w 340468"/>
                    <a:gd name="connsiteY40" fmla="*/ 355060 h 860898"/>
                    <a:gd name="connsiteX41" fmla="*/ 274807 w 340468"/>
                    <a:gd name="connsiteY41" fmla="*/ 364787 h 860898"/>
                    <a:gd name="connsiteX42" fmla="*/ 269943 w 340468"/>
                    <a:gd name="connsiteY42" fmla="*/ 374515 h 860898"/>
                    <a:gd name="connsiteX43" fmla="*/ 269943 w 340468"/>
                    <a:gd name="connsiteY43" fmla="*/ 374515 h 860898"/>
                    <a:gd name="connsiteX44" fmla="*/ 245624 w 340468"/>
                    <a:gd name="connsiteY44" fmla="*/ 391539 h 860898"/>
                    <a:gd name="connsiteX45" fmla="*/ 245624 w 340468"/>
                    <a:gd name="connsiteY45" fmla="*/ 391539 h 860898"/>
                    <a:gd name="connsiteX46" fmla="*/ 233464 w 340468"/>
                    <a:gd name="connsiteY46" fmla="*/ 413426 h 860898"/>
                    <a:gd name="connsiteX47" fmla="*/ 235896 w 340468"/>
                    <a:gd name="connsiteY47" fmla="*/ 432881 h 860898"/>
                    <a:gd name="connsiteX48" fmla="*/ 240760 w 340468"/>
                    <a:gd name="connsiteY48" fmla="*/ 442609 h 860898"/>
                    <a:gd name="connsiteX49" fmla="*/ 240760 w 340468"/>
                    <a:gd name="connsiteY49" fmla="*/ 447473 h 860898"/>
                    <a:gd name="connsiteX50" fmla="*/ 240760 w 340468"/>
                    <a:gd name="connsiteY50" fmla="*/ 447473 h 860898"/>
                    <a:gd name="connsiteX51" fmla="*/ 274807 w 340468"/>
                    <a:gd name="connsiteY51" fmla="*/ 481519 h 860898"/>
                    <a:gd name="connsiteX52" fmla="*/ 274807 w 340468"/>
                    <a:gd name="connsiteY52" fmla="*/ 481519 h 860898"/>
                    <a:gd name="connsiteX53" fmla="*/ 289398 w 340468"/>
                    <a:gd name="connsiteY53" fmla="*/ 515566 h 860898"/>
                    <a:gd name="connsiteX54" fmla="*/ 296694 w 340468"/>
                    <a:gd name="connsiteY54" fmla="*/ 522862 h 860898"/>
                    <a:gd name="connsiteX55" fmla="*/ 291830 w 340468"/>
                    <a:gd name="connsiteY55" fmla="*/ 539885 h 860898"/>
                    <a:gd name="connsiteX56" fmla="*/ 269943 w 340468"/>
                    <a:gd name="connsiteY56" fmla="*/ 547181 h 860898"/>
                    <a:gd name="connsiteX57" fmla="*/ 226168 w 340468"/>
                    <a:gd name="connsiteY57" fmla="*/ 535021 h 860898"/>
                    <a:gd name="connsiteX58" fmla="*/ 199417 w 340468"/>
                    <a:gd name="connsiteY58" fmla="*/ 542317 h 860898"/>
                    <a:gd name="connsiteX59" fmla="*/ 199417 w 340468"/>
                    <a:gd name="connsiteY59" fmla="*/ 559341 h 860898"/>
                    <a:gd name="connsiteX60" fmla="*/ 201849 w 340468"/>
                    <a:gd name="connsiteY60" fmla="*/ 578796 h 860898"/>
                    <a:gd name="connsiteX61" fmla="*/ 216441 w 340468"/>
                    <a:gd name="connsiteY61" fmla="*/ 586092 h 860898"/>
                    <a:gd name="connsiteX62" fmla="*/ 221304 w 340468"/>
                    <a:gd name="connsiteY62" fmla="*/ 605547 h 860898"/>
                    <a:gd name="connsiteX63" fmla="*/ 221304 w 340468"/>
                    <a:gd name="connsiteY63" fmla="*/ 605547 h 860898"/>
                    <a:gd name="connsiteX64" fmla="*/ 209145 w 340468"/>
                    <a:gd name="connsiteY64" fmla="*/ 615275 h 860898"/>
                    <a:gd name="connsiteX65" fmla="*/ 196985 w 340468"/>
                    <a:gd name="connsiteY65" fmla="*/ 600683 h 860898"/>
                    <a:gd name="connsiteX66" fmla="*/ 189690 w 340468"/>
                    <a:gd name="connsiteY66" fmla="*/ 598251 h 860898"/>
                    <a:gd name="connsiteX67" fmla="*/ 177530 w 340468"/>
                    <a:gd name="connsiteY67" fmla="*/ 595819 h 860898"/>
                    <a:gd name="connsiteX68" fmla="*/ 175098 w 340468"/>
                    <a:gd name="connsiteY68" fmla="*/ 629866 h 860898"/>
                    <a:gd name="connsiteX69" fmla="*/ 175098 w 340468"/>
                    <a:gd name="connsiteY69" fmla="*/ 629866 h 860898"/>
                    <a:gd name="connsiteX70" fmla="*/ 167802 w 340468"/>
                    <a:gd name="connsiteY70" fmla="*/ 656617 h 860898"/>
                    <a:gd name="connsiteX71" fmla="*/ 175098 w 340468"/>
                    <a:gd name="connsiteY71" fmla="*/ 680936 h 860898"/>
                    <a:gd name="connsiteX72" fmla="*/ 175098 w 340468"/>
                    <a:gd name="connsiteY72" fmla="*/ 680936 h 860898"/>
                    <a:gd name="connsiteX73" fmla="*/ 162938 w 340468"/>
                    <a:gd name="connsiteY73" fmla="*/ 700392 h 860898"/>
                    <a:gd name="connsiteX74" fmla="*/ 162938 w 340468"/>
                    <a:gd name="connsiteY74" fmla="*/ 700392 h 860898"/>
                    <a:gd name="connsiteX75" fmla="*/ 172666 w 340468"/>
                    <a:gd name="connsiteY75" fmla="*/ 727143 h 860898"/>
                    <a:gd name="connsiteX76" fmla="*/ 184826 w 340468"/>
                    <a:gd name="connsiteY76" fmla="*/ 744166 h 860898"/>
                    <a:gd name="connsiteX77" fmla="*/ 184826 w 340468"/>
                    <a:gd name="connsiteY77" fmla="*/ 744166 h 860898"/>
                    <a:gd name="connsiteX78" fmla="*/ 175098 w 340468"/>
                    <a:gd name="connsiteY78" fmla="*/ 761190 h 860898"/>
                    <a:gd name="connsiteX79" fmla="*/ 175098 w 340468"/>
                    <a:gd name="connsiteY79" fmla="*/ 761190 h 860898"/>
                    <a:gd name="connsiteX80" fmla="*/ 189690 w 340468"/>
                    <a:gd name="connsiteY80" fmla="*/ 785509 h 860898"/>
                    <a:gd name="connsiteX81" fmla="*/ 192121 w 340468"/>
                    <a:gd name="connsiteY81" fmla="*/ 790373 h 860898"/>
                    <a:gd name="connsiteX82" fmla="*/ 182394 w 340468"/>
                    <a:gd name="connsiteY82" fmla="*/ 797668 h 860898"/>
                    <a:gd name="connsiteX83" fmla="*/ 155643 w 340468"/>
                    <a:gd name="connsiteY83" fmla="*/ 792804 h 860898"/>
                    <a:gd name="connsiteX84" fmla="*/ 138619 w 340468"/>
                    <a:gd name="connsiteY84" fmla="*/ 800100 h 860898"/>
                    <a:gd name="connsiteX85" fmla="*/ 92413 w 340468"/>
                    <a:gd name="connsiteY85" fmla="*/ 826851 h 860898"/>
                    <a:gd name="connsiteX86" fmla="*/ 87549 w 340468"/>
                    <a:gd name="connsiteY86" fmla="*/ 834147 h 860898"/>
                    <a:gd name="connsiteX87" fmla="*/ 87549 w 340468"/>
                    <a:gd name="connsiteY87" fmla="*/ 834147 h 860898"/>
                    <a:gd name="connsiteX88" fmla="*/ 53502 w 340468"/>
                    <a:gd name="connsiteY88" fmla="*/ 856034 h 860898"/>
                    <a:gd name="connsiteX89" fmla="*/ 34047 w 340468"/>
                    <a:gd name="connsiteY89" fmla="*/ 856034 h 860898"/>
                    <a:gd name="connsiteX90" fmla="*/ 14592 w 340468"/>
                    <a:gd name="connsiteY90" fmla="*/ 860898 h 860898"/>
                    <a:gd name="connsiteX91" fmla="*/ 0 w 340468"/>
                    <a:gd name="connsiteY91" fmla="*/ 860898 h 86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340468" h="860898">
                      <a:moveTo>
                        <a:pt x="48638" y="0"/>
                      </a:moveTo>
                      <a:lnTo>
                        <a:pt x="102141" y="2432"/>
                      </a:lnTo>
                      <a:lnTo>
                        <a:pt x="116732" y="12160"/>
                      </a:lnTo>
                      <a:lnTo>
                        <a:pt x="133755" y="29183"/>
                      </a:lnTo>
                      <a:lnTo>
                        <a:pt x="150779" y="21887"/>
                      </a:lnTo>
                      <a:lnTo>
                        <a:pt x="165370" y="26751"/>
                      </a:lnTo>
                      <a:lnTo>
                        <a:pt x="182394" y="36479"/>
                      </a:lnTo>
                      <a:lnTo>
                        <a:pt x="182394" y="36479"/>
                      </a:lnTo>
                      <a:lnTo>
                        <a:pt x="206713" y="41343"/>
                      </a:lnTo>
                      <a:lnTo>
                        <a:pt x="218872" y="38911"/>
                      </a:lnTo>
                      <a:lnTo>
                        <a:pt x="226168" y="53502"/>
                      </a:lnTo>
                      <a:lnTo>
                        <a:pt x="226168" y="53502"/>
                      </a:lnTo>
                      <a:lnTo>
                        <a:pt x="243192" y="51070"/>
                      </a:lnTo>
                      <a:lnTo>
                        <a:pt x="240760" y="29183"/>
                      </a:lnTo>
                      <a:lnTo>
                        <a:pt x="255351" y="21887"/>
                      </a:lnTo>
                      <a:lnTo>
                        <a:pt x="262647" y="24319"/>
                      </a:lnTo>
                      <a:lnTo>
                        <a:pt x="262647" y="24319"/>
                      </a:lnTo>
                      <a:lnTo>
                        <a:pt x="272375" y="41343"/>
                      </a:lnTo>
                      <a:lnTo>
                        <a:pt x="269943" y="51070"/>
                      </a:lnTo>
                      <a:lnTo>
                        <a:pt x="279670" y="68094"/>
                      </a:lnTo>
                      <a:lnTo>
                        <a:pt x="301558" y="72958"/>
                      </a:lnTo>
                      <a:lnTo>
                        <a:pt x="301558" y="72958"/>
                      </a:lnTo>
                      <a:lnTo>
                        <a:pt x="323445" y="92413"/>
                      </a:lnTo>
                      <a:lnTo>
                        <a:pt x="323445" y="92413"/>
                      </a:lnTo>
                      <a:lnTo>
                        <a:pt x="340468" y="114300"/>
                      </a:lnTo>
                      <a:lnTo>
                        <a:pt x="340468" y="114300"/>
                      </a:lnTo>
                      <a:lnTo>
                        <a:pt x="333172" y="141051"/>
                      </a:lnTo>
                      <a:lnTo>
                        <a:pt x="330741" y="165370"/>
                      </a:lnTo>
                      <a:lnTo>
                        <a:pt x="330741" y="165370"/>
                      </a:lnTo>
                      <a:lnTo>
                        <a:pt x="308853" y="179962"/>
                      </a:lnTo>
                      <a:lnTo>
                        <a:pt x="303990" y="194553"/>
                      </a:lnTo>
                      <a:lnTo>
                        <a:pt x="303990" y="194553"/>
                      </a:lnTo>
                      <a:lnTo>
                        <a:pt x="325877" y="211577"/>
                      </a:lnTo>
                      <a:lnTo>
                        <a:pt x="323445" y="228600"/>
                      </a:lnTo>
                      <a:lnTo>
                        <a:pt x="308853" y="272375"/>
                      </a:lnTo>
                      <a:lnTo>
                        <a:pt x="308853" y="272375"/>
                      </a:lnTo>
                      <a:lnTo>
                        <a:pt x="274807" y="284534"/>
                      </a:lnTo>
                      <a:lnTo>
                        <a:pt x="274807" y="306421"/>
                      </a:lnTo>
                      <a:lnTo>
                        <a:pt x="245624" y="316149"/>
                      </a:lnTo>
                      <a:lnTo>
                        <a:pt x="245624" y="316149"/>
                      </a:lnTo>
                      <a:lnTo>
                        <a:pt x="252919" y="355060"/>
                      </a:lnTo>
                      <a:lnTo>
                        <a:pt x="274807" y="364787"/>
                      </a:lnTo>
                      <a:lnTo>
                        <a:pt x="269943" y="374515"/>
                      </a:lnTo>
                      <a:lnTo>
                        <a:pt x="269943" y="374515"/>
                      </a:lnTo>
                      <a:lnTo>
                        <a:pt x="245624" y="391539"/>
                      </a:lnTo>
                      <a:lnTo>
                        <a:pt x="245624" y="391539"/>
                      </a:lnTo>
                      <a:lnTo>
                        <a:pt x="233464" y="413426"/>
                      </a:lnTo>
                      <a:lnTo>
                        <a:pt x="235896" y="432881"/>
                      </a:lnTo>
                      <a:lnTo>
                        <a:pt x="240760" y="442609"/>
                      </a:lnTo>
                      <a:lnTo>
                        <a:pt x="240760" y="447473"/>
                      </a:lnTo>
                      <a:lnTo>
                        <a:pt x="240760" y="447473"/>
                      </a:lnTo>
                      <a:lnTo>
                        <a:pt x="274807" y="481519"/>
                      </a:lnTo>
                      <a:lnTo>
                        <a:pt x="274807" y="481519"/>
                      </a:lnTo>
                      <a:lnTo>
                        <a:pt x="289398" y="515566"/>
                      </a:lnTo>
                      <a:lnTo>
                        <a:pt x="296694" y="522862"/>
                      </a:lnTo>
                      <a:lnTo>
                        <a:pt x="291830" y="539885"/>
                      </a:lnTo>
                      <a:lnTo>
                        <a:pt x="269943" y="547181"/>
                      </a:lnTo>
                      <a:lnTo>
                        <a:pt x="226168" y="535021"/>
                      </a:lnTo>
                      <a:lnTo>
                        <a:pt x="199417" y="542317"/>
                      </a:lnTo>
                      <a:lnTo>
                        <a:pt x="199417" y="559341"/>
                      </a:lnTo>
                      <a:lnTo>
                        <a:pt x="201849" y="578796"/>
                      </a:lnTo>
                      <a:lnTo>
                        <a:pt x="216441" y="586092"/>
                      </a:lnTo>
                      <a:lnTo>
                        <a:pt x="221304" y="605547"/>
                      </a:lnTo>
                      <a:lnTo>
                        <a:pt x="221304" y="605547"/>
                      </a:lnTo>
                      <a:lnTo>
                        <a:pt x="209145" y="615275"/>
                      </a:lnTo>
                      <a:lnTo>
                        <a:pt x="196985" y="600683"/>
                      </a:lnTo>
                      <a:lnTo>
                        <a:pt x="189690" y="598251"/>
                      </a:lnTo>
                      <a:lnTo>
                        <a:pt x="177530" y="595819"/>
                      </a:lnTo>
                      <a:lnTo>
                        <a:pt x="175098" y="629866"/>
                      </a:lnTo>
                      <a:lnTo>
                        <a:pt x="175098" y="629866"/>
                      </a:lnTo>
                      <a:lnTo>
                        <a:pt x="167802" y="656617"/>
                      </a:lnTo>
                      <a:lnTo>
                        <a:pt x="175098" y="680936"/>
                      </a:lnTo>
                      <a:lnTo>
                        <a:pt x="175098" y="680936"/>
                      </a:lnTo>
                      <a:lnTo>
                        <a:pt x="162938" y="700392"/>
                      </a:lnTo>
                      <a:lnTo>
                        <a:pt x="162938" y="700392"/>
                      </a:lnTo>
                      <a:lnTo>
                        <a:pt x="172666" y="727143"/>
                      </a:lnTo>
                      <a:lnTo>
                        <a:pt x="184826" y="744166"/>
                      </a:lnTo>
                      <a:lnTo>
                        <a:pt x="184826" y="744166"/>
                      </a:lnTo>
                      <a:lnTo>
                        <a:pt x="175098" y="761190"/>
                      </a:lnTo>
                      <a:lnTo>
                        <a:pt x="175098" y="761190"/>
                      </a:lnTo>
                      <a:lnTo>
                        <a:pt x="189690" y="785509"/>
                      </a:lnTo>
                      <a:lnTo>
                        <a:pt x="192121" y="790373"/>
                      </a:lnTo>
                      <a:lnTo>
                        <a:pt x="182394" y="797668"/>
                      </a:lnTo>
                      <a:lnTo>
                        <a:pt x="155643" y="792804"/>
                      </a:lnTo>
                      <a:lnTo>
                        <a:pt x="138619" y="800100"/>
                      </a:lnTo>
                      <a:lnTo>
                        <a:pt x="92413" y="826851"/>
                      </a:lnTo>
                      <a:lnTo>
                        <a:pt x="87549" y="834147"/>
                      </a:lnTo>
                      <a:lnTo>
                        <a:pt x="87549" y="834147"/>
                      </a:lnTo>
                      <a:lnTo>
                        <a:pt x="53502" y="856034"/>
                      </a:lnTo>
                      <a:lnTo>
                        <a:pt x="34047" y="856034"/>
                      </a:lnTo>
                      <a:lnTo>
                        <a:pt x="14592" y="860898"/>
                      </a:lnTo>
                      <a:lnTo>
                        <a:pt x="0" y="86089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0" name="Dowolny kształt 99"/>
                <p:cNvSpPr/>
                <p:nvPr/>
              </p:nvSpPr>
              <p:spPr>
                <a:xfrm>
                  <a:off x="3878904" y="4679004"/>
                  <a:ext cx="34047" cy="104573"/>
                </a:xfrm>
                <a:custGeom>
                  <a:avLst/>
                  <a:gdLst>
                    <a:gd name="connsiteX0" fmla="*/ 34047 w 34047"/>
                    <a:gd name="connsiteY0" fmla="*/ 0 h 104573"/>
                    <a:gd name="connsiteX1" fmla="*/ 17024 w 34047"/>
                    <a:gd name="connsiteY1" fmla="*/ 48639 h 104573"/>
                    <a:gd name="connsiteX2" fmla="*/ 24319 w 34047"/>
                    <a:gd name="connsiteY2" fmla="*/ 63230 h 104573"/>
                    <a:gd name="connsiteX3" fmla="*/ 7296 w 34047"/>
                    <a:gd name="connsiteY3" fmla="*/ 77822 h 104573"/>
                    <a:gd name="connsiteX4" fmla="*/ 4864 w 34047"/>
                    <a:gd name="connsiteY4" fmla="*/ 94845 h 104573"/>
                    <a:gd name="connsiteX5" fmla="*/ 0 w 34047"/>
                    <a:gd name="connsiteY5" fmla="*/ 104573 h 104573"/>
                    <a:gd name="connsiteX6" fmla="*/ 0 w 34047"/>
                    <a:gd name="connsiteY6" fmla="*/ 104573 h 104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047" h="104573">
                      <a:moveTo>
                        <a:pt x="34047" y="0"/>
                      </a:moveTo>
                      <a:lnTo>
                        <a:pt x="17024" y="48639"/>
                      </a:lnTo>
                      <a:lnTo>
                        <a:pt x="24319" y="63230"/>
                      </a:lnTo>
                      <a:lnTo>
                        <a:pt x="7296" y="77822"/>
                      </a:lnTo>
                      <a:lnTo>
                        <a:pt x="4864" y="94845"/>
                      </a:lnTo>
                      <a:lnTo>
                        <a:pt x="0" y="104573"/>
                      </a:lnTo>
                      <a:lnTo>
                        <a:pt x="0" y="10457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1" name="Dowolny kształt 100"/>
                <p:cNvSpPr/>
                <p:nvPr/>
              </p:nvSpPr>
              <p:spPr>
                <a:xfrm>
                  <a:off x="4233964" y="3886200"/>
                  <a:ext cx="719847" cy="756326"/>
                </a:xfrm>
                <a:custGeom>
                  <a:avLst/>
                  <a:gdLst>
                    <a:gd name="connsiteX0" fmla="*/ 0 w 719847"/>
                    <a:gd name="connsiteY0" fmla="*/ 31615 h 756326"/>
                    <a:gd name="connsiteX1" fmla="*/ 58366 w 719847"/>
                    <a:gd name="connsiteY1" fmla="*/ 21887 h 756326"/>
                    <a:gd name="connsiteX2" fmla="*/ 82685 w 719847"/>
                    <a:gd name="connsiteY2" fmla="*/ 19455 h 756326"/>
                    <a:gd name="connsiteX3" fmla="*/ 107004 w 719847"/>
                    <a:gd name="connsiteY3" fmla="*/ 17023 h 756326"/>
                    <a:gd name="connsiteX4" fmla="*/ 107004 w 719847"/>
                    <a:gd name="connsiteY4" fmla="*/ 17023 h 756326"/>
                    <a:gd name="connsiteX5" fmla="*/ 126459 w 719847"/>
                    <a:gd name="connsiteY5" fmla="*/ 31615 h 756326"/>
                    <a:gd name="connsiteX6" fmla="*/ 131323 w 719847"/>
                    <a:gd name="connsiteY6" fmla="*/ 31615 h 756326"/>
                    <a:gd name="connsiteX7" fmla="*/ 141051 w 719847"/>
                    <a:gd name="connsiteY7" fmla="*/ 0 h 756326"/>
                    <a:gd name="connsiteX8" fmla="*/ 153210 w 719847"/>
                    <a:gd name="connsiteY8" fmla="*/ 2432 h 756326"/>
                    <a:gd name="connsiteX9" fmla="*/ 179962 w 719847"/>
                    <a:gd name="connsiteY9" fmla="*/ 14591 h 756326"/>
                    <a:gd name="connsiteX10" fmla="*/ 179962 w 719847"/>
                    <a:gd name="connsiteY10" fmla="*/ 14591 h 756326"/>
                    <a:gd name="connsiteX11" fmla="*/ 192121 w 719847"/>
                    <a:gd name="connsiteY11" fmla="*/ 36479 h 756326"/>
                    <a:gd name="connsiteX12" fmla="*/ 192121 w 719847"/>
                    <a:gd name="connsiteY12" fmla="*/ 36479 h 756326"/>
                    <a:gd name="connsiteX13" fmla="*/ 216440 w 719847"/>
                    <a:gd name="connsiteY13" fmla="*/ 43774 h 756326"/>
                    <a:gd name="connsiteX14" fmla="*/ 216440 w 719847"/>
                    <a:gd name="connsiteY14" fmla="*/ 43774 h 756326"/>
                    <a:gd name="connsiteX15" fmla="*/ 223736 w 719847"/>
                    <a:gd name="connsiteY15" fmla="*/ 53502 h 756326"/>
                    <a:gd name="connsiteX16" fmla="*/ 240759 w 719847"/>
                    <a:gd name="connsiteY16" fmla="*/ 58366 h 756326"/>
                    <a:gd name="connsiteX17" fmla="*/ 250487 w 719847"/>
                    <a:gd name="connsiteY17" fmla="*/ 77821 h 756326"/>
                    <a:gd name="connsiteX18" fmla="*/ 265079 w 719847"/>
                    <a:gd name="connsiteY18" fmla="*/ 72957 h 756326"/>
                    <a:gd name="connsiteX19" fmla="*/ 274806 w 719847"/>
                    <a:gd name="connsiteY19" fmla="*/ 85117 h 756326"/>
                    <a:gd name="connsiteX20" fmla="*/ 299125 w 719847"/>
                    <a:gd name="connsiteY20" fmla="*/ 92413 h 756326"/>
                    <a:gd name="connsiteX21" fmla="*/ 299125 w 719847"/>
                    <a:gd name="connsiteY21" fmla="*/ 92413 h 756326"/>
                    <a:gd name="connsiteX22" fmla="*/ 330740 w 719847"/>
                    <a:gd name="connsiteY22" fmla="*/ 75389 h 756326"/>
                    <a:gd name="connsiteX23" fmla="*/ 318581 w 719847"/>
                    <a:gd name="connsiteY23" fmla="*/ 53502 h 756326"/>
                    <a:gd name="connsiteX24" fmla="*/ 330740 w 719847"/>
                    <a:gd name="connsiteY24" fmla="*/ 48638 h 756326"/>
                    <a:gd name="connsiteX25" fmla="*/ 350196 w 719847"/>
                    <a:gd name="connsiteY25" fmla="*/ 43774 h 756326"/>
                    <a:gd name="connsiteX26" fmla="*/ 350196 w 719847"/>
                    <a:gd name="connsiteY26" fmla="*/ 43774 h 756326"/>
                    <a:gd name="connsiteX27" fmla="*/ 367219 w 719847"/>
                    <a:gd name="connsiteY27" fmla="*/ 60798 h 756326"/>
                    <a:gd name="connsiteX28" fmla="*/ 367219 w 719847"/>
                    <a:gd name="connsiteY28" fmla="*/ 70526 h 756326"/>
                    <a:gd name="connsiteX29" fmla="*/ 374515 w 719847"/>
                    <a:gd name="connsiteY29" fmla="*/ 68094 h 756326"/>
                    <a:gd name="connsiteX30" fmla="*/ 379379 w 719847"/>
                    <a:gd name="connsiteY30" fmla="*/ 82685 h 756326"/>
                    <a:gd name="connsiteX31" fmla="*/ 403698 w 719847"/>
                    <a:gd name="connsiteY31" fmla="*/ 82685 h 756326"/>
                    <a:gd name="connsiteX32" fmla="*/ 403698 w 719847"/>
                    <a:gd name="connsiteY32" fmla="*/ 82685 h 756326"/>
                    <a:gd name="connsiteX33" fmla="*/ 418289 w 719847"/>
                    <a:gd name="connsiteY33" fmla="*/ 102140 h 756326"/>
                    <a:gd name="connsiteX34" fmla="*/ 425585 w 719847"/>
                    <a:gd name="connsiteY34" fmla="*/ 121596 h 756326"/>
                    <a:gd name="connsiteX35" fmla="*/ 437745 w 719847"/>
                    <a:gd name="connsiteY35" fmla="*/ 148347 h 756326"/>
                    <a:gd name="connsiteX36" fmla="*/ 447472 w 719847"/>
                    <a:gd name="connsiteY36" fmla="*/ 179962 h 756326"/>
                    <a:gd name="connsiteX37" fmla="*/ 457200 w 719847"/>
                    <a:gd name="connsiteY37" fmla="*/ 182394 h 756326"/>
                    <a:gd name="connsiteX38" fmla="*/ 476655 w 719847"/>
                    <a:gd name="connsiteY38" fmla="*/ 172666 h 756326"/>
                    <a:gd name="connsiteX39" fmla="*/ 500974 w 719847"/>
                    <a:gd name="connsiteY39" fmla="*/ 160506 h 756326"/>
                    <a:gd name="connsiteX40" fmla="*/ 520430 w 719847"/>
                    <a:gd name="connsiteY40" fmla="*/ 165370 h 756326"/>
                    <a:gd name="connsiteX41" fmla="*/ 522862 w 719847"/>
                    <a:gd name="connsiteY41" fmla="*/ 184826 h 756326"/>
                    <a:gd name="connsiteX42" fmla="*/ 544749 w 719847"/>
                    <a:gd name="connsiteY42" fmla="*/ 187257 h 756326"/>
                    <a:gd name="connsiteX43" fmla="*/ 552045 w 719847"/>
                    <a:gd name="connsiteY43" fmla="*/ 206713 h 756326"/>
                    <a:gd name="connsiteX44" fmla="*/ 552045 w 719847"/>
                    <a:gd name="connsiteY44" fmla="*/ 206713 h 756326"/>
                    <a:gd name="connsiteX45" fmla="*/ 586091 w 719847"/>
                    <a:gd name="connsiteY45" fmla="*/ 218872 h 756326"/>
                    <a:gd name="connsiteX46" fmla="*/ 598251 w 719847"/>
                    <a:gd name="connsiteY46" fmla="*/ 196985 h 756326"/>
                    <a:gd name="connsiteX47" fmla="*/ 625002 w 719847"/>
                    <a:gd name="connsiteY47" fmla="*/ 209145 h 756326"/>
                    <a:gd name="connsiteX48" fmla="*/ 644457 w 719847"/>
                    <a:gd name="connsiteY48" fmla="*/ 233464 h 756326"/>
                    <a:gd name="connsiteX49" fmla="*/ 644457 w 719847"/>
                    <a:gd name="connsiteY49" fmla="*/ 233464 h 756326"/>
                    <a:gd name="connsiteX50" fmla="*/ 627434 w 719847"/>
                    <a:gd name="connsiteY50" fmla="*/ 245623 h 756326"/>
                    <a:gd name="connsiteX51" fmla="*/ 625002 w 719847"/>
                    <a:gd name="connsiteY51" fmla="*/ 260215 h 756326"/>
                    <a:gd name="connsiteX52" fmla="*/ 625002 w 719847"/>
                    <a:gd name="connsiteY52" fmla="*/ 260215 h 756326"/>
                    <a:gd name="connsiteX53" fmla="*/ 610410 w 719847"/>
                    <a:gd name="connsiteY53" fmla="*/ 282102 h 756326"/>
                    <a:gd name="connsiteX54" fmla="*/ 603115 w 719847"/>
                    <a:gd name="connsiteY54" fmla="*/ 289398 h 756326"/>
                    <a:gd name="connsiteX55" fmla="*/ 603115 w 719847"/>
                    <a:gd name="connsiteY55" fmla="*/ 289398 h 756326"/>
                    <a:gd name="connsiteX56" fmla="*/ 581227 w 719847"/>
                    <a:gd name="connsiteY56" fmla="*/ 291830 h 756326"/>
                    <a:gd name="connsiteX57" fmla="*/ 583659 w 719847"/>
                    <a:gd name="connsiteY57" fmla="*/ 311285 h 756326"/>
                    <a:gd name="connsiteX58" fmla="*/ 590955 w 719847"/>
                    <a:gd name="connsiteY58" fmla="*/ 325877 h 756326"/>
                    <a:gd name="connsiteX59" fmla="*/ 612842 w 719847"/>
                    <a:gd name="connsiteY59" fmla="*/ 330740 h 756326"/>
                    <a:gd name="connsiteX60" fmla="*/ 632298 w 719847"/>
                    <a:gd name="connsiteY60" fmla="*/ 323445 h 756326"/>
                    <a:gd name="connsiteX61" fmla="*/ 632298 w 719847"/>
                    <a:gd name="connsiteY61" fmla="*/ 323445 h 756326"/>
                    <a:gd name="connsiteX62" fmla="*/ 654185 w 719847"/>
                    <a:gd name="connsiteY62" fmla="*/ 335604 h 756326"/>
                    <a:gd name="connsiteX63" fmla="*/ 654185 w 719847"/>
                    <a:gd name="connsiteY63" fmla="*/ 335604 h 756326"/>
                    <a:gd name="connsiteX64" fmla="*/ 671208 w 719847"/>
                    <a:gd name="connsiteY64" fmla="*/ 350196 h 756326"/>
                    <a:gd name="connsiteX65" fmla="*/ 671208 w 719847"/>
                    <a:gd name="connsiteY65" fmla="*/ 367219 h 756326"/>
                    <a:gd name="connsiteX66" fmla="*/ 661481 w 719847"/>
                    <a:gd name="connsiteY66" fmla="*/ 367219 h 756326"/>
                    <a:gd name="connsiteX67" fmla="*/ 661481 w 719847"/>
                    <a:gd name="connsiteY67" fmla="*/ 367219 h 756326"/>
                    <a:gd name="connsiteX68" fmla="*/ 683368 w 719847"/>
                    <a:gd name="connsiteY68" fmla="*/ 391538 h 756326"/>
                    <a:gd name="connsiteX69" fmla="*/ 695527 w 719847"/>
                    <a:gd name="connsiteY69" fmla="*/ 396402 h 756326"/>
                    <a:gd name="connsiteX70" fmla="*/ 685800 w 719847"/>
                    <a:gd name="connsiteY70" fmla="*/ 413426 h 756326"/>
                    <a:gd name="connsiteX71" fmla="*/ 685800 w 719847"/>
                    <a:gd name="connsiteY71" fmla="*/ 413426 h 756326"/>
                    <a:gd name="connsiteX72" fmla="*/ 661481 w 719847"/>
                    <a:gd name="connsiteY72" fmla="*/ 423153 h 756326"/>
                    <a:gd name="connsiteX73" fmla="*/ 651753 w 719847"/>
                    <a:gd name="connsiteY73" fmla="*/ 440177 h 756326"/>
                    <a:gd name="connsiteX74" fmla="*/ 644457 w 719847"/>
                    <a:gd name="connsiteY74" fmla="*/ 449904 h 756326"/>
                    <a:gd name="connsiteX75" fmla="*/ 644457 w 719847"/>
                    <a:gd name="connsiteY75" fmla="*/ 449904 h 756326"/>
                    <a:gd name="connsiteX76" fmla="*/ 644457 w 719847"/>
                    <a:gd name="connsiteY76" fmla="*/ 449904 h 756326"/>
                    <a:gd name="connsiteX77" fmla="*/ 651753 w 719847"/>
                    <a:gd name="connsiteY77" fmla="*/ 464496 h 756326"/>
                    <a:gd name="connsiteX78" fmla="*/ 668776 w 719847"/>
                    <a:gd name="connsiteY78" fmla="*/ 476655 h 756326"/>
                    <a:gd name="connsiteX79" fmla="*/ 690664 w 719847"/>
                    <a:gd name="connsiteY79" fmla="*/ 476655 h 756326"/>
                    <a:gd name="connsiteX80" fmla="*/ 690664 w 719847"/>
                    <a:gd name="connsiteY80" fmla="*/ 498543 h 756326"/>
                    <a:gd name="connsiteX81" fmla="*/ 690664 w 719847"/>
                    <a:gd name="connsiteY81" fmla="*/ 498543 h 756326"/>
                    <a:gd name="connsiteX82" fmla="*/ 717415 w 719847"/>
                    <a:gd name="connsiteY82" fmla="*/ 513134 h 756326"/>
                    <a:gd name="connsiteX83" fmla="*/ 717415 w 719847"/>
                    <a:gd name="connsiteY83" fmla="*/ 522862 h 756326"/>
                    <a:gd name="connsiteX84" fmla="*/ 719847 w 719847"/>
                    <a:gd name="connsiteY84" fmla="*/ 537453 h 756326"/>
                    <a:gd name="connsiteX85" fmla="*/ 695527 w 719847"/>
                    <a:gd name="connsiteY85" fmla="*/ 535021 h 756326"/>
                    <a:gd name="connsiteX86" fmla="*/ 685800 w 719847"/>
                    <a:gd name="connsiteY86" fmla="*/ 559340 h 756326"/>
                    <a:gd name="connsiteX87" fmla="*/ 685800 w 719847"/>
                    <a:gd name="connsiteY87" fmla="*/ 559340 h 756326"/>
                    <a:gd name="connsiteX88" fmla="*/ 663913 w 719847"/>
                    <a:gd name="connsiteY88" fmla="*/ 573932 h 756326"/>
                    <a:gd name="connsiteX89" fmla="*/ 634730 w 719847"/>
                    <a:gd name="connsiteY89" fmla="*/ 566636 h 756326"/>
                    <a:gd name="connsiteX90" fmla="*/ 607979 w 719847"/>
                    <a:gd name="connsiteY90" fmla="*/ 566636 h 756326"/>
                    <a:gd name="connsiteX91" fmla="*/ 586091 w 719847"/>
                    <a:gd name="connsiteY91" fmla="*/ 566636 h 756326"/>
                    <a:gd name="connsiteX92" fmla="*/ 571500 w 719847"/>
                    <a:gd name="connsiteY92" fmla="*/ 561772 h 756326"/>
                    <a:gd name="connsiteX93" fmla="*/ 571500 w 719847"/>
                    <a:gd name="connsiteY93" fmla="*/ 561772 h 756326"/>
                    <a:gd name="connsiteX94" fmla="*/ 556908 w 719847"/>
                    <a:gd name="connsiteY94" fmla="*/ 593387 h 756326"/>
                    <a:gd name="connsiteX95" fmla="*/ 556908 w 719847"/>
                    <a:gd name="connsiteY95" fmla="*/ 593387 h 756326"/>
                    <a:gd name="connsiteX96" fmla="*/ 532589 w 719847"/>
                    <a:gd name="connsiteY96" fmla="*/ 603115 h 756326"/>
                    <a:gd name="connsiteX97" fmla="*/ 486383 w 719847"/>
                    <a:gd name="connsiteY97" fmla="*/ 590955 h 756326"/>
                    <a:gd name="connsiteX98" fmla="*/ 469359 w 719847"/>
                    <a:gd name="connsiteY98" fmla="*/ 595819 h 756326"/>
                    <a:gd name="connsiteX99" fmla="*/ 466927 w 719847"/>
                    <a:gd name="connsiteY99" fmla="*/ 605547 h 756326"/>
                    <a:gd name="connsiteX100" fmla="*/ 462064 w 719847"/>
                    <a:gd name="connsiteY100" fmla="*/ 622570 h 756326"/>
                    <a:gd name="connsiteX101" fmla="*/ 447472 w 719847"/>
                    <a:gd name="connsiteY101" fmla="*/ 629866 h 756326"/>
                    <a:gd name="connsiteX102" fmla="*/ 459632 w 719847"/>
                    <a:gd name="connsiteY102" fmla="*/ 646889 h 756326"/>
                    <a:gd name="connsiteX103" fmla="*/ 466927 w 719847"/>
                    <a:gd name="connsiteY103" fmla="*/ 663913 h 756326"/>
                    <a:gd name="connsiteX104" fmla="*/ 445040 w 719847"/>
                    <a:gd name="connsiteY104" fmla="*/ 676072 h 756326"/>
                    <a:gd name="connsiteX105" fmla="*/ 418289 w 719847"/>
                    <a:gd name="connsiteY105" fmla="*/ 666345 h 756326"/>
                    <a:gd name="connsiteX106" fmla="*/ 410993 w 719847"/>
                    <a:gd name="connsiteY106" fmla="*/ 673640 h 756326"/>
                    <a:gd name="connsiteX107" fmla="*/ 410993 w 719847"/>
                    <a:gd name="connsiteY107" fmla="*/ 673640 h 756326"/>
                    <a:gd name="connsiteX108" fmla="*/ 396402 w 719847"/>
                    <a:gd name="connsiteY108" fmla="*/ 710119 h 756326"/>
                    <a:gd name="connsiteX109" fmla="*/ 374515 w 719847"/>
                    <a:gd name="connsiteY109" fmla="*/ 724711 h 756326"/>
                    <a:gd name="connsiteX110" fmla="*/ 374515 w 719847"/>
                    <a:gd name="connsiteY110" fmla="*/ 724711 h 756326"/>
                    <a:gd name="connsiteX111" fmla="*/ 425585 w 719847"/>
                    <a:gd name="connsiteY111" fmla="*/ 756326 h 75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19847" h="756326">
                      <a:moveTo>
                        <a:pt x="0" y="31615"/>
                      </a:moveTo>
                      <a:lnTo>
                        <a:pt x="58366" y="21887"/>
                      </a:lnTo>
                      <a:lnTo>
                        <a:pt x="82685" y="19455"/>
                      </a:lnTo>
                      <a:lnTo>
                        <a:pt x="107004" y="17023"/>
                      </a:lnTo>
                      <a:lnTo>
                        <a:pt x="107004" y="17023"/>
                      </a:lnTo>
                      <a:lnTo>
                        <a:pt x="126459" y="31615"/>
                      </a:lnTo>
                      <a:lnTo>
                        <a:pt x="131323" y="31615"/>
                      </a:lnTo>
                      <a:lnTo>
                        <a:pt x="141051" y="0"/>
                      </a:lnTo>
                      <a:lnTo>
                        <a:pt x="153210" y="2432"/>
                      </a:lnTo>
                      <a:lnTo>
                        <a:pt x="179962" y="14591"/>
                      </a:lnTo>
                      <a:lnTo>
                        <a:pt x="179962" y="14591"/>
                      </a:lnTo>
                      <a:lnTo>
                        <a:pt x="192121" y="36479"/>
                      </a:lnTo>
                      <a:lnTo>
                        <a:pt x="192121" y="36479"/>
                      </a:lnTo>
                      <a:lnTo>
                        <a:pt x="216440" y="43774"/>
                      </a:lnTo>
                      <a:lnTo>
                        <a:pt x="216440" y="43774"/>
                      </a:lnTo>
                      <a:lnTo>
                        <a:pt x="223736" y="53502"/>
                      </a:lnTo>
                      <a:lnTo>
                        <a:pt x="240759" y="58366"/>
                      </a:lnTo>
                      <a:lnTo>
                        <a:pt x="250487" y="77821"/>
                      </a:lnTo>
                      <a:lnTo>
                        <a:pt x="265079" y="72957"/>
                      </a:lnTo>
                      <a:lnTo>
                        <a:pt x="274806" y="85117"/>
                      </a:lnTo>
                      <a:lnTo>
                        <a:pt x="299125" y="92413"/>
                      </a:lnTo>
                      <a:lnTo>
                        <a:pt x="299125" y="92413"/>
                      </a:lnTo>
                      <a:lnTo>
                        <a:pt x="330740" y="75389"/>
                      </a:lnTo>
                      <a:lnTo>
                        <a:pt x="318581" y="53502"/>
                      </a:lnTo>
                      <a:lnTo>
                        <a:pt x="330740" y="48638"/>
                      </a:lnTo>
                      <a:lnTo>
                        <a:pt x="350196" y="43774"/>
                      </a:lnTo>
                      <a:lnTo>
                        <a:pt x="350196" y="43774"/>
                      </a:lnTo>
                      <a:lnTo>
                        <a:pt x="367219" y="60798"/>
                      </a:lnTo>
                      <a:lnTo>
                        <a:pt x="367219" y="70526"/>
                      </a:lnTo>
                      <a:lnTo>
                        <a:pt x="374515" y="68094"/>
                      </a:lnTo>
                      <a:lnTo>
                        <a:pt x="379379" y="82685"/>
                      </a:lnTo>
                      <a:lnTo>
                        <a:pt x="403698" y="82685"/>
                      </a:lnTo>
                      <a:lnTo>
                        <a:pt x="403698" y="82685"/>
                      </a:lnTo>
                      <a:lnTo>
                        <a:pt x="418289" y="102140"/>
                      </a:lnTo>
                      <a:lnTo>
                        <a:pt x="425585" y="121596"/>
                      </a:lnTo>
                      <a:lnTo>
                        <a:pt x="437745" y="148347"/>
                      </a:lnTo>
                      <a:lnTo>
                        <a:pt x="447472" y="179962"/>
                      </a:lnTo>
                      <a:lnTo>
                        <a:pt x="457200" y="182394"/>
                      </a:lnTo>
                      <a:lnTo>
                        <a:pt x="476655" y="172666"/>
                      </a:lnTo>
                      <a:lnTo>
                        <a:pt x="500974" y="160506"/>
                      </a:lnTo>
                      <a:lnTo>
                        <a:pt x="520430" y="165370"/>
                      </a:lnTo>
                      <a:lnTo>
                        <a:pt x="522862" y="184826"/>
                      </a:lnTo>
                      <a:lnTo>
                        <a:pt x="544749" y="187257"/>
                      </a:lnTo>
                      <a:lnTo>
                        <a:pt x="552045" y="206713"/>
                      </a:lnTo>
                      <a:lnTo>
                        <a:pt x="552045" y="206713"/>
                      </a:lnTo>
                      <a:lnTo>
                        <a:pt x="586091" y="218872"/>
                      </a:lnTo>
                      <a:lnTo>
                        <a:pt x="598251" y="196985"/>
                      </a:lnTo>
                      <a:lnTo>
                        <a:pt x="625002" y="209145"/>
                      </a:lnTo>
                      <a:lnTo>
                        <a:pt x="644457" y="233464"/>
                      </a:lnTo>
                      <a:lnTo>
                        <a:pt x="644457" y="233464"/>
                      </a:lnTo>
                      <a:lnTo>
                        <a:pt x="627434" y="245623"/>
                      </a:lnTo>
                      <a:lnTo>
                        <a:pt x="625002" y="260215"/>
                      </a:lnTo>
                      <a:lnTo>
                        <a:pt x="625002" y="260215"/>
                      </a:lnTo>
                      <a:lnTo>
                        <a:pt x="610410" y="282102"/>
                      </a:lnTo>
                      <a:lnTo>
                        <a:pt x="603115" y="289398"/>
                      </a:lnTo>
                      <a:lnTo>
                        <a:pt x="603115" y="289398"/>
                      </a:lnTo>
                      <a:lnTo>
                        <a:pt x="581227" y="291830"/>
                      </a:lnTo>
                      <a:lnTo>
                        <a:pt x="583659" y="311285"/>
                      </a:lnTo>
                      <a:lnTo>
                        <a:pt x="590955" y="325877"/>
                      </a:lnTo>
                      <a:lnTo>
                        <a:pt x="612842" y="330740"/>
                      </a:lnTo>
                      <a:lnTo>
                        <a:pt x="632298" y="323445"/>
                      </a:lnTo>
                      <a:lnTo>
                        <a:pt x="632298" y="323445"/>
                      </a:lnTo>
                      <a:lnTo>
                        <a:pt x="654185" y="335604"/>
                      </a:lnTo>
                      <a:lnTo>
                        <a:pt x="654185" y="335604"/>
                      </a:lnTo>
                      <a:lnTo>
                        <a:pt x="671208" y="350196"/>
                      </a:lnTo>
                      <a:lnTo>
                        <a:pt x="671208" y="367219"/>
                      </a:lnTo>
                      <a:lnTo>
                        <a:pt x="661481" y="367219"/>
                      </a:lnTo>
                      <a:lnTo>
                        <a:pt x="661481" y="367219"/>
                      </a:lnTo>
                      <a:lnTo>
                        <a:pt x="683368" y="391538"/>
                      </a:lnTo>
                      <a:lnTo>
                        <a:pt x="695527" y="396402"/>
                      </a:lnTo>
                      <a:lnTo>
                        <a:pt x="685800" y="413426"/>
                      </a:lnTo>
                      <a:lnTo>
                        <a:pt x="685800" y="413426"/>
                      </a:lnTo>
                      <a:lnTo>
                        <a:pt x="661481" y="423153"/>
                      </a:lnTo>
                      <a:lnTo>
                        <a:pt x="651753" y="440177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44457" y="449904"/>
                      </a:lnTo>
                      <a:lnTo>
                        <a:pt x="651753" y="464496"/>
                      </a:lnTo>
                      <a:lnTo>
                        <a:pt x="668776" y="476655"/>
                      </a:lnTo>
                      <a:lnTo>
                        <a:pt x="690664" y="476655"/>
                      </a:lnTo>
                      <a:lnTo>
                        <a:pt x="690664" y="498543"/>
                      </a:lnTo>
                      <a:lnTo>
                        <a:pt x="690664" y="498543"/>
                      </a:lnTo>
                      <a:lnTo>
                        <a:pt x="717415" y="513134"/>
                      </a:lnTo>
                      <a:lnTo>
                        <a:pt x="717415" y="522862"/>
                      </a:lnTo>
                      <a:lnTo>
                        <a:pt x="719847" y="537453"/>
                      </a:lnTo>
                      <a:lnTo>
                        <a:pt x="695527" y="535021"/>
                      </a:lnTo>
                      <a:lnTo>
                        <a:pt x="685800" y="559340"/>
                      </a:lnTo>
                      <a:lnTo>
                        <a:pt x="685800" y="559340"/>
                      </a:lnTo>
                      <a:lnTo>
                        <a:pt x="663913" y="573932"/>
                      </a:lnTo>
                      <a:lnTo>
                        <a:pt x="634730" y="566636"/>
                      </a:lnTo>
                      <a:lnTo>
                        <a:pt x="607979" y="566636"/>
                      </a:lnTo>
                      <a:lnTo>
                        <a:pt x="586091" y="566636"/>
                      </a:lnTo>
                      <a:lnTo>
                        <a:pt x="571500" y="561772"/>
                      </a:lnTo>
                      <a:lnTo>
                        <a:pt x="571500" y="561772"/>
                      </a:lnTo>
                      <a:lnTo>
                        <a:pt x="556908" y="593387"/>
                      </a:lnTo>
                      <a:lnTo>
                        <a:pt x="556908" y="593387"/>
                      </a:lnTo>
                      <a:lnTo>
                        <a:pt x="532589" y="603115"/>
                      </a:lnTo>
                      <a:lnTo>
                        <a:pt x="486383" y="590955"/>
                      </a:lnTo>
                      <a:lnTo>
                        <a:pt x="469359" y="595819"/>
                      </a:lnTo>
                      <a:lnTo>
                        <a:pt x="466927" y="605547"/>
                      </a:lnTo>
                      <a:lnTo>
                        <a:pt x="462064" y="622570"/>
                      </a:lnTo>
                      <a:lnTo>
                        <a:pt x="447472" y="629866"/>
                      </a:lnTo>
                      <a:lnTo>
                        <a:pt x="459632" y="646889"/>
                      </a:lnTo>
                      <a:lnTo>
                        <a:pt x="466927" y="663913"/>
                      </a:lnTo>
                      <a:lnTo>
                        <a:pt x="445040" y="676072"/>
                      </a:lnTo>
                      <a:lnTo>
                        <a:pt x="418289" y="666345"/>
                      </a:lnTo>
                      <a:lnTo>
                        <a:pt x="410993" y="673640"/>
                      </a:lnTo>
                      <a:lnTo>
                        <a:pt x="410993" y="673640"/>
                      </a:lnTo>
                      <a:lnTo>
                        <a:pt x="396402" y="710119"/>
                      </a:lnTo>
                      <a:lnTo>
                        <a:pt x="374515" y="724711"/>
                      </a:lnTo>
                      <a:lnTo>
                        <a:pt x="374515" y="724711"/>
                      </a:lnTo>
                      <a:lnTo>
                        <a:pt x="425585" y="756326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2" name="Dowolny kształt 101"/>
                <p:cNvSpPr/>
                <p:nvPr/>
              </p:nvSpPr>
              <p:spPr>
                <a:xfrm>
                  <a:off x="4482019" y="4635230"/>
                  <a:ext cx="216441" cy="549613"/>
                </a:xfrm>
                <a:custGeom>
                  <a:avLst/>
                  <a:gdLst>
                    <a:gd name="connsiteX0" fmla="*/ 172666 w 216441"/>
                    <a:gd name="connsiteY0" fmla="*/ 0 h 549613"/>
                    <a:gd name="connsiteX1" fmla="*/ 133755 w 216441"/>
                    <a:gd name="connsiteY1" fmla="*/ 41342 h 549613"/>
                    <a:gd name="connsiteX2" fmla="*/ 145915 w 216441"/>
                    <a:gd name="connsiteY2" fmla="*/ 55934 h 549613"/>
                    <a:gd name="connsiteX3" fmla="*/ 136187 w 216441"/>
                    <a:gd name="connsiteY3" fmla="*/ 77821 h 549613"/>
                    <a:gd name="connsiteX4" fmla="*/ 94845 w 216441"/>
                    <a:gd name="connsiteY4" fmla="*/ 82685 h 549613"/>
                    <a:gd name="connsiteX5" fmla="*/ 92413 w 216441"/>
                    <a:gd name="connsiteY5" fmla="*/ 97276 h 549613"/>
                    <a:gd name="connsiteX6" fmla="*/ 80253 w 216441"/>
                    <a:gd name="connsiteY6" fmla="*/ 94844 h 549613"/>
                    <a:gd name="connsiteX7" fmla="*/ 65662 w 216441"/>
                    <a:gd name="connsiteY7" fmla="*/ 131323 h 549613"/>
                    <a:gd name="connsiteX8" fmla="*/ 70526 w 216441"/>
                    <a:gd name="connsiteY8" fmla="*/ 148347 h 549613"/>
                    <a:gd name="connsiteX9" fmla="*/ 70526 w 216441"/>
                    <a:gd name="connsiteY9" fmla="*/ 148347 h 549613"/>
                    <a:gd name="connsiteX10" fmla="*/ 41343 w 216441"/>
                    <a:gd name="connsiteY10" fmla="*/ 153210 h 549613"/>
                    <a:gd name="connsiteX11" fmla="*/ 41343 w 216441"/>
                    <a:gd name="connsiteY11" fmla="*/ 153210 h 549613"/>
                    <a:gd name="connsiteX12" fmla="*/ 24319 w 216441"/>
                    <a:gd name="connsiteY12" fmla="*/ 175098 h 549613"/>
                    <a:gd name="connsiteX13" fmla="*/ 14592 w 216441"/>
                    <a:gd name="connsiteY13" fmla="*/ 187257 h 549613"/>
                    <a:gd name="connsiteX14" fmla="*/ 9728 w 216441"/>
                    <a:gd name="connsiteY14" fmla="*/ 204281 h 549613"/>
                    <a:gd name="connsiteX15" fmla="*/ 7296 w 216441"/>
                    <a:gd name="connsiteY15" fmla="*/ 228600 h 549613"/>
                    <a:gd name="connsiteX16" fmla="*/ 7296 w 216441"/>
                    <a:gd name="connsiteY16" fmla="*/ 235896 h 549613"/>
                    <a:gd name="connsiteX17" fmla="*/ 0 w 216441"/>
                    <a:gd name="connsiteY17" fmla="*/ 248055 h 549613"/>
                    <a:gd name="connsiteX18" fmla="*/ 0 w 216441"/>
                    <a:gd name="connsiteY18" fmla="*/ 248055 h 549613"/>
                    <a:gd name="connsiteX19" fmla="*/ 14592 w 216441"/>
                    <a:gd name="connsiteY19" fmla="*/ 257783 h 549613"/>
                    <a:gd name="connsiteX20" fmla="*/ 48638 w 216441"/>
                    <a:gd name="connsiteY20" fmla="*/ 248055 h 549613"/>
                    <a:gd name="connsiteX21" fmla="*/ 51070 w 216441"/>
                    <a:gd name="connsiteY21" fmla="*/ 265079 h 549613"/>
                    <a:gd name="connsiteX22" fmla="*/ 48638 w 216441"/>
                    <a:gd name="connsiteY22" fmla="*/ 277238 h 549613"/>
                    <a:gd name="connsiteX23" fmla="*/ 51070 w 216441"/>
                    <a:gd name="connsiteY23" fmla="*/ 299125 h 549613"/>
                    <a:gd name="connsiteX24" fmla="*/ 29183 w 216441"/>
                    <a:gd name="connsiteY24" fmla="*/ 316149 h 549613"/>
                    <a:gd name="connsiteX25" fmla="*/ 36479 w 216441"/>
                    <a:gd name="connsiteY25" fmla="*/ 335604 h 549613"/>
                    <a:gd name="connsiteX26" fmla="*/ 55934 w 216441"/>
                    <a:gd name="connsiteY26" fmla="*/ 318581 h 549613"/>
                    <a:gd name="connsiteX27" fmla="*/ 87549 w 216441"/>
                    <a:gd name="connsiteY27" fmla="*/ 325876 h 549613"/>
                    <a:gd name="connsiteX28" fmla="*/ 111868 w 216441"/>
                    <a:gd name="connsiteY28" fmla="*/ 323444 h 549613"/>
                    <a:gd name="connsiteX29" fmla="*/ 109436 w 216441"/>
                    <a:gd name="connsiteY29" fmla="*/ 357491 h 549613"/>
                    <a:gd name="connsiteX30" fmla="*/ 107004 w 216441"/>
                    <a:gd name="connsiteY30" fmla="*/ 379379 h 549613"/>
                    <a:gd name="connsiteX31" fmla="*/ 119164 w 216441"/>
                    <a:gd name="connsiteY31" fmla="*/ 396402 h 549613"/>
                    <a:gd name="connsiteX32" fmla="*/ 119164 w 216441"/>
                    <a:gd name="connsiteY32" fmla="*/ 396402 h 549613"/>
                    <a:gd name="connsiteX33" fmla="*/ 148347 w 216441"/>
                    <a:gd name="connsiteY33" fmla="*/ 406130 h 549613"/>
                    <a:gd name="connsiteX34" fmla="*/ 148347 w 216441"/>
                    <a:gd name="connsiteY34" fmla="*/ 406130 h 549613"/>
                    <a:gd name="connsiteX35" fmla="*/ 165370 w 216441"/>
                    <a:gd name="connsiteY35" fmla="*/ 406130 h 549613"/>
                    <a:gd name="connsiteX36" fmla="*/ 184826 w 216441"/>
                    <a:gd name="connsiteY36" fmla="*/ 398834 h 549613"/>
                    <a:gd name="connsiteX37" fmla="*/ 194553 w 216441"/>
                    <a:gd name="connsiteY37" fmla="*/ 423153 h 549613"/>
                    <a:gd name="connsiteX38" fmla="*/ 194553 w 216441"/>
                    <a:gd name="connsiteY38" fmla="*/ 423153 h 549613"/>
                    <a:gd name="connsiteX39" fmla="*/ 182394 w 216441"/>
                    <a:gd name="connsiteY39" fmla="*/ 449904 h 549613"/>
                    <a:gd name="connsiteX40" fmla="*/ 182394 w 216441"/>
                    <a:gd name="connsiteY40" fmla="*/ 449904 h 549613"/>
                    <a:gd name="connsiteX41" fmla="*/ 160507 w 216441"/>
                    <a:gd name="connsiteY41" fmla="*/ 466927 h 549613"/>
                    <a:gd name="connsiteX42" fmla="*/ 158075 w 216441"/>
                    <a:gd name="connsiteY42" fmla="*/ 474223 h 549613"/>
                    <a:gd name="connsiteX43" fmla="*/ 158075 w 216441"/>
                    <a:gd name="connsiteY43" fmla="*/ 474223 h 549613"/>
                    <a:gd name="connsiteX44" fmla="*/ 175098 w 216441"/>
                    <a:gd name="connsiteY44" fmla="*/ 488815 h 549613"/>
                    <a:gd name="connsiteX45" fmla="*/ 187258 w 216441"/>
                    <a:gd name="connsiteY45" fmla="*/ 483951 h 549613"/>
                    <a:gd name="connsiteX46" fmla="*/ 187258 w 216441"/>
                    <a:gd name="connsiteY46" fmla="*/ 483951 h 549613"/>
                    <a:gd name="connsiteX47" fmla="*/ 209145 w 216441"/>
                    <a:gd name="connsiteY47" fmla="*/ 491247 h 549613"/>
                    <a:gd name="connsiteX48" fmla="*/ 209145 w 216441"/>
                    <a:gd name="connsiteY48" fmla="*/ 491247 h 549613"/>
                    <a:gd name="connsiteX49" fmla="*/ 206713 w 216441"/>
                    <a:gd name="connsiteY49" fmla="*/ 510702 h 549613"/>
                    <a:gd name="connsiteX50" fmla="*/ 206713 w 216441"/>
                    <a:gd name="connsiteY50" fmla="*/ 510702 h 549613"/>
                    <a:gd name="connsiteX51" fmla="*/ 216441 w 216441"/>
                    <a:gd name="connsiteY51" fmla="*/ 530157 h 549613"/>
                    <a:gd name="connsiteX52" fmla="*/ 206713 w 216441"/>
                    <a:gd name="connsiteY52" fmla="*/ 549613 h 549613"/>
                    <a:gd name="connsiteX53" fmla="*/ 206713 w 216441"/>
                    <a:gd name="connsiteY53" fmla="*/ 549613 h 54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16441" h="549613">
                      <a:moveTo>
                        <a:pt x="172666" y="0"/>
                      </a:moveTo>
                      <a:lnTo>
                        <a:pt x="133755" y="41342"/>
                      </a:lnTo>
                      <a:lnTo>
                        <a:pt x="145915" y="55934"/>
                      </a:lnTo>
                      <a:lnTo>
                        <a:pt x="136187" y="77821"/>
                      </a:lnTo>
                      <a:lnTo>
                        <a:pt x="94845" y="82685"/>
                      </a:lnTo>
                      <a:lnTo>
                        <a:pt x="92413" y="97276"/>
                      </a:lnTo>
                      <a:lnTo>
                        <a:pt x="80253" y="94844"/>
                      </a:lnTo>
                      <a:lnTo>
                        <a:pt x="65662" y="131323"/>
                      </a:lnTo>
                      <a:lnTo>
                        <a:pt x="70526" y="148347"/>
                      </a:lnTo>
                      <a:lnTo>
                        <a:pt x="70526" y="148347"/>
                      </a:lnTo>
                      <a:lnTo>
                        <a:pt x="41343" y="153210"/>
                      </a:lnTo>
                      <a:lnTo>
                        <a:pt x="41343" y="153210"/>
                      </a:lnTo>
                      <a:lnTo>
                        <a:pt x="24319" y="175098"/>
                      </a:lnTo>
                      <a:lnTo>
                        <a:pt x="14592" y="187257"/>
                      </a:lnTo>
                      <a:lnTo>
                        <a:pt x="9728" y="204281"/>
                      </a:lnTo>
                      <a:lnTo>
                        <a:pt x="7296" y="228600"/>
                      </a:lnTo>
                      <a:lnTo>
                        <a:pt x="7296" y="235896"/>
                      </a:lnTo>
                      <a:lnTo>
                        <a:pt x="0" y="248055"/>
                      </a:lnTo>
                      <a:lnTo>
                        <a:pt x="0" y="248055"/>
                      </a:lnTo>
                      <a:lnTo>
                        <a:pt x="14592" y="257783"/>
                      </a:lnTo>
                      <a:lnTo>
                        <a:pt x="48638" y="248055"/>
                      </a:lnTo>
                      <a:lnTo>
                        <a:pt x="51070" y="265079"/>
                      </a:lnTo>
                      <a:lnTo>
                        <a:pt x="48638" y="277238"/>
                      </a:lnTo>
                      <a:lnTo>
                        <a:pt x="51070" y="299125"/>
                      </a:lnTo>
                      <a:lnTo>
                        <a:pt x="29183" y="316149"/>
                      </a:lnTo>
                      <a:lnTo>
                        <a:pt x="36479" y="335604"/>
                      </a:lnTo>
                      <a:lnTo>
                        <a:pt x="55934" y="318581"/>
                      </a:lnTo>
                      <a:lnTo>
                        <a:pt x="87549" y="325876"/>
                      </a:lnTo>
                      <a:lnTo>
                        <a:pt x="111868" y="323444"/>
                      </a:lnTo>
                      <a:lnTo>
                        <a:pt x="109436" y="357491"/>
                      </a:lnTo>
                      <a:lnTo>
                        <a:pt x="107004" y="379379"/>
                      </a:lnTo>
                      <a:lnTo>
                        <a:pt x="119164" y="396402"/>
                      </a:lnTo>
                      <a:lnTo>
                        <a:pt x="119164" y="396402"/>
                      </a:lnTo>
                      <a:lnTo>
                        <a:pt x="148347" y="406130"/>
                      </a:lnTo>
                      <a:lnTo>
                        <a:pt x="148347" y="406130"/>
                      </a:lnTo>
                      <a:lnTo>
                        <a:pt x="165370" y="406130"/>
                      </a:lnTo>
                      <a:lnTo>
                        <a:pt x="184826" y="398834"/>
                      </a:lnTo>
                      <a:lnTo>
                        <a:pt x="194553" y="423153"/>
                      </a:lnTo>
                      <a:lnTo>
                        <a:pt x="194553" y="423153"/>
                      </a:lnTo>
                      <a:lnTo>
                        <a:pt x="182394" y="449904"/>
                      </a:lnTo>
                      <a:lnTo>
                        <a:pt x="182394" y="449904"/>
                      </a:lnTo>
                      <a:lnTo>
                        <a:pt x="160507" y="466927"/>
                      </a:lnTo>
                      <a:lnTo>
                        <a:pt x="158075" y="474223"/>
                      </a:lnTo>
                      <a:lnTo>
                        <a:pt x="158075" y="474223"/>
                      </a:lnTo>
                      <a:lnTo>
                        <a:pt x="175098" y="488815"/>
                      </a:lnTo>
                      <a:lnTo>
                        <a:pt x="187258" y="483951"/>
                      </a:lnTo>
                      <a:lnTo>
                        <a:pt x="187258" y="483951"/>
                      </a:lnTo>
                      <a:lnTo>
                        <a:pt x="209145" y="491247"/>
                      </a:lnTo>
                      <a:lnTo>
                        <a:pt x="209145" y="491247"/>
                      </a:lnTo>
                      <a:lnTo>
                        <a:pt x="206713" y="510702"/>
                      </a:lnTo>
                      <a:lnTo>
                        <a:pt x="206713" y="510702"/>
                      </a:lnTo>
                      <a:lnTo>
                        <a:pt x="216441" y="530157"/>
                      </a:lnTo>
                      <a:lnTo>
                        <a:pt x="206713" y="549613"/>
                      </a:lnTo>
                      <a:lnTo>
                        <a:pt x="206713" y="549613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3" name="Dowolny kształt 102"/>
                <p:cNvSpPr/>
                <p:nvPr/>
              </p:nvSpPr>
              <p:spPr>
                <a:xfrm>
                  <a:off x="4956243" y="4389606"/>
                  <a:ext cx="836578" cy="924128"/>
                </a:xfrm>
                <a:custGeom>
                  <a:avLst/>
                  <a:gdLst>
                    <a:gd name="connsiteX0" fmla="*/ 0 w 836578"/>
                    <a:gd name="connsiteY0" fmla="*/ 0 h 924128"/>
                    <a:gd name="connsiteX1" fmla="*/ 63229 w 836578"/>
                    <a:gd name="connsiteY1" fmla="*/ 2432 h 924128"/>
                    <a:gd name="connsiteX2" fmla="*/ 63229 w 836578"/>
                    <a:gd name="connsiteY2" fmla="*/ 2432 h 924128"/>
                    <a:gd name="connsiteX3" fmla="*/ 70525 w 836578"/>
                    <a:gd name="connsiteY3" fmla="*/ 21888 h 924128"/>
                    <a:gd name="connsiteX4" fmla="*/ 70525 w 836578"/>
                    <a:gd name="connsiteY4" fmla="*/ 21888 h 924128"/>
                    <a:gd name="connsiteX5" fmla="*/ 111868 w 836578"/>
                    <a:gd name="connsiteY5" fmla="*/ 21888 h 924128"/>
                    <a:gd name="connsiteX6" fmla="*/ 126459 w 836578"/>
                    <a:gd name="connsiteY6" fmla="*/ 7296 h 924128"/>
                    <a:gd name="connsiteX7" fmla="*/ 141051 w 836578"/>
                    <a:gd name="connsiteY7" fmla="*/ 14592 h 924128"/>
                    <a:gd name="connsiteX8" fmla="*/ 141051 w 836578"/>
                    <a:gd name="connsiteY8" fmla="*/ 14592 h 924128"/>
                    <a:gd name="connsiteX9" fmla="*/ 153210 w 836578"/>
                    <a:gd name="connsiteY9" fmla="*/ 24320 h 924128"/>
                    <a:gd name="connsiteX10" fmla="*/ 175097 w 836578"/>
                    <a:gd name="connsiteY10" fmla="*/ 34047 h 924128"/>
                    <a:gd name="connsiteX11" fmla="*/ 167802 w 836578"/>
                    <a:gd name="connsiteY11" fmla="*/ 53503 h 924128"/>
                    <a:gd name="connsiteX12" fmla="*/ 167802 w 836578"/>
                    <a:gd name="connsiteY12" fmla="*/ 53503 h 924128"/>
                    <a:gd name="connsiteX13" fmla="*/ 182393 w 836578"/>
                    <a:gd name="connsiteY13" fmla="*/ 72958 h 924128"/>
                    <a:gd name="connsiteX14" fmla="*/ 189689 w 836578"/>
                    <a:gd name="connsiteY14" fmla="*/ 94845 h 924128"/>
                    <a:gd name="connsiteX15" fmla="*/ 199417 w 836578"/>
                    <a:gd name="connsiteY15" fmla="*/ 116732 h 924128"/>
                    <a:gd name="connsiteX16" fmla="*/ 209144 w 836578"/>
                    <a:gd name="connsiteY16" fmla="*/ 136188 h 924128"/>
                    <a:gd name="connsiteX17" fmla="*/ 192121 w 836578"/>
                    <a:gd name="connsiteY17" fmla="*/ 143483 h 924128"/>
                    <a:gd name="connsiteX18" fmla="*/ 187257 w 836578"/>
                    <a:gd name="connsiteY18" fmla="*/ 160507 h 924128"/>
                    <a:gd name="connsiteX19" fmla="*/ 187257 w 836578"/>
                    <a:gd name="connsiteY19" fmla="*/ 160507 h 924128"/>
                    <a:gd name="connsiteX20" fmla="*/ 209144 w 836578"/>
                    <a:gd name="connsiteY20" fmla="*/ 177530 h 924128"/>
                    <a:gd name="connsiteX21" fmla="*/ 218872 w 836578"/>
                    <a:gd name="connsiteY21" fmla="*/ 196985 h 924128"/>
                    <a:gd name="connsiteX22" fmla="*/ 218872 w 836578"/>
                    <a:gd name="connsiteY22" fmla="*/ 196985 h 924128"/>
                    <a:gd name="connsiteX23" fmla="*/ 221304 w 836578"/>
                    <a:gd name="connsiteY23" fmla="*/ 223737 h 924128"/>
                    <a:gd name="connsiteX24" fmla="*/ 238327 w 836578"/>
                    <a:gd name="connsiteY24" fmla="*/ 235896 h 924128"/>
                    <a:gd name="connsiteX25" fmla="*/ 238327 w 836578"/>
                    <a:gd name="connsiteY25" fmla="*/ 248056 h 924128"/>
                    <a:gd name="connsiteX26" fmla="*/ 238327 w 836578"/>
                    <a:gd name="connsiteY26" fmla="*/ 248056 h 924128"/>
                    <a:gd name="connsiteX27" fmla="*/ 252919 w 836578"/>
                    <a:gd name="connsiteY27" fmla="*/ 267511 h 924128"/>
                    <a:gd name="connsiteX28" fmla="*/ 252919 w 836578"/>
                    <a:gd name="connsiteY28" fmla="*/ 267511 h 924128"/>
                    <a:gd name="connsiteX29" fmla="*/ 291829 w 836578"/>
                    <a:gd name="connsiteY29" fmla="*/ 277239 h 924128"/>
                    <a:gd name="connsiteX30" fmla="*/ 313717 w 836578"/>
                    <a:gd name="connsiteY30" fmla="*/ 277239 h 924128"/>
                    <a:gd name="connsiteX31" fmla="*/ 330740 w 836578"/>
                    <a:gd name="connsiteY31" fmla="*/ 269943 h 924128"/>
                    <a:gd name="connsiteX32" fmla="*/ 352627 w 836578"/>
                    <a:gd name="connsiteY32" fmla="*/ 279671 h 924128"/>
                    <a:gd name="connsiteX33" fmla="*/ 355059 w 836578"/>
                    <a:gd name="connsiteY33" fmla="*/ 274807 h 924128"/>
                    <a:gd name="connsiteX34" fmla="*/ 369651 w 836578"/>
                    <a:gd name="connsiteY34" fmla="*/ 260215 h 924128"/>
                    <a:gd name="connsiteX35" fmla="*/ 393970 w 836578"/>
                    <a:gd name="connsiteY35" fmla="*/ 260215 h 924128"/>
                    <a:gd name="connsiteX36" fmla="*/ 415857 w 836578"/>
                    <a:gd name="connsiteY36" fmla="*/ 245624 h 924128"/>
                    <a:gd name="connsiteX37" fmla="*/ 432880 w 836578"/>
                    <a:gd name="connsiteY37" fmla="*/ 235896 h 924128"/>
                    <a:gd name="connsiteX38" fmla="*/ 432880 w 836578"/>
                    <a:gd name="connsiteY38" fmla="*/ 211577 h 924128"/>
                    <a:gd name="connsiteX39" fmla="*/ 449904 w 836578"/>
                    <a:gd name="connsiteY39" fmla="*/ 204281 h 924128"/>
                    <a:gd name="connsiteX40" fmla="*/ 449904 w 836578"/>
                    <a:gd name="connsiteY40" fmla="*/ 204281 h 924128"/>
                    <a:gd name="connsiteX41" fmla="*/ 471791 w 836578"/>
                    <a:gd name="connsiteY41" fmla="*/ 187258 h 924128"/>
                    <a:gd name="connsiteX42" fmla="*/ 471791 w 836578"/>
                    <a:gd name="connsiteY42" fmla="*/ 187258 h 924128"/>
                    <a:gd name="connsiteX43" fmla="*/ 493678 w 836578"/>
                    <a:gd name="connsiteY43" fmla="*/ 194554 h 924128"/>
                    <a:gd name="connsiteX44" fmla="*/ 493678 w 836578"/>
                    <a:gd name="connsiteY44" fmla="*/ 179962 h 924128"/>
                    <a:gd name="connsiteX45" fmla="*/ 493678 w 836578"/>
                    <a:gd name="connsiteY45" fmla="*/ 179962 h 924128"/>
                    <a:gd name="connsiteX46" fmla="*/ 515566 w 836578"/>
                    <a:gd name="connsiteY46" fmla="*/ 167803 h 924128"/>
                    <a:gd name="connsiteX47" fmla="*/ 515566 w 836578"/>
                    <a:gd name="connsiteY47" fmla="*/ 167803 h 924128"/>
                    <a:gd name="connsiteX48" fmla="*/ 547180 w 836578"/>
                    <a:gd name="connsiteY48" fmla="*/ 167803 h 924128"/>
                    <a:gd name="connsiteX49" fmla="*/ 578795 w 836578"/>
                    <a:gd name="connsiteY49" fmla="*/ 160507 h 924128"/>
                    <a:gd name="connsiteX50" fmla="*/ 603114 w 836578"/>
                    <a:gd name="connsiteY50" fmla="*/ 158075 h 924128"/>
                    <a:gd name="connsiteX51" fmla="*/ 603114 w 836578"/>
                    <a:gd name="connsiteY51" fmla="*/ 158075 h 924128"/>
                    <a:gd name="connsiteX52" fmla="*/ 622570 w 836578"/>
                    <a:gd name="connsiteY52" fmla="*/ 145915 h 924128"/>
                    <a:gd name="connsiteX53" fmla="*/ 639593 w 836578"/>
                    <a:gd name="connsiteY53" fmla="*/ 138620 h 924128"/>
                    <a:gd name="connsiteX54" fmla="*/ 639593 w 836578"/>
                    <a:gd name="connsiteY54" fmla="*/ 138620 h 924128"/>
                    <a:gd name="connsiteX55" fmla="*/ 656617 w 836578"/>
                    <a:gd name="connsiteY55" fmla="*/ 124028 h 924128"/>
                    <a:gd name="connsiteX56" fmla="*/ 656617 w 836578"/>
                    <a:gd name="connsiteY56" fmla="*/ 124028 h 924128"/>
                    <a:gd name="connsiteX57" fmla="*/ 656617 w 836578"/>
                    <a:gd name="connsiteY57" fmla="*/ 124028 h 924128"/>
                    <a:gd name="connsiteX58" fmla="*/ 673640 w 836578"/>
                    <a:gd name="connsiteY58" fmla="*/ 138620 h 924128"/>
                    <a:gd name="connsiteX59" fmla="*/ 695527 w 836578"/>
                    <a:gd name="connsiteY59" fmla="*/ 126460 h 924128"/>
                    <a:gd name="connsiteX60" fmla="*/ 700391 w 836578"/>
                    <a:gd name="connsiteY60" fmla="*/ 162939 h 924128"/>
                    <a:gd name="connsiteX61" fmla="*/ 700391 w 836578"/>
                    <a:gd name="connsiteY61" fmla="*/ 162939 h 924128"/>
                    <a:gd name="connsiteX62" fmla="*/ 680936 w 836578"/>
                    <a:gd name="connsiteY62" fmla="*/ 184826 h 924128"/>
                    <a:gd name="connsiteX63" fmla="*/ 666344 w 836578"/>
                    <a:gd name="connsiteY63" fmla="*/ 204281 h 924128"/>
                    <a:gd name="connsiteX64" fmla="*/ 680936 w 836578"/>
                    <a:gd name="connsiteY64" fmla="*/ 228600 h 924128"/>
                    <a:gd name="connsiteX65" fmla="*/ 661480 w 836578"/>
                    <a:gd name="connsiteY65" fmla="*/ 233464 h 924128"/>
                    <a:gd name="connsiteX66" fmla="*/ 673640 w 836578"/>
                    <a:gd name="connsiteY66" fmla="*/ 252920 h 924128"/>
                    <a:gd name="connsiteX67" fmla="*/ 680936 w 836578"/>
                    <a:gd name="connsiteY67" fmla="*/ 279671 h 924128"/>
                    <a:gd name="connsiteX68" fmla="*/ 673640 w 836578"/>
                    <a:gd name="connsiteY68" fmla="*/ 299126 h 924128"/>
                    <a:gd name="connsiteX69" fmla="*/ 673640 w 836578"/>
                    <a:gd name="connsiteY69" fmla="*/ 299126 h 924128"/>
                    <a:gd name="connsiteX70" fmla="*/ 693095 w 836578"/>
                    <a:gd name="connsiteY70" fmla="*/ 333173 h 924128"/>
                    <a:gd name="connsiteX71" fmla="*/ 697959 w 836578"/>
                    <a:gd name="connsiteY71" fmla="*/ 352628 h 924128"/>
                    <a:gd name="connsiteX72" fmla="*/ 685800 w 836578"/>
                    <a:gd name="connsiteY72" fmla="*/ 355060 h 924128"/>
                    <a:gd name="connsiteX73" fmla="*/ 685800 w 836578"/>
                    <a:gd name="connsiteY73" fmla="*/ 376947 h 924128"/>
                    <a:gd name="connsiteX74" fmla="*/ 671208 w 836578"/>
                    <a:gd name="connsiteY74" fmla="*/ 393971 h 924128"/>
                    <a:gd name="connsiteX75" fmla="*/ 690663 w 836578"/>
                    <a:gd name="connsiteY75" fmla="*/ 413426 h 924128"/>
                    <a:gd name="connsiteX76" fmla="*/ 688231 w 836578"/>
                    <a:gd name="connsiteY76" fmla="*/ 420722 h 924128"/>
                    <a:gd name="connsiteX77" fmla="*/ 688231 w 836578"/>
                    <a:gd name="connsiteY77" fmla="*/ 420722 h 924128"/>
                    <a:gd name="connsiteX78" fmla="*/ 671208 w 836578"/>
                    <a:gd name="connsiteY78" fmla="*/ 437745 h 924128"/>
                    <a:gd name="connsiteX79" fmla="*/ 688231 w 836578"/>
                    <a:gd name="connsiteY79" fmla="*/ 488815 h 924128"/>
                    <a:gd name="connsiteX80" fmla="*/ 751461 w 836578"/>
                    <a:gd name="connsiteY80" fmla="*/ 496111 h 924128"/>
                    <a:gd name="connsiteX81" fmla="*/ 753893 w 836578"/>
                    <a:gd name="connsiteY81" fmla="*/ 517998 h 924128"/>
                    <a:gd name="connsiteX82" fmla="*/ 746597 w 836578"/>
                    <a:gd name="connsiteY82" fmla="*/ 525294 h 924128"/>
                    <a:gd name="connsiteX83" fmla="*/ 722278 w 836578"/>
                    <a:gd name="connsiteY83" fmla="*/ 530158 h 924128"/>
                    <a:gd name="connsiteX84" fmla="*/ 722278 w 836578"/>
                    <a:gd name="connsiteY84" fmla="*/ 549613 h 924128"/>
                    <a:gd name="connsiteX85" fmla="*/ 739302 w 836578"/>
                    <a:gd name="connsiteY85" fmla="*/ 569068 h 924128"/>
                    <a:gd name="connsiteX86" fmla="*/ 761189 w 836578"/>
                    <a:gd name="connsiteY86" fmla="*/ 559341 h 924128"/>
                    <a:gd name="connsiteX87" fmla="*/ 790372 w 836578"/>
                    <a:gd name="connsiteY87" fmla="*/ 590956 h 924128"/>
                    <a:gd name="connsiteX88" fmla="*/ 770917 w 836578"/>
                    <a:gd name="connsiteY88" fmla="*/ 605547 h 924128"/>
                    <a:gd name="connsiteX89" fmla="*/ 749029 w 836578"/>
                    <a:gd name="connsiteY89" fmla="*/ 598251 h 924128"/>
                    <a:gd name="connsiteX90" fmla="*/ 739302 w 836578"/>
                    <a:gd name="connsiteY90" fmla="*/ 615275 h 924128"/>
                    <a:gd name="connsiteX91" fmla="*/ 741734 w 836578"/>
                    <a:gd name="connsiteY91" fmla="*/ 646890 h 924128"/>
                    <a:gd name="connsiteX92" fmla="*/ 778212 w 836578"/>
                    <a:gd name="connsiteY92" fmla="*/ 654185 h 924128"/>
                    <a:gd name="connsiteX93" fmla="*/ 783076 w 836578"/>
                    <a:gd name="connsiteY93" fmla="*/ 683368 h 924128"/>
                    <a:gd name="connsiteX94" fmla="*/ 778212 w 836578"/>
                    <a:gd name="connsiteY94" fmla="*/ 695528 h 924128"/>
                    <a:gd name="connsiteX95" fmla="*/ 795236 w 836578"/>
                    <a:gd name="connsiteY95" fmla="*/ 700392 h 924128"/>
                    <a:gd name="connsiteX96" fmla="*/ 790372 w 836578"/>
                    <a:gd name="connsiteY96" fmla="*/ 732007 h 924128"/>
                    <a:gd name="connsiteX97" fmla="*/ 800100 w 836578"/>
                    <a:gd name="connsiteY97" fmla="*/ 753894 h 924128"/>
                    <a:gd name="connsiteX98" fmla="*/ 780644 w 836578"/>
                    <a:gd name="connsiteY98" fmla="*/ 787941 h 924128"/>
                    <a:gd name="connsiteX99" fmla="*/ 807395 w 836578"/>
                    <a:gd name="connsiteY99" fmla="*/ 812260 h 924128"/>
                    <a:gd name="connsiteX100" fmla="*/ 800100 w 836578"/>
                    <a:gd name="connsiteY100" fmla="*/ 824420 h 924128"/>
                    <a:gd name="connsiteX101" fmla="*/ 819555 w 836578"/>
                    <a:gd name="connsiteY101" fmla="*/ 843875 h 924128"/>
                    <a:gd name="connsiteX102" fmla="*/ 836578 w 836578"/>
                    <a:gd name="connsiteY102" fmla="*/ 870626 h 924128"/>
                    <a:gd name="connsiteX103" fmla="*/ 826851 w 836578"/>
                    <a:gd name="connsiteY103" fmla="*/ 877922 h 924128"/>
                    <a:gd name="connsiteX104" fmla="*/ 834146 w 836578"/>
                    <a:gd name="connsiteY104" fmla="*/ 894945 h 924128"/>
                    <a:gd name="connsiteX105" fmla="*/ 826851 w 836578"/>
                    <a:gd name="connsiteY105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836578" h="924128">
                      <a:moveTo>
                        <a:pt x="0" y="0"/>
                      </a:moveTo>
                      <a:lnTo>
                        <a:pt x="63229" y="2432"/>
                      </a:lnTo>
                      <a:lnTo>
                        <a:pt x="63229" y="2432"/>
                      </a:lnTo>
                      <a:lnTo>
                        <a:pt x="70525" y="21888"/>
                      </a:lnTo>
                      <a:lnTo>
                        <a:pt x="70525" y="21888"/>
                      </a:lnTo>
                      <a:lnTo>
                        <a:pt x="111868" y="21888"/>
                      </a:lnTo>
                      <a:lnTo>
                        <a:pt x="126459" y="7296"/>
                      </a:lnTo>
                      <a:lnTo>
                        <a:pt x="141051" y="14592"/>
                      </a:lnTo>
                      <a:lnTo>
                        <a:pt x="141051" y="14592"/>
                      </a:lnTo>
                      <a:lnTo>
                        <a:pt x="153210" y="24320"/>
                      </a:lnTo>
                      <a:lnTo>
                        <a:pt x="175097" y="34047"/>
                      </a:lnTo>
                      <a:lnTo>
                        <a:pt x="167802" y="53503"/>
                      </a:lnTo>
                      <a:lnTo>
                        <a:pt x="167802" y="53503"/>
                      </a:lnTo>
                      <a:lnTo>
                        <a:pt x="182393" y="72958"/>
                      </a:lnTo>
                      <a:lnTo>
                        <a:pt x="189689" y="94845"/>
                      </a:lnTo>
                      <a:lnTo>
                        <a:pt x="199417" y="116732"/>
                      </a:lnTo>
                      <a:lnTo>
                        <a:pt x="209144" y="136188"/>
                      </a:lnTo>
                      <a:lnTo>
                        <a:pt x="192121" y="143483"/>
                      </a:lnTo>
                      <a:lnTo>
                        <a:pt x="187257" y="160507"/>
                      </a:lnTo>
                      <a:lnTo>
                        <a:pt x="187257" y="160507"/>
                      </a:lnTo>
                      <a:lnTo>
                        <a:pt x="209144" y="177530"/>
                      </a:lnTo>
                      <a:lnTo>
                        <a:pt x="218872" y="196985"/>
                      </a:lnTo>
                      <a:lnTo>
                        <a:pt x="218872" y="196985"/>
                      </a:lnTo>
                      <a:lnTo>
                        <a:pt x="221304" y="223737"/>
                      </a:lnTo>
                      <a:lnTo>
                        <a:pt x="238327" y="235896"/>
                      </a:lnTo>
                      <a:lnTo>
                        <a:pt x="238327" y="248056"/>
                      </a:lnTo>
                      <a:lnTo>
                        <a:pt x="238327" y="248056"/>
                      </a:lnTo>
                      <a:lnTo>
                        <a:pt x="252919" y="267511"/>
                      </a:lnTo>
                      <a:lnTo>
                        <a:pt x="252919" y="267511"/>
                      </a:lnTo>
                      <a:lnTo>
                        <a:pt x="291829" y="277239"/>
                      </a:lnTo>
                      <a:lnTo>
                        <a:pt x="313717" y="277239"/>
                      </a:lnTo>
                      <a:lnTo>
                        <a:pt x="330740" y="269943"/>
                      </a:lnTo>
                      <a:lnTo>
                        <a:pt x="352627" y="279671"/>
                      </a:lnTo>
                      <a:lnTo>
                        <a:pt x="355059" y="274807"/>
                      </a:lnTo>
                      <a:lnTo>
                        <a:pt x="369651" y="260215"/>
                      </a:lnTo>
                      <a:lnTo>
                        <a:pt x="393970" y="260215"/>
                      </a:lnTo>
                      <a:lnTo>
                        <a:pt x="415857" y="245624"/>
                      </a:lnTo>
                      <a:lnTo>
                        <a:pt x="432880" y="235896"/>
                      </a:lnTo>
                      <a:lnTo>
                        <a:pt x="432880" y="211577"/>
                      </a:lnTo>
                      <a:lnTo>
                        <a:pt x="449904" y="204281"/>
                      </a:lnTo>
                      <a:lnTo>
                        <a:pt x="449904" y="204281"/>
                      </a:lnTo>
                      <a:lnTo>
                        <a:pt x="471791" y="187258"/>
                      </a:lnTo>
                      <a:lnTo>
                        <a:pt x="471791" y="187258"/>
                      </a:lnTo>
                      <a:lnTo>
                        <a:pt x="493678" y="194554"/>
                      </a:lnTo>
                      <a:lnTo>
                        <a:pt x="493678" y="179962"/>
                      </a:lnTo>
                      <a:lnTo>
                        <a:pt x="493678" y="179962"/>
                      </a:lnTo>
                      <a:lnTo>
                        <a:pt x="515566" y="167803"/>
                      </a:lnTo>
                      <a:lnTo>
                        <a:pt x="515566" y="167803"/>
                      </a:lnTo>
                      <a:lnTo>
                        <a:pt x="547180" y="167803"/>
                      </a:lnTo>
                      <a:lnTo>
                        <a:pt x="578795" y="160507"/>
                      </a:lnTo>
                      <a:lnTo>
                        <a:pt x="603114" y="158075"/>
                      </a:lnTo>
                      <a:lnTo>
                        <a:pt x="603114" y="158075"/>
                      </a:lnTo>
                      <a:lnTo>
                        <a:pt x="622570" y="145915"/>
                      </a:lnTo>
                      <a:lnTo>
                        <a:pt x="639593" y="138620"/>
                      </a:lnTo>
                      <a:lnTo>
                        <a:pt x="639593" y="138620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56617" y="124028"/>
                      </a:lnTo>
                      <a:lnTo>
                        <a:pt x="673640" y="138620"/>
                      </a:lnTo>
                      <a:lnTo>
                        <a:pt x="695527" y="126460"/>
                      </a:lnTo>
                      <a:lnTo>
                        <a:pt x="700391" y="162939"/>
                      </a:lnTo>
                      <a:lnTo>
                        <a:pt x="700391" y="162939"/>
                      </a:lnTo>
                      <a:lnTo>
                        <a:pt x="680936" y="184826"/>
                      </a:lnTo>
                      <a:lnTo>
                        <a:pt x="666344" y="204281"/>
                      </a:lnTo>
                      <a:lnTo>
                        <a:pt x="680936" y="228600"/>
                      </a:lnTo>
                      <a:lnTo>
                        <a:pt x="661480" y="233464"/>
                      </a:lnTo>
                      <a:lnTo>
                        <a:pt x="673640" y="252920"/>
                      </a:lnTo>
                      <a:lnTo>
                        <a:pt x="680936" y="279671"/>
                      </a:lnTo>
                      <a:lnTo>
                        <a:pt x="673640" y="299126"/>
                      </a:lnTo>
                      <a:lnTo>
                        <a:pt x="673640" y="299126"/>
                      </a:lnTo>
                      <a:lnTo>
                        <a:pt x="693095" y="333173"/>
                      </a:lnTo>
                      <a:lnTo>
                        <a:pt x="697959" y="352628"/>
                      </a:lnTo>
                      <a:lnTo>
                        <a:pt x="685800" y="355060"/>
                      </a:lnTo>
                      <a:lnTo>
                        <a:pt x="685800" y="376947"/>
                      </a:lnTo>
                      <a:lnTo>
                        <a:pt x="671208" y="393971"/>
                      </a:lnTo>
                      <a:lnTo>
                        <a:pt x="690663" y="413426"/>
                      </a:lnTo>
                      <a:lnTo>
                        <a:pt x="688231" y="420722"/>
                      </a:lnTo>
                      <a:lnTo>
                        <a:pt x="688231" y="420722"/>
                      </a:lnTo>
                      <a:lnTo>
                        <a:pt x="671208" y="437745"/>
                      </a:lnTo>
                      <a:lnTo>
                        <a:pt x="688231" y="488815"/>
                      </a:lnTo>
                      <a:lnTo>
                        <a:pt x="751461" y="496111"/>
                      </a:lnTo>
                      <a:lnTo>
                        <a:pt x="753893" y="517998"/>
                      </a:lnTo>
                      <a:lnTo>
                        <a:pt x="746597" y="525294"/>
                      </a:lnTo>
                      <a:lnTo>
                        <a:pt x="722278" y="530158"/>
                      </a:lnTo>
                      <a:lnTo>
                        <a:pt x="722278" y="549613"/>
                      </a:lnTo>
                      <a:lnTo>
                        <a:pt x="739302" y="569068"/>
                      </a:lnTo>
                      <a:lnTo>
                        <a:pt x="761189" y="559341"/>
                      </a:lnTo>
                      <a:lnTo>
                        <a:pt x="790372" y="590956"/>
                      </a:lnTo>
                      <a:lnTo>
                        <a:pt x="770917" y="605547"/>
                      </a:lnTo>
                      <a:lnTo>
                        <a:pt x="749029" y="598251"/>
                      </a:lnTo>
                      <a:lnTo>
                        <a:pt x="739302" y="615275"/>
                      </a:lnTo>
                      <a:lnTo>
                        <a:pt x="741734" y="646890"/>
                      </a:lnTo>
                      <a:lnTo>
                        <a:pt x="778212" y="654185"/>
                      </a:lnTo>
                      <a:lnTo>
                        <a:pt x="783076" y="683368"/>
                      </a:lnTo>
                      <a:lnTo>
                        <a:pt x="778212" y="695528"/>
                      </a:lnTo>
                      <a:lnTo>
                        <a:pt x="795236" y="700392"/>
                      </a:lnTo>
                      <a:lnTo>
                        <a:pt x="790372" y="732007"/>
                      </a:lnTo>
                      <a:lnTo>
                        <a:pt x="800100" y="753894"/>
                      </a:lnTo>
                      <a:lnTo>
                        <a:pt x="780644" y="787941"/>
                      </a:lnTo>
                      <a:lnTo>
                        <a:pt x="807395" y="812260"/>
                      </a:lnTo>
                      <a:lnTo>
                        <a:pt x="800100" y="824420"/>
                      </a:lnTo>
                      <a:lnTo>
                        <a:pt x="819555" y="843875"/>
                      </a:lnTo>
                      <a:lnTo>
                        <a:pt x="836578" y="870626"/>
                      </a:lnTo>
                      <a:lnTo>
                        <a:pt x="826851" y="877922"/>
                      </a:lnTo>
                      <a:lnTo>
                        <a:pt x="834146" y="894945"/>
                      </a:lnTo>
                      <a:lnTo>
                        <a:pt x="826851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4" name="Dowolny kształt 103"/>
                <p:cNvSpPr/>
                <p:nvPr/>
              </p:nvSpPr>
              <p:spPr>
                <a:xfrm>
                  <a:off x="5656634" y="4126960"/>
                  <a:ext cx="342900" cy="384242"/>
                </a:xfrm>
                <a:custGeom>
                  <a:avLst/>
                  <a:gdLst>
                    <a:gd name="connsiteX0" fmla="*/ 342900 w 342900"/>
                    <a:gd name="connsiteY0" fmla="*/ 0 h 384242"/>
                    <a:gd name="connsiteX1" fmla="*/ 328309 w 342900"/>
                    <a:gd name="connsiteY1" fmla="*/ 55934 h 384242"/>
                    <a:gd name="connsiteX2" fmla="*/ 328309 w 342900"/>
                    <a:gd name="connsiteY2" fmla="*/ 82685 h 384242"/>
                    <a:gd name="connsiteX3" fmla="*/ 308853 w 342900"/>
                    <a:gd name="connsiteY3" fmla="*/ 89980 h 384242"/>
                    <a:gd name="connsiteX4" fmla="*/ 308853 w 342900"/>
                    <a:gd name="connsiteY4" fmla="*/ 107004 h 384242"/>
                    <a:gd name="connsiteX5" fmla="*/ 306421 w 342900"/>
                    <a:gd name="connsiteY5" fmla="*/ 119163 h 384242"/>
                    <a:gd name="connsiteX6" fmla="*/ 289398 w 342900"/>
                    <a:gd name="connsiteY6" fmla="*/ 114300 h 384242"/>
                    <a:gd name="connsiteX7" fmla="*/ 272375 w 342900"/>
                    <a:gd name="connsiteY7" fmla="*/ 124027 h 384242"/>
                    <a:gd name="connsiteX8" fmla="*/ 250487 w 342900"/>
                    <a:gd name="connsiteY8" fmla="*/ 155642 h 384242"/>
                    <a:gd name="connsiteX9" fmla="*/ 243192 w 342900"/>
                    <a:gd name="connsiteY9" fmla="*/ 184825 h 384242"/>
                    <a:gd name="connsiteX10" fmla="*/ 226168 w 342900"/>
                    <a:gd name="connsiteY10" fmla="*/ 201849 h 384242"/>
                    <a:gd name="connsiteX11" fmla="*/ 216440 w 342900"/>
                    <a:gd name="connsiteY11" fmla="*/ 223736 h 384242"/>
                    <a:gd name="connsiteX12" fmla="*/ 201849 w 342900"/>
                    <a:gd name="connsiteY12" fmla="*/ 240759 h 384242"/>
                    <a:gd name="connsiteX13" fmla="*/ 182394 w 342900"/>
                    <a:gd name="connsiteY13" fmla="*/ 235895 h 384242"/>
                    <a:gd name="connsiteX14" fmla="*/ 150779 w 342900"/>
                    <a:gd name="connsiteY14" fmla="*/ 255351 h 384242"/>
                    <a:gd name="connsiteX15" fmla="*/ 136187 w 342900"/>
                    <a:gd name="connsiteY15" fmla="*/ 260214 h 384242"/>
                    <a:gd name="connsiteX16" fmla="*/ 121596 w 342900"/>
                    <a:gd name="connsiteY16" fmla="*/ 257783 h 384242"/>
                    <a:gd name="connsiteX17" fmla="*/ 119164 w 342900"/>
                    <a:gd name="connsiteY17" fmla="*/ 265078 h 384242"/>
                    <a:gd name="connsiteX18" fmla="*/ 128892 w 342900"/>
                    <a:gd name="connsiteY18" fmla="*/ 282102 h 384242"/>
                    <a:gd name="connsiteX19" fmla="*/ 102140 w 342900"/>
                    <a:gd name="connsiteY19" fmla="*/ 303989 h 384242"/>
                    <a:gd name="connsiteX20" fmla="*/ 80253 w 342900"/>
                    <a:gd name="connsiteY20" fmla="*/ 303989 h 384242"/>
                    <a:gd name="connsiteX21" fmla="*/ 53502 w 342900"/>
                    <a:gd name="connsiteY21" fmla="*/ 321012 h 384242"/>
                    <a:gd name="connsiteX22" fmla="*/ 38911 w 342900"/>
                    <a:gd name="connsiteY22" fmla="*/ 335604 h 384242"/>
                    <a:gd name="connsiteX23" fmla="*/ 29183 w 342900"/>
                    <a:gd name="connsiteY23" fmla="*/ 350195 h 384242"/>
                    <a:gd name="connsiteX24" fmla="*/ 29183 w 342900"/>
                    <a:gd name="connsiteY24" fmla="*/ 350195 h 384242"/>
                    <a:gd name="connsiteX25" fmla="*/ 0 w 342900"/>
                    <a:gd name="connsiteY25" fmla="*/ 384242 h 384242"/>
                    <a:gd name="connsiteX26" fmla="*/ 0 w 342900"/>
                    <a:gd name="connsiteY26" fmla="*/ 384242 h 384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2900" h="384242">
                      <a:moveTo>
                        <a:pt x="342900" y="0"/>
                      </a:moveTo>
                      <a:lnTo>
                        <a:pt x="328309" y="55934"/>
                      </a:lnTo>
                      <a:lnTo>
                        <a:pt x="328309" y="82685"/>
                      </a:lnTo>
                      <a:lnTo>
                        <a:pt x="308853" y="89980"/>
                      </a:lnTo>
                      <a:lnTo>
                        <a:pt x="308853" y="107004"/>
                      </a:lnTo>
                      <a:lnTo>
                        <a:pt x="306421" y="119163"/>
                      </a:lnTo>
                      <a:lnTo>
                        <a:pt x="289398" y="114300"/>
                      </a:lnTo>
                      <a:lnTo>
                        <a:pt x="272375" y="124027"/>
                      </a:lnTo>
                      <a:lnTo>
                        <a:pt x="250487" y="155642"/>
                      </a:lnTo>
                      <a:lnTo>
                        <a:pt x="243192" y="184825"/>
                      </a:lnTo>
                      <a:lnTo>
                        <a:pt x="226168" y="201849"/>
                      </a:lnTo>
                      <a:lnTo>
                        <a:pt x="216440" y="223736"/>
                      </a:lnTo>
                      <a:lnTo>
                        <a:pt x="201849" y="240759"/>
                      </a:lnTo>
                      <a:lnTo>
                        <a:pt x="182394" y="235895"/>
                      </a:lnTo>
                      <a:lnTo>
                        <a:pt x="150779" y="255351"/>
                      </a:lnTo>
                      <a:lnTo>
                        <a:pt x="136187" y="260214"/>
                      </a:lnTo>
                      <a:lnTo>
                        <a:pt x="121596" y="257783"/>
                      </a:lnTo>
                      <a:lnTo>
                        <a:pt x="119164" y="265078"/>
                      </a:lnTo>
                      <a:lnTo>
                        <a:pt x="128892" y="282102"/>
                      </a:lnTo>
                      <a:lnTo>
                        <a:pt x="102140" y="303989"/>
                      </a:lnTo>
                      <a:lnTo>
                        <a:pt x="80253" y="303989"/>
                      </a:lnTo>
                      <a:lnTo>
                        <a:pt x="53502" y="321012"/>
                      </a:lnTo>
                      <a:lnTo>
                        <a:pt x="38911" y="335604"/>
                      </a:lnTo>
                      <a:lnTo>
                        <a:pt x="29183" y="350195"/>
                      </a:lnTo>
                      <a:lnTo>
                        <a:pt x="29183" y="350195"/>
                      </a:lnTo>
                      <a:lnTo>
                        <a:pt x="0" y="384242"/>
                      </a:lnTo>
                      <a:lnTo>
                        <a:pt x="0" y="38424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5" name="Dowolny kształt 104"/>
                <p:cNvSpPr/>
                <p:nvPr/>
              </p:nvSpPr>
              <p:spPr>
                <a:xfrm>
                  <a:off x="4846806" y="3662464"/>
                  <a:ext cx="1116249" cy="418289"/>
                </a:xfrm>
                <a:custGeom>
                  <a:avLst/>
                  <a:gdLst>
                    <a:gd name="connsiteX0" fmla="*/ 1116249 w 1116249"/>
                    <a:gd name="connsiteY0" fmla="*/ 201849 h 418289"/>
                    <a:gd name="connsiteX1" fmla="*/ 1070043 w 1116249"/>
                    <a:gd name="connsiteY1" fmla="*/ 243191 h 418289"/>
                    <a:gd name="connsiteX2" fmla="*/ 1045724 w 1116249"/>
                    <a:gd name="connsiteY2" fmla="*/ 216440 h 418289"/>
                    <a:gd name="connsiteX3" fmla="*/ 1016541 w 1116249"/>
                    <a:gd name="connsiteY3" fmla="*/ 214008 h 418289"/>
                    <a:gd name="connsiteX4" fmla="*/ 1004381 w 1116249"/>
                    <a:gd name="connsiteY4" fmla="*/ 226168 h 418289"/>
                    <a:gd name="connsiteX5" fmla="*/ 982494 w 1116249"/>
                    <a:gd name="connsiteY5" fmla="*/ 233464 h 418289"/>
                    <a:gd name="connsiteX6" fmla="*/ 967903 w 1116249"/>
                    <a:gd name="connsiteY6" fmla="*/ 228600 h 418289"/>
                    <a:gd name="connsiteX7" fmla="*/ 958175 w 1116249"/>
                    <a:gd name="connsiteY7" fmla="*/ 233464 h 418289"/>
                    <a:gd name="connsiteX8" fmla="*/ 958175 w 1116249"/>
                    <a:gd name="connsiteY8" fmla="*/ 233464 h 418289"/>
                    <a:gd name="connsiteX9" fmla="*/ 946015 w 1116249"/>
                    <a:gd name="connsiteY9" fmla="*/ 257783 h 418289"/>
                    <a:gd name="connsiteX10" fmla="*/ 943583 w 1116249"/>
                    <a:gd name="connsiteY10" fmla="*/ 269942 h 418289"/>
                    <a:gd name="connsiteX11" fmla="*/ 887649 w 1116249"/>
                    <a:gd name="connsiteY11" fmla="*/ 245623 h 418289"/>
                    <a:gd name="connsiteX12" fmla="*/ 885217 w 1116249"/>
                    <a:gd name="connsiteY12" fmla="*/ 238327 h 418289"/>
                    <a:gd name="connsiteX13" fmla="*/ 875490 w 1116249"/>
                    <a:gd name="connsiteY13" fmla="*/ 226168 h 418289"/>
                    <a:gd name="connsiteX14" fmla="*/ 873058 w 1116249"/>
                    <a:gd name="connsiteY14" fmla="*/ 211576 h 418289"/>
                    <a:gd name="connsiteX15" fmla="*/ 763622 w 1116249"/>
                    <a:gd name="connsiteY15" fmla="*/ 216440 h 418289"/>
                    <a:gd name="connsiteX16" fmla="*/ 763622 w 1116249"/>
                    <a:gd name="connsiteY16" fmla="*/ 206713 h 418289"/>
                    <a:gd name="connsiteX17" fmla="*/ 763622 w 1116249"/>
                    <a:gd name="connsiteY17" fmla="*/ 206713 h 418289"/>
                    <a:gd name="connsiteX18" fmla="*/ 770917 w 1116249"/>
                    <a:gd name="connsiteY18" fmla="*/ 175098 h 418289"/>
                    <a:gd name="connsiteX19" fmla="*/ 749030 w 1116249"/>
                    <a:gd name="connsiteY19" fmla="*/ 175098 h 418289"/>
                    <a:gd name="connsiteX20" fmla="*/ 749030 w 1116249"/>
                    <a:gd name="connsiteY20" fmla="*/ 175098 h 418289"/>
                    <a:gd name="connsiteX21" fmla="*/ 729575 w 1116249"/>
                    <a:gd name="connsiteY21" fmla="*/ 150779 h 418289"/>
                    <a:gd name="connsiteX22" fmla="*/ 739303 w 1116249"/>
                    <a:gd name="connsiteY22" fmla="*/ 119164 h 418289"/>
                    <a:gd name="connsiteX23" fmla="*/ 710120 w 1116249"/>
                    <a:gd name="connsiteY23" fmla="*/ 99708 h 418289"/>
                    <a:gd name="connsiteX24" fmla="*/ 710120 w 1116249"/>
                    <a:gd name="connsiteY24" fmla="*/ 124027 h 418289"/>
                    <a:gd name="connsiteX25" fmla="*/ 702824 w 1116249"/>
                    <a:gd name="connsiteY25" fmla="*/ 148347 h 418289"/>
                    <a:gd name="connsiteX26" fmla="*/ 683368 w 1116249"/>
                    <a:gd name="connsiteY26" fmla="*/ 158074 h 418289"/>
                    <a:gd name="connsiteX27" fmla="*/ 632298 w 1116249"/>
                    <a:gd name="connsiteY27" fmla="*/ 121596 h 418289"/>
                    <a:gd name="connsiteX28" fmla="*/ 612843 w 1116249"/>
                    <a:gd name="connsiteY28" fmla="*/ 153210 h 418289"/>
                    <a:gd name="connsiteX29" fmla="*/ 581228 w 1116249"/>
                    <a:gd name="connsiteY29" fmla="*/ 138619 h 418289"/>
                    <a:gd name="connsiteX30" fmla="*/ 576364 w 1116249"/>
                    <a:gd name="connsiteY30" fmla="*/ 162938 h 418289"/>
                    <a:gd name="connsiteX31" fmla="*/ 576364 w 1116249"/>
                    <a:gd name="connsiteY31" fmla="*/ 162938 h 418289"/>
                    <a:gd name="connsiteX32" fmla="*/ 520430 w 1116249"/>
                    <a:gd name="connsiteY32" fmla="*/ 141051 h 418289"/>
                    <a:gd name="connsiteX33" fmla="*/ 510703 w 1116249"/>
                    <a:gd name="connsiteY33" fmla="*/ 160506 h 418289"/>
                    <a:gd name="connsiteX34" fmla="*/ 498543 w 1116249"/>
                    <a:gd name="connsiteY34" fmla="*/ 141051 h 418289"/>
                    <a:gd name="connsiteX35" fmla="*/ 515566 w 1116249"/>
                    <a:gd name="connsiteY35" fmla="*/ 114300 h 418289"/>
                    <a:gd name="connsiteX36" fmla="*/ 454768 w 1116249"/>
                    <a:gd name="connsiteY36" fmla="*/ 80253 h 418289"/>
                    <a:gd name="connsiteX37" fmla="*/ 435313 w 1116249"/>
                    <a:gd name="connsiteY37" fmla="*/ 102140 h 418289"/>
                    <a:gd name="connsiteX38" fmla="*/ 425585 w 1116249"/>
                    <a:gd name="connsiteY38" fmla="*/ 77821 h 418289"/>
                    <a:gd name="connsiteX39" fmla="*/ 425585 w 1116249"/>
                    <a:gd name="connsiteY39" fmla="*/ 77821 h 418289"/>
                    <a:gd name="connsiteX40" fmla="*/ 423154 w 1116249"/>
                    <a:gd name="connsiteY40" fmla="*/ 51070 h 418289"/>
                    <a:gd name="connsiteX41" fmla="*/ 423154 w 1116249"/>
                    <a:gd name="connsiteY41" fmla="*/ 51070 h 418289"/>
                    <a:gd name="connsiteX42" fmla="*/ 401266 w 1116249"/>
                    <a:gd name="connsiteY42" fmla="*/ 29183 h 418289"/>
                    <a:gd name="connsiteX43" fmla="*/ 410994 w 1116249"/>
                    <a:gd name="connsiteY43" fmla="*/ 17023 h 418289"/>
                    <a:gd name="connsiteX44" fmla="*/ 410994 w 1116249"/>
                    <a:gd name="connsiteY44" fmla="*/ 17023 h 418289"/>
                    <a:gd name="connsiteX45" fmla="*/ 362356 w 1116249"/>
                    <a:gd name="connsiteY45" fmla="*/ 0 h 418289"/>
                    <a:gd name="connsiteX46" fmla="*/ 330741 w 1116249"/>
                    <a:gd name="connsiteY46" fmla="*/ 26751 h 418289"/>
                    <a:gd name="connsiteX47" fmla="*/ 335605 w 1116249"/>
                    <a:gd name="connsiteY47" fmla="*/ 60798 h 418289"/>
                    <a:gd name="connsiteX48" fmla="*/ 333173 w 1116249"/>
                    <a:gd name="connsiteY48" fmla="*/ 89981 h 418289"/>
                    <a:gd name="connsiteX49" fmla="*/ 311285 w 1116249"/>
                    <a:gd name="connsiteY49" fmla="*/ 80253 h 418289"/>
                    <a:gd name="connsiteX50" fmla="*/ 296694 w 1116249"/>
                    <a:gd name="connsiteY50" fmla="*/ 85117 h 418289"/>
                    <a:gd name="connsiteX51" fmla="*/ 265079 w 1116249"/>
                    <a:gd name="connsiteY51" fmla="*/ 80253 h 418289"/>
                    <a:gd name="connsiteX52" fmla="*/ 255351 w 1116249"/>
                    <a:gd name="connsiteY52" fmla="*/ 92413 h 418289"/>
                    <a:gd name="connsiteX53" fmla="*/ 267511 w 1116249"/>
                    <a:gd name="connsiteY53" fmla="*/ 111868 h 418289"/>
                    <a:gd name="connsiteX54" fmla="*/ 248056 w 1116249"/>
                    <a:gd name="connsiteY54" fmla="*/ 124027 h 418289"/>
                    <a:gd name="connsiteX55" fmla="*/ 221305 w 1116249"/>
                    <a:gd name="connsiteY55" fmla="*/ 124027 h 418289"/>
                    <a:gd name="connsiteX56" fmla="*/ 196985 w 1116249"/>
                    <a:gd name="connsiteY56" fmla="*/ 128891 h 418289"/>
                    <a:gd name="connsiteX57" fmla="*/ 165371 w 1116249"/>
                    <a:gd name="connsiteY57" fmla="*/ 128891 h 418289"/>
                    <a:gd name="connsiteX58" fmla="*/ 165371 w 1116249"/>
                    <a:gd name="connsiteY58" fmla="*/ 128891 h 418289"/>
                    <a:gd name="connsiteX59" fmla="*/ 128892 w 1116249"/>
                    <a:gd name="connsiteY59" fmla="*/ 133755 h 418289"/>
                    <a:gd name="connsiteX60" fmla="*/ 138620 w 1116249"/>
                    <a:gd name="connsiteY60" fmla="*/ 155642 h 418289"/>
                    <a:gd name="connsiteX61" fmla="*/ 119164 w 1116249"/>
                    <a:gd name="connsiteY61" fmla="*/ 177530 h 418289"/>
                    <a:gd name="connsiteX62" fmla="*/ 116732 w 1116249"/>
                    <a:gd name="connsiteY62" fmla="*/ 245623 h 418289"/>
                    <a:gd name="connsiteX63" fmla="*/ 148347 w 1116249"/>
                    <a:gd name="connsiteY63" fmla="*/ 240759 h 418289"/>
                    <a:gd name="connsiteX64" fmla="*/ 155643 w 1116249"/>
                    <a:gd name="connsiteY64" fmla="*/ 272374 h 418289"/>
                    <a:gd name="connsiteX65" fmla="*/ 153211 w 1116249"/>
                    <a:gd name="connsiteY65" fmla="*/ 296693 h 418289"/>
                    <a:gd name="connsiteX66" fmla="*/ 153211 w 1116249"/>
                    <a:gd name="connsiteY66" fmla="*/ 296693 h 418289"/>
                    <a:gd name="connsiteX67" fmla="*/ 143483 w 1116249"/>
                    <a:gd name="connsiteY67" fmla="*/ 338036 h 418289"/>
                    <a:gd name="connsiteX68" fmla="*/ 109437 w 1116249"/>
                    <a:gd name="connsiteY68" fmla="*/ 316149 h 418289"/>
                    <a:gd name="connsiteX69" fmla="*/ 107005 w 1116249"/>
                    <a:gd name="connsiteY69" fmla="*/ 299125 h 418289"/>
                    <a:gd name="connsiteX70" fmla="*/ 94845 w 1116249"/>
                    <a:gd name="connsiteY70" fmla="*/ 279670 h 418289"/>
                    <a:gd name="connsiteX71" fmla="*/ 68094 w 1116249"/>
                    <a:gd name="connsiteY71" fmla="*/ 279670 h 418289"/>
                    <a:gd name="connsiteX72" fmla="*/ 60798 w 1116249"/>
                    <a:gd name="connsiteY72" fmla="*/ 262647 h 418289"/>
                    <a:gd name="connsiteX73" fmla="*/ 46207 w 1116249"/>
                    <a:gd name="connsiteY73" fmla="*/ 291830 h 418289"/>
                    <a:gd name="connsiteX74" fmla="*/ 34047 w 1116249"/>
                    <a:gd name="connsiteY74" fmla="*/ 321013 h 418289"/>
                    <a:gd name="connsiteX75" fmla="*/ 34047 w 1116249"/>
                    <a:gd name="connsiteY75" fmla="*/ 340468 h 418289"/>
                    <a:gd name="connsiteX76" fmla="*/ 43775 w 1116249"/>
                    <a:gd name="connsiteY76" fmla="*/ 362355 h 418289"/>
                    <a:gd name="connsiteX77" fmla="*/ 24320 w 1116249"/>
                    <a:gd name="connsiteY77" fmla="*/ 381810 h 418289"/>
                    <a:gd name="connsiteX78" fmla="*/ 4864 w 1116249"/>
                    <a:gd name="connsiteY78" fmla="*/ 415857 h 418289"/>
                    <a:gd name="connsiteX79" fmla="*/ 0 w 1116249"/>
                    <a:gd name="connsiteY79" fmla="*/ 418289 h 418289"/>
                    <a:gd name="connsiteX80" fmla="*/ 0 w 1116249"/>
                    <a:gd name="connsiteY80" fmla="*/ 418289 h 418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1116249" h="418289">
                      <a:moveTo>
                        <a:pt x="1116249" y="201849"/>
                      </a:moveTo>
                      <a:lnTo>
                        <a:pt x="1070043" y="243191"/>
                      </a:lnTo>
                      <a:lnTo>
                        <a:pt x="1045724" y="216440"/>
                      </a:lnTo>
                      <a:lnTo>
                        <a:pt x="1016541" y="214008"/>
                      </a:lnTo>
                      <a:lnTo>
                        <a:pt x="1004381" y="226168"/>
                      </a:lnTo>
                      <a:lnTo>
                        <a:pt x="982494" y="233464"/>
                      </a:lnTo>
                      <a:lnTo>
                        <a:pt x="967903" y="228600"/>
                      </a:lnTo>
                      <a:lnTo>
                        <a:pt x="958175" y="233464"/>
                      </a:lnTo>
                      <a:lnTo>
                        <a:pt x="958175" y="233464"/>
                      </a:lnTo>
                      <a:lnTo>
                        <a:pt x="946015" y="257783"/>
                      </a:lnTo>
                      <a:lnTo>
                        <a:pt x="943583" y="269942"/>
                      </a:lnTo>
                      <a:lnTo>
                        <a:pt x="887649" y="245623"/>
                      </a:lnTo>
                      <a:lnTo>
                        <a:pt x="885217" y="238327"/>
                      </a:lnTo>
                      <a:lnTo>
                        <a:pt x="875490" y="226168"/>
                      </a:lnTo>
                      <a:lnTo>
                        <a:pt x="873058" y="211576"/>
                      </a:lnTo>
                      <a:lnTo>
                        <a:pt x="763622" y="216440"/>
                      </a:lnTo>
                      <a:lnTo>
                        <a:pt x="763622" y="206713"/>
                      </a:lnTo>
                      <a:lnTo>
                        <a:pt x="763622" y="206713"/>
                      </a:lnTo>
                      <a:lnTo>
                        <a:pt x="770917" y="175098"/>
                      </a:lnTo>
                      <a:lnTo>
                        <a:pt x="749030" y="175098"/>
                      </a:lnTo>
                      <a:lnTo>
                        <a:pt x="749030" y="175098"/>
                      </a:lnTo>
                      <a:lnTo>
                        <a:pt x="729575" y="150779"/>
                      </a:lnTo>
                      <a:lnTo>
                        <a:pt x="739303" y="119164"/>
                      </a:lnTo>
                      <a:lnTo>
                        <a:pt x="710120" y="99708"/>
                      </a:lnTo>
                      <a:lnTo>
                        <a:pt x="710120" y="124027"/>
                      </a:lnTo>
                      <a:lnTo>
                        <a:pt x="702824" y="148347"/>
                      </a:lnTo>
                      <a:lnTo>
                        <a:pt x="683368" y="158074"/>
                      </a:lnTo>
                      <a:lnTo>
                        <a:pt x="632298" y="121596"/>
                      </a:lnTo>
                      <a:lnTo>
                        <a:pt x="612843" y="153210"/>
                      </a:lnTo>
                      <a:lnTo>
                        <a:pt x="581228" y="138619"/>
                      </a:lnTo>
                      <a:lnTo>
                        <a:pt x="576364" y="162938"/>
                      </a:lnTo>
                      <a:lnTo>
                        <a:pt x="576364" y="162938"/>
                      </a:lnTo>
                      <a:lnTo>
                        <a:pt x="520430" y="141051"/>
                      </a:lnTo>
                      <a:lnTo>
                        <a:pt x="510703" y="160506"/>
                      </a:lnTo>
                      <a:lnTo>
                        <a:pt x="498543" y="141051"/>
                      </a:lnTo>
                      <a:lnTo>
                        <a:pt x="515566" y="114300"/>
                      </a:lnTo>
                      <a:lnTo>
                        <a:pt x="454768" y="80253"/>
                      </a:lnTo>
                      <a:lnTo>
                        <a:pt x="435313" y="102140"/>
                      </a:lnTo>
                      <a:lnTo>
                        <a:pt x="425585" y="77821"/>
                      </a:lnTo>
                      <a:lnTo>
                        <a:pt x="425585" y="77821"/>
                      </a:lnTo>
                      <a:lnTo>
                        <a:pt x="423154" y="51070"/>
                      </a:lnTo>
                      <a:lnTo>
                        <a:pt x="423154" y="51070"/>
                      </a:lnTo>
                      <a:lnTo>
                        <a:pt x="401266" y="29183"/>
                      </a:lnTo>
                      <a:lnTo>
                        <a:pt x="410994" y="17023"/>
                      </a:lnTo>
                      <a:lnTo>
                        <a:pt x="410994" y="17023"/>
                      </a:lnTo>
                      <a:lnTo>
                        <a:pt x="362356" y="0"/>
                      </a:lnTo>
                      <a:lnTo>
                        <a:pt x="330741" y="26751"/>
                      </a:lnTo>
                      <a:lnTo>
                        <a:pt x="335605" y="60798"/>
                      </a:lnTo>
                      <a:lnTo>
                        <a:pt x="333173" y="89981"/>
                      </a:lnTo>
                      <a:lnTo>
                        <a:pt x="311285" y="80253"/>
                      </a:lnTo>
                      <a:lnTo>
                        <a:pt x="296694" y="85117"/>
                      </a:lnTo>
                      <a:lnTo>
                        <a:pt x="265079" y="80253"/>
                      </a:lnTo>
                      <a:lnTo>
                        <a:pt x="255351" y="92413"/>
                      </a:lnTo>
                      <a:lnTo>
                        <a:pt x="267511" y="111868"/>
                      </a:lnTo>
                      <a:lnTo>
                        <a:pt x="248056" y="124027"/>
                      </a:lnTo>
                      <a:lnTo>
                        <a:pt x="221305" y="124027"/>
                      </a:lnTo>
                      <a:lnTo>
                        <a:pt x="196985" y="128891"/>
                      </a:lnTo>
                      <a:lnTo>
                        <a:pt x="165371" y="128891"/>
                      </a:lnTo>
                      <a:lnTo>
                        <a:pt x="165371" y="128891"/>
                      </a:lnTo>
                      <a:lnTo>
                        <a:pt x="128892" y="133755"/>
                      </a:lnTo>
                      <a:lnTo>
                        <a:pt x="138620" y="155642"/>
                      </a:lnTo>
                      <a:lnTo>
                        <a:pt x="119164" y="177530"/>
                      </a:lnTo>
                      <a:cubicBezTo>
                        <a:pt x="118353" y="200228"/>
                        <a:pt x="117543" y="222925"/>
                        <a:pt x="116732" y="245623"/>
                      </a:cubicBezTo>
                      <a:lnTo>
                        <a:pt x="148347" y="240759"/>
                      </a:lnTo>
                      <a:lnTo>
                        <a:pt x="155643" y="272374"/>
                      </a:lnTo>
                      <a:lnTo>
                        <a:pt x="153211" y="296693"/>
                      </a:lnTo>
                      <a:lnTo>
                        <a:pt x="153211" y="296693"/>
                      </a:lnTo>
                      <a:lnTo>
                        <a:pt x="143483" y="338036"/>
                      </a:lnTo>
                      <a:lnTo>
                        <a:pt x="109437" y="316149"/>
                      </a:lnTo>
                      <a:lnTo>
                        <a:pt x="107005" y="299125"/>
                      </a:lnTo>
                      <a:lnTo>
                        <a:pt x="94845" y="279670"/>
                      </a:lnTo>
                      <a:lnTo>
                        <a:pt x="68094" y="279670"/>
                      </a:lnTo>
                      <a:lnTo>
                        <a:pt x="60798" y="262647"/>
                      </a:lnTo>
                      <a:lnTo>
                        <a:pt x="46207" y="291830"/>
                      </a:lnTo>
                      <a:lnTo>
                        <a:pt x="34047" y="321013"/>
                      </a:lnTo>
                      <a:lnTo>
                        <a:pt x="34047" y="340468"/>
                      </a:lnTo>
                      <a:lnTo>
                        <a:pt x="43775" y="362355"/>
                      </a:lnTo>
                      <a:lnTo>
                        <a:pt x="24320" y="381810"/>
                      </a:lnTo>
                      <a:lnTo>
                        <a:pt x="4864" y="415857"/>
                      </a:lnTo>
                      <a:lnTo>
                        <a:pt x="0" y="418289"/>
                      </a:lnTo>
                      <a:lnTo>
                        <a:pt x="0" y="418289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06" name="Dowolny kształt 105"/>
                <p:cNvSpPr/>
                <p:nvPr/>
              </p:nvSpPr>
              <p:spPr>
                <a:xfrm>
                  <a:off x="4572000" y="2740768"/>
                  <a:ext cx="746598" cy="924128"/>
                </a:xfrm>
                <a:custGeom>
                  <a:avLst/>
                  <a:gdLst>
                    <a:gd name="connsiteX0" fmla="*/ 0 w 746598"/>
                    <a:gd name="connsiteY0" fmla="*/ 0 h 924128"/>
                    <a:gd name="connsiteX1" fmla="*/ 26751 w 746598"/>
                    <a:gd name="connsiteY1" fmla="*/ 55934 h 924128"/>
                    <a:gd name="connsiteX2" fmla="*/ 26751 w 746598"/>
                    <a:gd name="connsiteY2" fmla="*/ 55934 h 924128"/>
                    <a:gd name="connsiteX3" fmla="*/ 68094 w 746598"/>
                    <a:gd name="connsiteY3" fmla="*/ 60798 h 924128"/>
                    <a:gd name="connsiteX4" fmla="*/ 77821 w 746598"/>
                    <a:gd name="connsiteY4" fmla="*/ 65662 h 924128"/>
                    <a:gd name="connsiteX5" fmla="*/ 94845 w 746598"/>
                    <a:gd name="connsiteY5" fmla="*/ 53502 h 924128"/>
                    <a:gd name="connsiteX6" fmla="*/ 116732 w 746598"/>
                    <a:gd name="connsiteY6" fmla="*/ 63230 h 924128"/>
                    <a:gd name="connsiteX7" fmla="*/ 109436 w 746598"/>
                    <a:gd name="connsiteY7" fmla="*/ 82685 h 924128"/>
                    <a:gd name="connsiteX8" fmla="*/ 128891 w 746598"/>
                    <a:gd name="connsiteY8" fmla="*/ 92413 h 924128"/>
                    <a:gd name="connsiteX9" fmla="*/ 145915 w 746598"/>
                    <a:gd name="connsiteY9" fmla="*/ 99709 h 924128"/>
                    <a:gd name="connsiteX10" fmla="*/ 155643 w 746598"/>
                    <a:gd name="connsiteY10" fmla="*/ 104572 h 924128"/>
                    <a:gd name="connsiteX11" fmla="*/ 182394 w 746598"/>
                    <a:gd name="connsiteY11" fmla="*/ 102141 h 924128"/>
                    <a:gd name="connsiteX12" fmla="*/ 182394 w 746598"/>
                    <a:gd name="connsiteY12" fmla="*/ 102141 h 924128"/>
                    <a:gd name="connsiteX13" fmla="*/ 184826 w 746598"/>
                    <a:gd name="connsiteY13" fmla="*/ 133755 h 924128"/>
                    <a:gd name="connsiteX14" fmla="*/ 209145 w 746598"/>
                    <a:gd name="connsiteY14" fmla="*/ 131323 h 924128"/>
                    <a:gd name="connsiteX15" fmla="*/ 226168 w 746598"/>
                    <a:gd name="connsiteY15" fmla="*/ 111868 h 924128"/>
                    <a:gd name="connsiteX16" fmla="*/ 240760 w 746598"/>
                    <a:gd name="connsiteY16" fmla="*/ 124028 h 924128"/>
                    <a:gd name="connsiteX17" fmla="*/ 265079 w 746598"/>
                    <a:gd name="connsiteY17" fmla="*/ 121596 h 924128"/>
                    <a:gd name="connsiteX18" fmla="*/ 272374 w 746598"/>
                    <a:gd name="connsiteY18" fmla="*/ 107004 h 924128"/>
                    <a:gd name="connsiteX19" fmla="*/ 289398 w 746598"/>
                    <a:gd name="connsiteY19" fmla="*/ 107004 h 924128"/>
                    <a:gd name="connsiteX20" fmla="*/ 289398 w 746598"/>
                    <a:gd name="connsiteY20" fmla="*/ 107004 h 924128"/>
                    <a:gd name="connsiteX21" fmla="*/ 318581 w 746598"/>
                    <a:gd name="connsiteY21" fmla="*/ 102141 h 924128"/>
                    <a:gd name="connsiteX22" fmla="*/ 318581 w 746598"/>
                    <a:gd name="connsiteY22" fmla="*/ 102141 h 924128"/>
                    <a:gd name="connsiteX23" fmla="*/ 323445 w 746598"/>
                    <a:gd name="connsiteY23" fmla="*/ 77821 h 924128"/>
                    <a:gd name="connsiteX24" fmla="*/ 347764 w 746598"/>
                    <a:gd name="connsiteY24" fmla="*/ 94845 h 924128"/>
                    <a:gd name="connsiteX25" fmla="*/ 359923 w 746598"/>
                    <a:gd name="connsiteY25" fmla="*/ 99709 h 924128"/>
                    <a:gd name="connsiteX26" fmla="*/ 359923 w 746598"/>
                    <a:gd name="connsiteY26" fmla="*/ 119164 h 924128"/>
                    <a:gd name="connsiteX27" fmla="*/ 403698 w 746598"/>
                    <a:gd name="connsiteY27" fmla="*/ 124028 h 924128"/>
                    <a:gd name="connsiteX28" fmla="*/ 403698 w 746598"/>
                    <a:gd name="connsiteY28" fmla="*/ 124028 h 924128"/>
                    <a:gd name="connsiteX29" fmla="*/ 423153 w 746598"/>
                    <a:gd name="connsiteY29" fmla="*/ 148347 h 924128"/>
                    <a:gd name="connsiteX30" fmla="*/ 418289 w 746598"/>
                    <a:gd name="connsiteY30" fmla="*/ 187258 h 924128"/>
                    <a:gd name="connsiteX31" fmla="*/ 428017 w 746598"/>
                    <a:gd name="connsiteY31" fmla="*/ 199417 h 924128"/>
                    <a:gd name="connsiteX32" fmla="*/ 428017 w 746598"/>
                    <a:gd name="connsiteY32" fmla="*/ 199417 h 924128"/>
                    <a:gd name="connsiteX33" fmla="*/ 454768 w 746598"/>
                    <a:gd name="connsiteY33" fmla="*/ 223736 h 924128"/>
                    <a:gd name="connsiteX34" fmla="*/ 469360 w 746598"/>
                    <a:gd name="connsiteY34" fmla="*/ 218872 h 924128"/>
                    <a:gd name="connsiteX35" fmla="*/ 486383 w 746598"/>
                    <a:gd name="connsiteY35" fmla="*/ 245623 h 924128"/>
                    <a:gd name="connsiteX36" fmla="*/ 525294 w 746598"/>
                    <a:gd name="connsiteY36" fmla="*/ 252919 h 924128"/>
                    <a:gd name="connsiteX37" fmla="*/ 525294 w 746598"/>
                    <a:gd name="connsiteY37" fmla="*/ 252919 h 924128"/>
                    <a:gd name="connsiteX38" fmla="*/ 532589 w 746598"/>
                    <a:gd name="connsiteY38" fmla="*/ 284534 h 924128"/>
                    <a:gd name="connsiteX39" fmla="*/ 532589 w 746598"/>
                    <a:gd name="connsiteY39" fmla="*/ 284534 h 924128"/>
                    <a:gd name="connsiteX40" fmla="*/ 525294 w 746598"/>
                    <a:gd name="connsiteY40" fmla="*/ 299126 h 924128"/>
                    <a:gd name="connsiteX41" fmla="*/ 491247 w 746598"/>
                    <a:gd name="connsiteY41" fmla="*/ 333172 h 924128"/>
                    <a:gd name="connsiteX42" fmla="*/ 513134 w 746598"/>
                    <a:gd name="connsiteY42" fmla="*/ 347764 h 924128"/>
                    <a:gd name="connsiteX43" fmla="*/ 513134 w 746598"/>
                    <a:gd name="connsiteY43" fmla="*/ 347764 h 924128"/>
                    <a:gd name="connsiteX44" fmla="*/ 542317 w 746598"/>
                    <a:gd name="connsiteY44" fmla="*/ 384243 h 924128"/>
                    <a:gd name="connsiteX45" fmla="*/ 522862 w 746598"/>
                    <a:gd name="connsiteY45" fmla="*/ 391538 h 924128"/>
                    <a:gd name="connsiteX46" fmla="*/ 522862 w 746598"/>
                    <a:gd name="connsiteY46" fmla="*/ 410994 h 924128"/>
                    <a:gd name="connsiteX47" fmla="*/ 552045 w 746598"/>
                    <a:gd name="connsiteY47" fmla="*/ 401266 h 924128"/>
                    <a:gd name="connsiteX48" fmla="*/ 561772 w 746598"/>
                    <a:gd name="connsiteY48" fmla="*/ 406130 h 924128"/>
                    <a:gd name="connsiteX49" fmla="*/ 561772 w 746598"/>
                    <a:gd name="connsiteY49" fmla="*/ 406130 h 924128"/>
                    <a:gd name="connsiteX50" fmla="*/ 620138 w 746598"/>
                    <a:gd name="connsiteY50" fmla="*/ 396402 h 924128"/>
                    <a:gd name="connsiteX51" fmla="*/ 644457 w 746598"/>
                    <a:gd name="connsiteY51" fmla="*/ 406130 h 924128"/>
                    <a:gd name="connsiteX52" fmla="*/ 649321 w 746598"/>
                    <a:gd name="connsiteY52" fmla="*/ 418289 h 924128"/>
                    <a:gd name="connsiteX53" fmla="*/ 649321 w 746598"/>
                    <a:gd name="connsiteY53" fmla="*/ 418289 h 924128"/>
                    <a:gd name="connsiteX54" fmla="*/ 695528 w 746598"/>
                    <a:gd name="connsiteY54" fmla="*/ 445041 h 924128"/>
                    <a:gd name="connsiteX55" fmla="*/ 700391 w 746598"/>
                    <a:gd name="connsiteY55" fmla="*/ 462064 h 924128"/>
                    <a:gd name="connsiteX56" fmla="*/ 700391 w 746598"/>
                    <a:gd name="connsiteY56" fmla="*/ 462064 h 924128"/>
                    <a:gd name="connsiteX57" fmla="*/ 712551 w 746598"/>
                    <a:gd name="connsiteY57" fmla="*/ 486383 h 924128"/>
                    <a:gd name="connsiteX58" fmla="*/ 729574 w 746598"/>
                    <a:gd name="connsiteY58" fmla="*/ 503406 h 924128"/>
                    <a:gd name="connsiteX59" fmla="*/ 697960 w 746598"/>
                    <a:gd name="connsiteY59" fmla="*/ 508270 h 924128"/>
                    <a:gd name="connsiteX60" fmla="*/ 705255 w 746598"/>
                    <a:gd name="connsiteY60" fmla="*/ 532589 h 924128"/>
                    <a:gd name="connsiteX61" fmla="*/ 714983 w 746598"/>
                    <a:gd name="connsiteY61" fmla="*/ 549613 h 924128"/>
                    <a:gd name="connsiteX62" fmla="*/ 712551 w 746598"/>
                    <a:gd name="connsiteY62" fmla="*/ 566636 h 924128"/>
                    <a:gd name="connsiteX63" fmla="*/ 729574 w 746598"/>
                    <a:gd name="connsiteY63" fmla="*/ 573932 h 924128"/>
                    <a:gd name="connsiteX64" fmla="*/ 729574 w 746598"/>
                    <a:gd name="connsiteY64" fmla="*/ 573932 h 924128"/>
                    <a:gd name="connsiteX65" fmla="*/ 746598 w 746598"/>
                    <a:gd name="connsiteY65" fmla="*/ 615275 h 924128"/>
                    <a:gd name="connsiteX66" fmla="*/ 729574 w 746598"/>
                    <a:gd name="connsiteY66" fmla="*/ 646889 h 924128"/>
                    <a:gd name="connsiteX67" fmla="*/ 671209 w 746598"/>
                    <a:gd name="connsiteY67" fmla="*/ 637162 h 924128"/>
                    <a:gd name="connsiteX68" fmla="*/ 668777 w 746598"/>
                    <a:gd name="connsiteY68" fmla="*/ 620138 h 924128"/>
                    <a:gd name="connsiteX69" fmla="*/ 654185 w 746598"/>
                    <a:gd name="connsiteY69" fmla="*/ 622570 h 924128"/>
                    <a:gd name="connsiteX70" fmla="*/ 654185 w 746598"/>
                    <a:gd name="connsiteY70" fmla="*/ 622570 h 924128"/>
                    <a:gd name="connsiteX71" fmla="*/ 634730 w 746598"/>
                    <a:gd name="connsiteY71" fmla="*/ 617706 h 924128"/>
                    <a:gd name="connsiteX72" fmla="*/ 615274 w 746598"/>
                    <a:gd name="connsiteY72" fmla="*/ 627434 h 924128"/>
                    <a:gd name="connsiteX73" fmla="*/ 605547 w 746598"/>
                    <a:gd name="connsiteY73" fmla="*/ 651753 h 924128"/>
                    <a:gd name="connsiteX74" fmla="*/ 610411 w 746598"/>
                    <a:gd name="connsiteY74" fmla="*/ 663913 h 924128"/>
                    <a:gd name="connsiteX75" fmla="*/ 610411 w 746598"/>
                    <a:gd name="connsiteY75" fmla="*/ 663913 h 924128"/>
                    <a:gd name="connsiteX76" fmla="*/ 617706 w 746598"/>
                    <a:gd name="connsiteY76" fmla="*/ 685800 h 924128"/>
                    <a:gd name="connsiteX77" fmla="*/ 629866 w 746598"/>
                    <a:gd name="connsiteY77" fmla="*/ 700392 h 924128"/>
                    <a:gd name="connsiteX78" fmla="*/ 629866 w 746598"/>
                    <a:gd name="connsiteY78" fmla="*/ 700392 h 924128"/>
                    <a:gd name="connsiteX79" fmla="*/ 649321 w 746598"/>
                    <a:gd name="connsiteY79" fmla="*/ 724711 h 924128"/>
                    <a:gd name="connsiteX80" fmla="*/ 649321 w 746598"/>
                    <a:gd name="connsiteY80" fmla="*/ 724711 h 924128"/>
                    <a:gd name="connsiteX81" fmla="*/ 634730 w 746598"/>
                    <a:gd name="connsiteY81" fmla="*/ 770917 h 924128"/>
                    <a:gd name="connsiteX82" fmla="*/ 646889 w 746598"/>
                    <a:gd name="connsiteY82" fmla="*/ 778213 h 924128"/>
                    <a:gd name="connsiteX83" fmla="*/ 680936 w 746598"/>
                    <a:gd name="connsiteY83" fmla="*/ 775781 h 924128"/>
                    <a:gd name="connsiteX84" fmla="*/ 685800 w 746598"/>
                    <a:gd name="connsiteY84" fmla="*/ 817123 h 924128"/>
                    <a:gd name="connsiteX85" fmla="*/ 668777 w 746598"/>
                    <a:gd name="connsiteY85" fmla="*/ 824419 h 924128"/>
                    <a:gd name="connsiteX86" fmla="*/ 666345 w 746598"/>
                    <a:gd name="connsiteY86" fmla="*/ 863330 h 924128"/>
                    <a:gd name="connsiteX87" fmla="*/ 666345 w 746598"/>
                    <a:gd name="connsiteY87" fmla="*/ 863330 h 924128"/>
                    <a:gd name="connsiteX88" fmla="*/ 627434 w 746598"/>
                    <a:gd name="connsiteY88" fmla="*/ 899809 h 924128"/>
                    <a:gd name="connsiteX89" fmla="*/ 634730 w 746598"/>
                    <a:gd name="connsiteY89" fmla="*/ 924128 h 924128"/>
                    <a:gd name="connsiteX90" fmla="*/ 637162 w 746598"/>
                    <a:gd name="connsiteY90" fmla="*/ 924128 h 92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746598" h="924128">
                      <a:moveTo>
                        <a:pt x="0" y="0"/>
                      </a:moveTo>
                      <a:lnTo>
                        <a:pt x="26751" y="55934"/>
                      </a:lnTo>
                      <a:lnTo>
                        <a:pt x="26751" y="55934"/>
                      </a:lnTo>
                      <a:lnTo>
                        <a:pt x="68094" y="60798"/>
                      </a:lnTo>
                      <a:lnTo>
                        <a:pt x="77821" y="65662"/>
                      </a:lnTo>
                      <a:lnTo>
                        <a:pt x="94845" y="53502"/>
                      </a:lnTo>
                      <a:lnTo>
                        <a:pt x="116732" y="63230"/>
                      </a:lnTo>
                      <a:lnTo>
                        <a:pt x="109436" y="82685"/>
                      </a:lnTo>
                      <a:lnTo>
                        <a:pt x="128891" y="92413"/>
                      </a:lnTo>
                      <a:lnTo>
                        <a:pt x="145915" y="99709"/>
                      </a:lnTo>
                      <a:lnTo>
                        <a:pt x="155643" y="104572"/>
                      </a:lnTo>
                      <a:lnTo>
                        <a:pt x="182394" y="102141"/>
                      </a:lnTo>
                      <a:lnTo>
                        <a:pt x="182394" y="102141"/>
                      </a:lnTo>
                      <a:lnTo>
                        <a:pt x="184826" y="133755"/>
                      </a:lnTo>
                      <a:lnTo>
                        <a:pt x="209145" y="131323"/>
                      </a:lnTo>
                      <a:lnTo>
                        <a:pt x="226168" y="111868"/>
                      </a:lnTo>
                      <a:lnTo>
                        <a:pt x="240760" y="124028"/>
                      </a:lnTo>
                      <a:lnTo>
                        <a:pt x="265079" y="121596"/>
                      </a:lnTo>
                      <a:lnTo>
                        <a:pt x="272374" y="107004"/>
                      </a:lnTo>
                      <a:lnTo>
                        <a:pt x="289398" y="107004"/>
                      </a:lnTo>
                      <a:lnTo>
                        <a:pt x="289398" y="107004"/>
                      </a:lnTo>
                      <a:lnTo>
                        <a:pt x="318581" y="102141"/>
                      </a:lnTo>
                      <a:lnTo>
                        <a:pt x="318581" y="102141"/>
                      </a:lnTo>
                      <a:lnTo>
                        <a:pt x="323445" y="77821"/>
                      </a:lnTo>
                      <a:lnTo>
                        <a:pt x="347764" y="94845"/>
                      </a:lnTo>
                      <a:lnTo>
                        <a:pt x="359923" y="99709"/>
                      </a:lnTo>
                      <a:lnTo>
                        <a:pt x="359923" y="119164"/>
                      </a:lnTo>
                      <a:lnTo>
                        <a:pt x="403698" y="124028"/>
                      </a:lnTo>
                      <a:lnTo>
                        <a:pt x="403698" y="124028"/>
                      </a:lnTo>
                      <a:lnTo>
                        <a:pt x="423153" y="148347"/>
                      </a:lnTo>
                      <a:lnTo>
                        <a:pt x="418289" y="187258"/>
                      </a:lnTo>
                      <a:lnTo>
                        <a:pt x="428017" y="199417"/>
                      </a:lnTo>
                      <a:lnTo>
                        <a:pt x="428017" y="199417"/>
                      </a:lnTo>
                      <a:lnTo>
                        <a:pt x="454768" y="223736"/>
                      </a:lnTo>
                      <a:lnTo>
                        <a:pt x="469360" y="218872"/>
                      </a:lnTo>
                      <a:lnTo>
                        <a:pt x="486383" y="245623"/>
                      </a:lnTo>
                      <a:lnTo>
                        <a:pt x="525294" y="252919"/>
                      </a:lnTo>
                      <a:lnTo>
                        <a:pt x="525294" y="252919"/>
                      </a:lnTo>
                      <a:lnTo>
                        <a:pt x="532589" y="284534"/>
                      </a:lnTo>
                      <a:lnTo>
                        <a:pt x="532589" y="284534"/>
                      </a:lnTo>
                      <a:lnTo>
                        <a:pt x="525294" y="299126"/>
                      </a:lnTo>
                      <a:lnTo>
                        <a:pt x="491247" y="333172"/>
                      </a:lnTo>
                      <a:lnTo>
                        <a:pt x="513134" y="347764"/>
                      </a:lnTo>
                      <a:lnTo>
                        <a:pt x="513134" y="347764"/>
                      </a:lnTo>
                      <a:lnTo>
                        <a:pt x="542317" y="384243"/>
                      </a:lnTo>
                      <a:lnTo>
                        <a:pt x="522862" y="391538"/>
                      </a:lnTo>
                      <a:lnTo>
                        <a:pt x="522862" y="410994"/>
                      </a:lnTo>
                      <a:lnTo>
                        <a:pt x="552045" y="401266"/>
                      </a:lnTo>
                      <a:lnTo>
                        <a:pt x="561772" y="406130"/>
                      </a:lnTo>
                      <a:lnTo>
                        <a:pt x="561772" y="406130"/>
                      </a:lnTo>
                      <a:lnTo>
                        <a:pt x="620138" y="396402"/>
                      </a:lnTo>
                      <a:lnTo>
                        <a:pt x="644457" y="406130"/>
                      </a:lnTo>
                      <a:lnTo>
                        <a:pt x="649321" y="418289"/>
                      </a:lnTo>
                      <a:lnTo>
                        <a:pt x="649321" y="418289"/>
                      </a:lnTo>
                      <a:lnTo>
                        <a:pt x="695528" y="445041"/>
                      </a:lnTo>
                      <a:lnTo>
                        <a:pt x="700391" y="462064"/>
                      </a:lnTo>
                      <a:lnTo>
                        <a:pt x="700391" y="462064"/>
                      </a:lnTo>
                      <a:lnTo>
                        <a:pt x="712551" y="486383"/>
                      </a:lnTo>
                      <a:lnTo>
                        <a:pt x="729574" y="503406"/>
                      </a:lnTo>
                      <a:lnTo>
                        <a:pt x="697960" y="508270"/>
                      </a:lnTo>
                      <a:lnTo>
                        <a:pt x="705255" y="532589"/>
                      </a:lnTo>
                      <a:lnTo>
                        <a:pt x="714983" y="549613"/>
                      </a:lnTo>
                      <a:lnTo>
                        <a:pt x="712551" y="566636"/>
                      </a:lnTo>
                      <a:lnTo>
                        <a:pt x="729574" y="573932"/>
                      </a:lnTo>
                      <a:lnTo>
                        <a:pt x="729574" y="573932"/>
                      </a:lnTo>
                      <a:lnTo>
                        <a:pt x="746598" y="615275"/>
                      </a:lnTo>
                      <a:lnTo>
                        <a:pt x="729574" y="646889"/>
                      </a:lnTo>
                      <a:lnTo>
                        <a:pt x="671209" y="637162"/>
                      </a:lnTo>
                      <a:lnTo>
                        <a:pt x="668777" y="620138"/>
                      </a:lnTo>
                      <a:lnTo>
                        <a:pt x="654185" y="622570"/>
                      </a:lnTo>
                      <a:lnTo>
                        <a:pt x="654185" y="622570"/>
                      </a:lnTo>
                      <a:lnTo>
                        <a:pt x="634730" y="617706"/>
                      </a:lnTo>
                      <a:lnTo>
                        <a:pt x="615274" y="627434"/>
                      </a:lnTo>
                      <a:lnTo>
                        <a:pt x="605547" y="651753"/>
                      </a:lnTo>
                      <a:lnTo>
                        <a:pt x="610411" y="663913"/>
                      </a:lnTo>
                      <a:lnTo>
                        <a:pt x="610411" y="663913"/>
                      </a:lnTo>
                      <a:lnTo>
                        <a:pt x="617706" y="685800"/>
                      </a:lnTo>
                      <a:lnTo>
                        <a:pt x="629866" y="700392"/>
                      </a:lnTo>
                      <a:lnTo>
                        <a:pt x="629866" y="700392"/>
                      </a:lnTo>
                      <a:lnTo>
                        <a:pt x="649321" y="724711"/>
                      </a:lnTo>
                      <a:lnTo>
                        <a:pt x="649321" y="724711"/>
                      </a:lnTo>
                      <a:lnTo>
                        <a:pt x="634730" y="770917"/>
                      </a:lnTo>
                      <a:lnTo>
                        <a:pt x="646889" y="778213"/>
                      </a:lnTo>
                      <a:lnTo>
                        <a:pt x="680936" y="775781"/>
                      </a:lnTo>
                      <a:lnTo>
                        <a:pt x="685800" y="817123"/>
                      </a:lnTo>
                      <a:lnTo>
                        <a:pt x="668777" y="824419"/>
                      </a:lnTo>
                      <a:lnTo>
                        <a:pt x="666345" y="863330"/>
                      </a:lnTo>
                      <a:lnTo>
                        <a:pt x="666345" y="863330"/>
                      </a:lnTo>
                      <a:lnTo>
                        <a:pt x="627434" y="899809"/>
                      </a:lnTo>
                      <a:lnTo>
                        <a:pt x="634730" y="924128"/>
                      </a:lnTo>
                      <a:lnTo>
                        <a:pt x="637162" y="924128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88" name="Dowolny kształt 87"/>
              <p:cNvSpPr/>
              <p:nvPr/>
            </p:nvSpPr>
            <p:spPr>
              <a:xfrm>
                <a:off x="2125980" y="1234440"/>
                <a:ext cx="1154430" cy="205740"/>
              </a:xfrm>
              <a:custGeom>
                <a:avLst/>
                <a:gdLst>
                  <a:gd name="connsiteX0" fmla="*/ 1154430 w 1154430"/>
                  <a:gd name="connsiteY0" fmla="*/ 160020 h 205740"/>
                  <a:gd name="connsiteX1" fmla="*/ 1062990 w 1154430"/>
                  <a:gd name="connsiteY1" fmla="*/ 182880 h 205740"/>
                  <a:gd name="connsiteX2" fmla="*/ 1028700 w 1154430"/>
                  <a:gd name="connsiteY2" fmla="*/ 205740 h 205740"/>
                  <a:gd name="connsiteX3" fmla="*/ 960120 w 1154430"/>
                  <a:gd name="connsiteY3" fmla="*/ 182880 h 205740"/>
                  <a:gd name="connsiteX4" fmla="*/ 925830 w 1154430"/>
                  <a:gd name="connsiteY4" fmla="*/ 171450 h 205740"/>
                  <a:gd name="connsiteX5" fmla="*/ 914400 w 1154430"/>
                  <a:gd name="connsiteY5" fmla="*/ 137160 h 205740"/>
                  <a:gd name="connsiteX6" fmla="*/ 891540 w 1154430"/>
                  <a:gd name="connsiteY6" fmla="*/ 102870 h 205740"/>
                  <a:gd name="connsiteX7" fmla="*/ 857250 w 1154430"/>
                  <a:gd name="connsiteY7" fmla="*/ 91440 h 205740"/>
                  <a:gd name="connsiteX8" fmla="*/ 742950 w 1154430"/>
                  <a:gd name="connsiteY8" fmla="*/ 80010 h 205740"/>
                  <a:gd name="connsiteX9" fmla="*/ 708660 w 1154430"/>
                  <a:gd name="connsiteY9" fmla="*/ 57150 h 205740"/>
                  <a:gd name="connsiteX10" fmla="*/ 640080 w 1154430"/>
                  <a:gd name="connsiteY10" fmla="*/ 80010 h 205740"/>
                  <a:gd name="connsiteX11" fmla="*/ 571500 w 1154430"/>
                  <a:gd name="connsiteY11" fmla="*/ 68580 h 205740"/>
                  <a:gd name="connsiteX12" fmla="*/ 560070 w 1154430"/>
                  <a:gd name="connsiteY12" fmla="*/ 34290 h 205740"/>
                  <a:gd name="connsiteX13" fmla="*/ 491490 w 1154430"/>
                  <a:gd name="connsiteY13" fmla="*/ 11430 h 205740"/>
                  <a:gd name="connsiteX14" fmla="*/ 457200 w 1154430"/>
                  <a:gd name="connsiteY14" fmla="*/ 0 h 205740"/>
                  <a:gd name="connsiteX15" fmla="*/ 422910 w 1154430"/>
                  <a:gd name="connsiteY15" fmla="*/ 22860 h 205740"/>
                  <a:gd name="connsiteX16" fmla="*/ 331470 w 1154430"/>
                  <a:gd name="connsiteY16" fmla="*/ 45720 h 205740"/>
                  <a:gd name="connsiteX17" fmla="*/ 297180 w 1154430"/>
                  <a:gd name="connsiteY17" fmla="*/ 80010 h 205740"/>
                  <a:gd name="connsiteX18" fmla="*/ 228600 w 1154430"/>
                  <a:gd name="connsiteY18" fmla="*/ 91440 h 205740"/>
                  <a:gd name="connsiteX19" fmla="*/ 182880 w 1154430"/>
                  <a:gd name="connsiteY19" fmla="*/ 160020 h 205740"/>
                  <a:gd name="connsiteX20" fmla="*/ 171450 w 1154430"/>
                  <a:gd name="connsiteY20" fmla="*/ 194310 h 205740"/>
                  <a:gd name="connsiteX21" fmla="*/ 137160 w 1154430"/>
                  <a:gd name="connsiteY21" fmla="*/ 205740 h 205740"/>
                  <a:gd name="connsiteX22" fmla="*/ 0 w 1154430"/>
                  <a:gd name="connsiteY22" fmla="*/ 19431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54430" h="205740">
                    <a:moveTo>
                      <a:pt x="1154430" y="160020"/>
                    </a:moveTo>
                    <a:cubicBezTo>
                      <a:pt x="1132693" y="164367"/>
                      <a:pt x="1086421" y="171164"/>
                      <a:pt x="1062990" y="182880"/>
                    </a:cubicBezTo>
                    <a:cubicBezTo>
                      <a:pt x="1050703" y="189023"/>
                      <a:pt x="1040130" y="198120"/>
                      <a:pt x="1028700" y="205740"/>
                    </a:cubicBezTo>
                    <a:lnTo>
                      <a:pt x="960120" y="182880"/>
                    </a:lnTo>
                    <a:lnTo>
                      <a:pt x="925830" y="171450"/>
                    </a:lnTo>
                    <a:cubicBezTo>
                      <a:pt x="922020" y="160020"/>
                      <a:pt x="919788" y="147936"/>
                      <a:pt x="914400" y="137160"/>
                    </a:cubicBezTo>
                    <a:cubicBezTo>
                      <a:pt x="908257" y="124873"/>
                      <a:pt x="902267" y="111452"/>
                      <a:pt x="891540" y="102870"/>
                    </a:cubicBezTo>
                    <a:cubicBezTo>
                      <a:pt x="882132" y="95344"/>
                      <a:pt x="869158" y="93272"/>
                      <a:pt x="857250" y="91440"/>
                    </a:cubicBezTo>
                    <a:cubicBezTo>
                      <a:pt x="819405" y="85618"/>
                      <a:pt x="781050" y="83820"/>
                      <a:pt x="742950" y="80010"/>
                    </a:cubicBezTo>
                    <a:cubicBezTo>
                      <a:pt x="731520" y="72390"/>
                      <a:pt x="722397" y="57150"/>
                      <a:pt x="708660" y="57150"/>
                    </a:cubicBezTo>
                    <a:cubicBezTo>
                      <a:pt x="684563" y="57150"/>
                      <a:pt x="640080" y="80010"/>
                      <a:pt x="640080" y="80010"/>
                    </a:cubicBezTo>
                    <a:cubicBezTo>
                      <a:pt x="617220" y="76200"/>
                      <a:pt x="591622" y="80078"/>
                      <a:pt x="571500" y="68580"/>
                    </a:cubicBezTo>
                    <a:cubicBezTo>
                      <a:pt x="561039" y="62602"/>
                      <a:pt x="569874" y="41293"/>
                      <a:pt x="560070" y="34290"/>
                    </a:cubicBezTo>
                    <a:cubicBezTo>
                      <a:pt x="540462" y="20284"/>
                      <a:pt x="514350" y="19050"/>
                      <a:pt x="491490" y="11430"/>
                    </a:cubicBezTo>
                    <a:lnTo>
                      <a:pt x="457200" y="0"/>
                    </a:lnTo>
                    <a:cubicBezTo>
                      <a:pt x="445770" y="7620"/>
                      <a:pt x="435197" y="16717"/>
                      <a:pt x="422910" y="22860"/>
                    </a:cubicBezTo>
                    <a:cubicBezTo>
                      <a:pt x="399479" y="34576"/>
                      <a:pt x="353207" y="41373"/>
                      <a:pt x="331470" y="45720"/>
                    </a:cubicBezTo>
                    <a:cubicBezTo>
                      <a:pt x="320040" y="57150"/>
                      <a:pt x="311951" y="73445"/>
                      <a:pt x="297180" y="80010"/>
                    </a:cubicBezTo>
                    <a:cubicBezTo>
                      <a:pt x="276002" y="89422"/>
                      <a:pt x="247586" y="78150"/>
                      <a:pt x="228600" y="91440"/>
                    </a:cubicBezTo>
                    <a:cubicBezTo>
                      <a:pt x="206092" y="107195"/>
                      <a:pt x="191568" y="133956"/>
                      <a:pt x="182880" y="160020"/>
                    </a:cubicBezTo>
                    <a:cubicBezTo>
                      <a:pt x="179070" y="171450"/>
                      <a:pt x="179969" y="185791"/>
                      <a:pt x="171450" y="194310"/>
                    </a:cubicBezTo>
                    <a:cubicBezTo>
                      <a:pt x="162931" y="202829"/>
                      <a:pt x="148590" y="201930"/>
                      <a:pt x="137160" y="205740"/>
                    </a:cubicBezTo>
                    <a:cubicBezTo>
                      <a:pt x="7636" y="193965"/>
                      <a:pt x="53513" y="194310"/>
                      <a:pt x="0" y="19431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Dowolny kształt 88"/>
              <p:cNvSpPr/>
              <p:nvPr/>
            </p:nvSpPr>
            <p:spPr>
              <a:xfrm>
                <a:off x="1623060" y="331470"/>
                <a:ext cx="445770" cy="1223010"/>
              </a:xfrm>
              <a:custGeom>
                <a:avLst/>
                <a:gdLst>
                  <a:gd name="connsiteX0" fmla="*/ 445770 w 445770"/>
                  <a:gd name="connsiteY0" fmla="*/ 1223010 h 1223010"/>
                  <a:gd name="connsiteX1" fmla="*/ 388620 w 445770"/>
                  <a:gd name="connsiteY1" fmla="*/ 1188720 h 1223010"/>
                  <a:gd name="connsiteX2" fmla="*/ 194310 w 445770"/>
                  <a:gd name="connsiteY2" fmla="*/ 1188720 h 1223010"/>
                  <a:gd name="connsiteX3" fmla="*/ 125730 w 445770"/>
                  <a:gd name="connsiteY3" fmla="*/ 1143000 h 1223010"/>
                  <a:gd name="connsiteX4" fmla="*/ 102870 w 445770"/>
                  <a:gd name="connsiteY4" fmla="*/ 1074420 h 1223010"/>
                  <a:gd name="connsiteX5" fmla="*/ 114300 w 445770"/>
                  <a:gd name="connsiteY5" fmla="*/ 982980 h 1223010"/>
                  <a:gd name="connsiteX6" fmla="*/ 125730 w 445770"/>
                  <a:gd name="connsiteY6" fmla="*/ 948690 h 1223010"/>
                  <a:gd name="connsiteX7" fmla="*/ 91440 w 445770"/>
                  <a:gd name="connsiteY7" fmla="*/ 937260 h 1223010"/>
                  <a:gd name="connsiteX8" fmla="*/ 125730 w 445770"/>
                  <a:gd name="connsiteY8" fmla="*/ 868680 h 1223010"/>
                  <a:gd name="connsiteX9" fmla="*/ 102870 w 445770"/>
                  <a:gd name="connsiteY9" fmla="*/ 800100 h 1223010"/>
                  <a:gd name="connsiteX10" fmla="*/ 148590 w 445770"/>
                  <a:gd name="connsiteY10" fmla="*/ 754380 h 1223010"/>
                  <a:gd name="connsiteX11" fmla="*/ 114300 w 445770"/>
                  <a:gd name="connsiteY11" fmla="*/ 731520 h 1223010"/>
                  <a:gd name="connsiteX12" fmla="*/ 80010 w 445770"/>
                  <a:gd name="connsiteY12" fmla="*/ 662940 h 1223010"/>
                  <a:gd name="connsiteX13" fmla="*/ 57150 w 445770"/>
                  <a:gd name="connsiteY13" fmla="*/ 628650 h 1223010"/>
                  <a:gd name="connsiteX14" fmla="*/ 45720 w 445770"/>
                  <a:gd name="connsiteY14" fmla="*/ 560070 h 1223010"/>
                  <a:gd name="connsiteX15" fmla="*/ 22860 w 445770"/>
                  <a:gd name="connsiteY15" fmla="*/ 525780 h 1223010"/>
                  <a:gd name="connsiteX16" fmla="*/ 11430 w 445770"/>
                  <a:gd name="connsiteY16" fmla="*/ 434340 h 1223010"/>
                  <a:gd name="connsiteX17" fmla="*/ 0 w 445770"/>
                  <a:gd name="connsiteY17" fmla="*/ 400050 h 1223010"/>
                  <a:gd name="connsiteX18" fmla="*/ 34290 w 445770"/>
                  <a:gd name="connsiteY18" fmla="*/ 377190 h 1223010"/>
                  <a:gd name="connsiteX19" fmla="*/ 80010 w 445770"/>
                  <a:gd name="connsiteY19" fmla="*/ 365760 h 1223010"/>
                  <a:gd name="connsiteX20" fmla="*/ 91440 w 445770"/>
                  <a:gd name="connsiteY20" fmla="*/ 331470 h 1223010"/>
                  <a:gd name="connsiteX21" fmla="*/ 80010 w 445770"/>
                  <a:gd name="connsiteY21" fmla="*/ 274320 h 1223010"/>
                  <a:gd name="connsiteX22" fmla="*/ 68580 w 445770"/>
                  <a:gd name="connsiteY22" fmla="*/ 240030 h 1223010"/>
                  <a:gd name="connsiteX23" fmla="*/ 22860 w 445770"/>
                  <a:gd name="connsiteY23" fmla="*/ 57150 h 1223010"/>
                  <a:gd name="connsiteX24" fmla="*/ 11430 w 445770"/>
                  <a:gd name="connsiteY2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5770" h="1223010">
                    <a:moveTo>
                      <a:pt x="445770" y="1223010"/>
                    </a:moveTo>
                    <a:cubicBezTo>
                      <a:pt x="426720" y="1211580"/>
                      <a:pt x="409696" y="1195745"/>
                      <a:pt x="388620" y="1188720"/>
                    </a:cubicBezTo>
                    <a:cubicBezTo>
                      <a:pt x="322536" y="1166692"/>
                      <a:pt x="261752" y="1181976"/>
                      <a:pt x="194310" y="1188720"/>
                    </a:cubicBezTo>
                    <a:cubicBezTo>
                      <a:pt x="148803" y="1177343"/>
                      <a:pt x="145464" y="1187401"/>
                      <a:pt x="125730" y="1143000"/>
                    </a:cubicBezTo>
                    <a:cubicBezTo>
                      <a:pt x="115943" y="1120980"/>
                      <a:pt x="102870" y="1074420"/>
                      <a:pt x="102870" y="1074420"/>
                    </a:cubicBezTo>
                    <a:cubicBezTo>
                      <a:pt x="106680" y="1043940"/>
                      <a:pt x="108805" y="1013202"/>
                      <a:pt x="114300" y="982980"/>
                    </a:cubicBezTo>
                    <a:cubicBezTo>
                      <a:pt x="116455" y="971126"/>
                      <a:pt x="131118" y="959466"/>
                      <a:pt x="125730" y="948690"/>
                    </a:cubicBezTo>
                    <a:cubicBezTo>
                      <a:pt x="120342" y="937914"/>
                      <a:pt x="102870" y="941070"/>
                      <a:pt x="91440" y="937260"/>
                    </a:cubicBezTo>
                    <a:cubicBezTo>
                      <a:pt x="100429" y="923777"/>
                      <a:pt x="127983" y="888961"/>
                      <a:pt x="125730" y="868680"/>
                    </a:cubicBezTo>
                    <a:cubicBezTo>
                      <a:pt x="123069" y="844731"/>
                      <a:pt x="102870" y="800100"/>
                      <a:pt x="102870" y="800100"/>
                    </a:cubicBezTo>
                    <a:cubicBezTo>
                      <a:pt x="119006" y="794721"/>
                      <a:pt x="162934" y="790239"/>
                      <a:pt x="148590" y="754380"/>
                    </a:cubicBezTo>
                    <a:cubicBezTo>
                      <a:pt x="143488" y="741625"/>
                      <a:pt x="125730" y="739140"/>
                      <a:pt x="114300" y="731520"/>
                    </a:cubicBezTo>
                    <a:cubicBezTo>
                      <a:pt x="48786" y="633250"/>
                      <a:pt x="127332" y="757584"/>
                      <a:pt x="80010" y="662940"/>
                    </a:cubicBezTo>
                    <a:cubicBezTo>
                      <a:pt x="73867" y="650653"/>
                      <a:pt x="64770" y="640080"/>
                      <a:pt x="57150" y="628650"/>
                    </a:cubicBezTo>
                    <a:cubicBezTo>
                      <a:pt x="53340" y="605790"/>
                      <a:pt x="53049" y="582056"/>
                      <a:pt x="45720" y="560070"/>
                    </a:cubicBezTo>
                    <a:cubicBezTo>
                      <a:pt x="41376" y="547038"/>
                      <a:pt x="26474" y="539033"/>
                      <a:pt x="22860" y="525780"/>
                    </a:cubicBezTo>
                    <a:cubicBezTo>
                      <a:pt x="14778" y="496145"/>
                      <a:pt x="16925" y="464562"/>
                      <a:pt x="11430" y="434340"/>
                    </a:cubicBezTo>
                    <a:cubicBezTo>
                      <a:pt x="9275" y="422486"/>
                      <a:pt x="3810" y="411480"/>
                      <a:pt x="0" y="400050"/>
                    </a:cubicBezTo>
                    <a:cubicBezTo>
                      <a:pt x="11430" y="392430"/>
                      <a:pt x="21664" y="382601"/>
                      <a:pt x="34290" y="377190"/>
                    </a:cubicBezTo>
                    <a:cubicBezTo>
                      <a:pt x="48729" y="371002"/>
                      <a:pt x="67743" y="375573"/>
                      <a:pt x="80010" y="365760"/>
                    </a:cubicBezTo>
                    <a:cubicBezTo>
                      <a:pt x="89418" y="358234"/>
                      <a:pt x="87630" y="342900"/>
                      <a:pt x="91440" y="331470"/>
                    </a:cubicBezTo>
                    <a:cubicBezTo>
                      <a:pt x="87630" y="312420"/>
                      <a:pt x="84722" y="293167"/>
                      <a:pt x="80010" y="274320"/>
                    </a:cubicBezTo>
                    <a:cubicBezTo>
                      <a:pt x="77088" y="262631"/>
                      <a:pt x="69988" y="251996"/>
                      <a:pt x="68580" y="240030"/>
                    </a:cubicBezTo>
                    <a:cubicBezTo>
                      <a:pt x="47459" y="60499"/>
                      <a:pt x="103883" y="111165"/>
                      <a:pt x="22860" y="57150"/>
                    </a:cubicBezTo>
                    <a:cubicBezTo>
                      <a:pt x="9020" y="15631"/>
                      <a:pt x="11430" y="34908"/>
                      <a:pt x="11430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Dowolny kształt 89"/>
              <p:cNvSpPr/>
              <p:nvPr/>
            </p:nvSpPr>
            <p:spPr>
              <a:xfrm>
                <a:off x="1143000" y="1392456"/>
                <a:ext cx="571500" cy="676374"/>
              </a:xfrm>
              <a:custGeom>
                <a:avLst/>
                <a:gdLst>
                  <a:gd name="connsiteX0" fmla="*/ 0 w 571500"/>
                  <a:gd name="connsiteY0" fmla="*/ 664944 h 676374"/>
                  <a:gd name="connsiteX1" fmla="*/ 57150 w 571500"/>
                  <a:gd name="connsiteY1" fmla="*/ 676374 h 676374"/>
                  <a:gd name="connsiteX2" fmla="*/ 182880 w 571500"/>
                  <a:gd name="connsiteY2" fmla="*/ 653514 h 676374"/>
                  <a:gd name="connsiteX3" fmla="*/ 262890 w 571500"/>
                  <a:gd name="connsiteY3" fmla="*/ 573504 h 676374"/>
                  <a:gd name="connsiteX4" fmla="*/ 308610 w 571500"/>
                  <a:gd name="connsiteY4" fmla="*/ 527784 h 676374"/>
                  <a:gd name="connsiteX5" fmla="*/ 331470 w 571500"/>
                  <a:gd name="connsiteY5" fmla="*/ 493494 h 676374"/>
                  <a:gd name="connsiteX6" fmla="*/ 400050 w 571500"/>
                  <a:gd name="connsiteY6" fmla="*/ 459204 h 676374"/>
                  <a:gd name="connsiteX7" fmla="*/ 400050 w 571500"/>
                  <a:gd name="connsiteY7" fmla="*/ 367764 h 676374"/>
                  <a:gd name="connsiteX8" fmla="*/ 365760 w 571500"/>
                  <a:gd name="connsiteY8" fmla="*/ 344904 h 676374"/>
                  <a:gd name="connsiteX9" fmla="*/ 342900 w 571500"/>
                  <a:gd name="connsiteY9" fmla="*/ 310614 h 676374"/>
                  <a:gd name="connsiteX10" fmla="*/ 331470 w 571500"/>
                  <a:gd name="connsiteY10" fmla="*/ 253464 h 676374"/>
                  <a:gd name="connsiteX11" fmla="*/ 297180 w 571500"/>
                  <a:gd name="connsiteY11" fmla="*/ 242034 h 676374"/>
                  <a:gd name="connsiteX12" fmla="*/ 285750 w 571500"/>
                  <a:gd name="connsiteY12" fmla="*/ 207744 h 676374"/>
                  <a:gd name="connsiteX13" fmla="*/ 320040 w 571500"/>
                  <a:gd name="connsiteY13" fmla="*/ 184884 h 676374"/>
                  <a:gd name="connsiteX14" fmla="*/ 400050 w 571500"/>
                  <a:gd name="connsiteY14" fmla="*/ 162024 h 676374"/>
                  <a:gd name="connsiteX15" fmla="*/ 468630 w 571500"/>
                  <a:gd name="connsiteY15" fmla="*/ 116304 h 676374"/>
                  <a:gd name="connsiteX16" fmla="*/ 514350 w 571500"/>
                  <a:gd name="connsiteY16" fmla="*/ 36294 h 676374"/>
                  <a:gd name="connsiteX17" fmla="*/ 571500 w 571500"/>
                  <a:gd name="connsiteY17" fmla="*/ 2004 h 67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1500" h="676374">
                    <a:moveTo>
                      <a:pt x="0" y="664944"/>
                    </a:moveTo>
                    <a:cubicBezTo>
                      <a:pt x="19050" y="668754"/>
                      <a:pt x="37723" y="676374"/>
                      <a:pt x="57150" y="676374"/>
                    </a:cubicBezTo>
                    <a:cubicBezTo>
                      <a:pt x="121772" y="676374"/>
                      <a:pt x="134657" y="669588"/>
                      <a:pt x="182880" y="653514"/>
                    </a:cubicBezTo>
                    <a:cubicBezTo>
                      <a:pt x="235283" y="574909"/>
                      <a:pt x="202536" y="593622"/>
                      <a:pt x="262890" y="573504"/>
                    </a:cubicBezTo>
                    <a:cubicBezTo>
                      <a:pt x="287828" y="498689"/>
                      <a:pt x="253192" y="572119"/>
                      <a:pt x="308610" y="527784"/>
                    </a:cubicBezTo>
                    <a:cubicBezTo>
                      <a:pt x="319337" y="519202"/>
                      <a:pt x="321756" y="503208"/>
                      <a:pt x="331470" y="493494"/>
                    </a:cubicBezTo>
                    <a:cubicBezTo>
                      <a:pt x="353627" y="471337"/>
                      <a:pt x="372161" y="468500"/>
                      <a:pt x="400050" y="459204"/>
                    </a:cubicBezTo>
                    <a:cubicBezTo>
                      <a:pt x="411771" y="424042"/>
                      <a:pt x="423280" y="408417"/>
                      <a:pt x="400050" y="367764"/>
                    </a:cubicBezTo>
                    <a:cubicBezTo>
                      <a:pt x="393234" y="355837"/>
                      <a:pt x="377190" y="352524"/>
                      <a:pt x="365760" y="344904"/>
                    </a:cubicBezTo>
                    <a:cubicBezTo>
                      <a:pt x="358140" y="333474"/>
                      <a:pt x="347723" y="323476"/>
                      <a:pt x="342900" y="310614"/>
                    </a:cubicBezTo>
                    <a:cubicBezTo>
                      <a:pt x="336079" y="292424"/>
                      <a:pt x="342246" y="269628"/>
                      <a:pt x="331470" y="253464"/>
                    </a:cubicBezTo>
                    <a:cubicBezTo>
                      <a:pt x="324787" y="243439"/>
                      <a:pt x="308610" y="245844"/>
                      <a:pt x="297180" y="242034"/>
                    </a:cubicBezTo>
                    <a:cubicBezTo>
                      <a:pt x="293370" y="230604"/>
                      <a:pt x="281275" y="218931"/>
                      <a:pt x="285750" y="207744"/>
                    </a:cubicBezTo>
                    <a:cubicBezTo>
                      <a:pt x="290852" y="194989"/>
                      <a:pt x="307753" y="191027"/>
                      <a:pt x="320040" y="184884"/>
                    </a:cubicBezTo>
                    <a:cubicBezTo>
                      <a:pt x="336438" y="176685"/>
                      <a:pt x="385401" y="165686"/>
                      <a:pt x="400050" y="162024"/>
                    </a:cubicBezTo>
                    <a:cubicBezTo>
                      <a:pt x="422910" y="146784"/>
                      <a:pt x="464113" y="143404"/>
                      <a:pt x="468630" y="116304"/>
                    </a:cubicBezTo>
                    <a:cubicBezTo>
                      <a:pt x="482041" y="35840"/>
                      <a:pt x="458074" y="55053"/>
                      <a:pt x="514350" y="36294"/>
                    </a:cubicBezTo>
                    <a:cubicBezTo>
                      <a:pt x="530599" y="-12454"/>
                      <a:pt x="513732" y="2004"/>
                      <a:pt x="571500" y="200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108" name="Picture 4" descr="Znalezione obrazy dla zapytania ps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718" y="-119689"/>
            <a:ext cx="1232143" cy="12321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5107351" y="1837040"/>
            <a:ext cx="5676456" cy="4006279"/>
            <a:chOff x="5107351" y="1837040"/>
            <a:chExt cx="5676456" cy="4006279"/>
          </a:xfrm>
        </p:grpSpPr>
        <p:sp>
          <p:nvSpPr>
            <p:cNvPr id="8" name="Prostokąt 7"/>
            <p:cNvSpPr/>
            <p:nvPr/>
          </p:nvSpPr>
          <p:spPr>
            <a:xfrm>
              <a:off x="7105384" y="183704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203" name="Prostokąt 202"/>
            <p:cNvSpPr/>
            <p:nvPr/>
          </p:nvSpPr>
          <p:spPr>
            <a:xfrm>
              <a:off x="5547468" y="2189293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4" name="Prostokąt 203"/>
            <p:cNvSpPr/>
            <p:nvPr/>
          </p:nvSpPr>
          <p:spPr>
            <a:xfrm>
              <a:off x="8582071" y="195478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5" name="Prostokąt 204"/>
            <p:cNvSpPr/>
            <p:nvPr/>
          </p:nvSpPr>
          <p:spPr>
            <a:xfrm>
              <a:off x="10097881" y="2727718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06" name="Prostokąt 205"/>
            <p:cNvSpPr/>
            <p:nvPr/>
          </p:nvSpPr>
          <p:spPr>
            <a:xfrm>
              <a:off x="7354063" y="263317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07" name="Prostokąt 206"/>
            <p:cNvSpPr/>
            <p:nvPr/>
          </p:nvSpPr>
          <p:spPr>
            <a:xfrm>
              <a:off x="6684464" y="348606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208" name="Prostokąt 207"/>
            <p:cNvSpPr/>
            <p:nvPr/>
          </p:nvSpPr>
          <p:spPr>
            <a:xfrm>
              <a:off x="5107351" y="3133207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9" name="Prostokąt 208"/>
            <p:cNvSpPr/>
            <p:nvPr/>
          </p:nvSpPr>
          <p:spPr>
            <a:xfrm>
              <a:off x="7913480" y="387193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0" name="Prostokąt 209"/>
            <p:cNvSpPr/>
            <p:nvPr/>
          </p:nvSpPr>
          <p:spPr>
            <a:xfrm>
              <a:off x="9125238" y="3197194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11" name="Prostokąt 210"/>
            <p:cNvSpPr/>
            <p:nvPr/>
          </p:nvSpPr>
          <p:spPr>
            <a:xfrm>
              <a:off x="10230355" y="4394822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2" name="Prostokąt 211"/>
            <p:cNvSpPr/>
            <p:nvPr/>
          </p:nvSpPr>
          <p:spPr>
            <a:xfrm>
              <a:off x="6047959" y="430691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3" name="Prostokąt 212"/>
            <p:cNvSpPr/>
            <p:nvPr/>
          </p:nvSpPr>
          <p:spPr>
            <a:xfrm>
              <a:off x="6885418" y="4656400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4" name="Prostokąt 213"/>
            <p:cNvSpPr/>
            <p:nvPr/>
          </p:nvSpPr>
          <p:spPr>
            <a:xfrm>
              <a:off x="7676870" y="4953115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15" name="Prostokąt 214"/>
            <p:cNvSpPr/>
            <p:nvPr/>
          </p:nvSpPr>
          <p:spPr>
            <a:xfrm>
              <a:off x="9908706" y="5555319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6" name="Prostokąt 215"/>
            <p:cNvSpPr/>
            <p:nvPr/>
          </p:nvSpPr>
          <p:spPr>
            <a:xfrm>
              <a:off x="8833027" y="4782871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17" name="Prostokąt 216"/>
            <p:cNvSpPr/>
            <p:nvPr/>
          </p:nvSpPr>
          <p:spPr>
            <a:xfrm>
              <a:off x="8394559" y="5607823"/>
              <a:ext cx="553452" cy="2354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78" name="Obraz 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5300099" y="2120171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0" name="Obraz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9811885" y="2367730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1" name="Obraz 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7151554" y="2518795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4" name="Obraz 8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8824490" y="3071486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7" name="Obraz 10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7633965" y="3840440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1" name="Obraz 1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6768039" y="4695481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3" name="Obraz 1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8609593" y="4636147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4" name="Obraz 1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9631402" y="5349919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2" name="Obraz 1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6822538" y="1601058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3" name="Obraz 17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5082327" y="3390982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4" name="Obraz 17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8361645" y="1898262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5" name="Obraz 17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6354304" y="3128516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6" name="Obraz 17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5788212" y="4199027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7" name="Obraz 17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7484331" y="4874123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8" name="Obraz 1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8193050" y="5514876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79" name="Obraz 1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9671" r="40404" b="42945"/>
          <a:stretch/>
        </p:blipFill>
        <p:spPr>
          <a:xfrm>
            <a:off x="10093580" y="4172496"/>
            <a:ext cx="277304" cy="464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80" name="pole tekstowe 179"/>
          <p:cNvSpPr txBox="1"/>
          <p:nvPr/>
        </p:nvSpPr>
        <p:spPr bwMode="auto">
          <a:xfrm>
            <a:off x="172358" y="170999"/>
            <a:ext cx="6654148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rozbudowy sieci dystrybucyjnej wysokiego ciśnienia w latach 2017 - 2026 </a:t>
            </a:r>
          </a:p>
        </p:txBody>
      </p:sp>
      <p:sp>
        <p:nvSpPr>
          <p:cNvPr id="182" name="pole tekstowe 181"/>
          <p:cNvSpPr txBox="1"/>
          <p:nvPr/>
        </p:nvSpPr>
        <p:spPr>
          <a:xfrm>
            <a:off x="819640" y="2592774"/>
            <a:ext cx="31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6309"/>
                </a:solidFill>
              </a:rPr>
              <a:t>64 </a:t>
            </a:r>
          </a:p>
        </p:txBody>
      </p:sp>
      <p:sp>
        <p:nvSpPr>
          <p:cNvPr id="183" name="pole tekstowe 182"/>
          <p:cNvSpPr txBox="1"/>
          <p:nvPr/>
        </p:nvSpPr>
        <p:spPr>
          <a:xfrm>
            <a:off x="507732" y="3621840"/>
            <a:ext cx="3961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2"/>
                </a:solidFill>
              </a:rPr>
              <a:t>zgazyfikowane nowe gminy</a:t>
            </a:r>
          </a:p>
        </p:txBody>
      </p:sp>
    </p:spTree>
    <p:extLst>
      <p:ext uri="{BB962C8B-B14F-4D97-AF65-F5344CB8AC3E}">
        <p14:creationId xmlns:p14="http://schemas.microsoft.com/office/powerpoint/2010/main" val="38548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20335" r="-335" b="16201"/>
          <a:stretch/>
        </p:blipFill>
        <p:spPr>
          <a:xfrm flipH="1">
            <a:off x="-48126" y="-1"/>
            <a:ext cx="12240126" cy="685800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 bwMode="auto">
          <a:xfrm>
            <a:off x="789957" y="441762"/>
            <a:ext cx="5324242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rgbClr val="FF63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Likwidacja „Białych Plam” </a:t>
            </a:r>
          </a:p>
        </p:txBody>
      </p:sp>
      <p:pic>
        <p:nvPicPr>
          <p:cNvPr id="8" name="Picture 4" descr="Znalezione obrazy dla zapytania ps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60" y="-36879"/>
            <a:ext cx="1667646" cy="1667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olny kształt 10"/>
          <p:cNvSpPr/>
          <p:nvPr/>
        </p:nvSpPr>
        <p:spPr>
          <a:xfrm>
            <a:off x="1246910" y="2377440"/>
            <a:ext cx="2941908" cy="3302412"/>
          </a:xfrm>
          <a:custGeom>
            <a:avLst/>
            <a:gdLst>
              <a:gd name="connsiteX0" fmla="*/ 2305883 w 2941908"/>
              <a:gd name="connsiteY0" fmla="*/ 0 h 3302412"/>
              <a:gd name="connsiteX1" fmla="*/ 2941908 w 2941908"/>
              <a:gd name="connsiteY1" fmla="*/ 0 h 3302412"/>
              <a:gd name="connsiteX2" fmla="*/ 2556040 w 2941908"/>
              <a:gd name="connsiteY2" fmla="*/ 2838994 h 3302412"/>
              <a:gd name="connsiteX3" fmla="*/ 2529891 w 2941908"/>
              <a:gd name="connsiteY3" fmla="*/ 2836920 h 3302412"/>
              <a:gd name="connsiteX4" fmla="*/ 2529108 w 2941908"/>
              <a:gd name="connsiteY4" fmla="*/ 2839262 h 3302412"/>
              <a:gd name="connsiteX5" fmla="*/ 1283730 w 2941908"/>
              <a:gd name="connsiteY5" fmla="*/ 3302412 h 3302412"/>
              <a:gd name="connsiteX6" fmla="*/ 12526 w 2941908"/>
              <a:gd name="connsiteY6" fmla="*/ 2722361 h 3302412"/>
              <a:gd name="connsiteX7" fmla="*/ 19089 w 2941908"/>
              <a:gd name="connsiteY7" fmla="*/ 2663054 h 3302412"/>
              <a:gd name="connsiteX8" fmla="*/ 27338 w 2941908"/>
              <a:gd name="connsiteY8" fmla="*/ 2638392 h 3302412"/>
              <a:gd name="connsiteX9" fmla="*/ 0 w 2941908"/>
              <a:gd name="connsiteY9" fmla="*/ 2636223 h 3302412"/>
              <a:gd name="connsiteX10" fmla="*/ 59076 w 2941908"/>
              <a:gd name="connsiteY10" fmla="*/ 2568684 h 3302412"/>
              <a:gd name="connsiteX11" fmla="*/ 69677 w 2941908"/>
              <a:gd name="connsiteY11" fmla="*/ 2549872 h 3302412"/>
              <a:gd name="connsiteX12" fmla="*/ 165953 w 2941908"/>
              <a:gd name="connsiteY12" fmla="*/ 2445875 h 3302412"/>
              <a:gd name="connsiteX13" fmla="*/ 167537 w 2941908"/>
              <a:gd name="connsiteY13" fmla="*/ 2444686 h 330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1908" h="3302412">
                <a:moveTo>
                  <a:pt x="2305883" y="0"/>
                </a:moveTo>
                <a:lnTo>
                  <a:pt x="2941908" y="0"/>
                </a:lnTo>
                <a:lnTo>
                  <a:pt x="2556040" y="2838994"/>
                </a:lnTo>
                <a:lnTo>
                  <a:pt x="2529891" y="2836920"/>
                </a:lnTo>
                <a:lnTo>
                  <a:pt x="2529108" y="2839262"/>
                </a:lnTo>
                <a:cubicBezTo>
                  <a:pt x="2410573" y="3103581"/>
                  <a:pt x="1898039" y="3302412"/>
                  <a:pt x="1283730" y="3302412"/>
                </a:cubicBezTo>
                <a:cubicBezTo>
                  <a:pt x="581663" y="3302412"/>
                  <a:pt x="12526" y="3042714"/>
                  <a:pt x="12526" y="2722361"/>
                </a:cubicBezTo>
                <a:cubicBezTo>
                  <a:pt x="12526" y="2702339"/>
                  <a:pt x="14749" y="2682554"/>
                  <a:pt x="19089" y="2663054"/>
                </a:cubicBezTo>
                <a:lnTo>
                  <a:pt x="27338" y="2638392"/>
                </a:lnTo>
                <a:lnTo>
                  <a:pt x="0" y="2636223"/>
                </a:lnTo>
                <a:lnTo>
                  <a:pt x="59076" y="2568684"/>
                </a:lnTo>
                <a:lnTo>
                  <a:pt x="69677" y="2549872"/>
                </a:lnTo>
                <a:cubicBezTo>
                  <a:pt x="94438" y="2513546"/>
                  <a:pt x="126814" y="2478750"/>
                  <a:pt x="165953" y="2445875"/>
                </a:cubicBezTo>
                <a:lnTo>
                  <a:pt x="167537" y="2444686"/>
                </a:lnTo>
                <a:close/>
              </a:path>
            </a:pathLst>
          </a:custGeom>
          <a:solidFill>
            <a:srgbClr val="FF6309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27" y="4472601"/>
            <a:ext cx="2777336" cy="166682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54" y="1618567"/>
            <a:ext cx="3301482" cy="24377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462" y="810794"/>
            <a:ext cx="5052622" cy="496760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Elipsa 11"/>
          <p:cNvSpPr/>
          <p:nvPr/>
        </p:nvSpPr>
        <p:spPr>
          <a:xfrm>
            <a:off x="6116007" y="1067200"/>
            <a:ext cx="769721" cy="744443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8481565" y="1364524"/>
            <a:ext cx="951234" cy="860031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8399275" y="2474022"/>
            <a:ext cx="769721" cy="744443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8893319" y="3255342"/>
            <a:ext cx="544946" cy="571157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Elipsa 15"/>
          <p:cNvSpPr/>
          <p:nvPr/>
        </p:nvSpPr>
        <p:spPr>
          <a:xfrm>
            <a:off x="5018135" y="2598816"/>
            <a:ext cx="605860" cy="549321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7077200" y="2060812"/>
            <a:ext cx="735644" cy="687083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6650516" y="3449509"/>
            <a:ext cx="658696" cy="671236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7335014" y="3895252"/>
            <a:ext cx="574700" cy="526622"/>
          </a:xfrm>
          <a:prstGeom prst="ellipse">
            <a:avLst/>
          </a:prstGeom>
          <a:noFill/>
          <a:ln w="38100">
            <a:solidFill>
              <a:srgbClr val="E72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5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22980</TotalTime>
  <Words>385</Words>
  <Application>Microsoft Office PowerPoint</Application>
  <PresentationFormat>Panoramiczny</PresentationFormat>
  <Paragraphs>164</Paragraphs>
  <Slides>14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Polska Spółka Gazownictwa sp. z 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Skrzyniarz Piotr</dc:creator>
  <cp:lastModifiedBy>Wo Bo</cp:lastModifiedBy>
  <cp:revision>712</cp:revision>
  <dcterms:created xsi:type="dcterms:W3CDTF">2017-01-28T20:32:03Z</dcterms:created>
  <dcterms:modified xsi:type="dcterms:W3CDTF">2018-05-08T07:21:57Z</dcterms:modified>
</cp:coreProperties>
</file>