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0" r:id="rId5"/>
    <p:sldMasterId id="2147483681" r:id="rId6"/>
  </p:sldMasterIdLst>
  <p:notesMasterIdLst>
    <p:notesMasterId r:id="rId14"/>
  </p:notesMasterIdLst>
  <p:handoutMasterIdLst>
    <p:handoutMasterId r:id="rId15"/>
  </p:handoutMasterIdLst>
  <p:sldIdLst>
    <p:sldId id="544" r:id="rId7"/>
    <p:sldId id="595" r:id="rId8"/>
    <p:sldId id="594" r:id="rId9"/>
    <p:sldId id="593" r:id="rId10"/>
    <p:sldId id="598" r:id="rId11"/>
    <p:sldId id="573" r:id="rId12"/>
    <p:sldId id="596" r:id="rId13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4" pos="6788" userDrawn="1">
          <p15:clr>
            <a:srgbClr val="A4A3A4"/>
          </p15:clr>
        </p15:guide>
        <p15:guide id="5" pos="3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hinowski, Nikodem" initials="CN" lastIdx="8" clrIdx="6">
    <p:extLst>
      <p:ext uri="{19B8F6BF-5375-455C-9EA6-DF929625EA0E}">
        <p15:presenceInfo xmlns:p15="http://schemas.microsoft.com/office/powerpoint/2012/main" userId="S-1-5-21-789336058-1123561945-725345543-55818" providerId="AD"/>
      </p:ext>
    </p:extLst>
  </p:cmAuthor>
  <p:cmAuthor id="1" name="Czyż, Anna" initials="CA" lastIdx="2" clrIdx="0"/>
  <p:cmAuthor id="8" name="Trabinski, Piotr" initials="TP" lastIdx="8" clrIdx="7">
    <p:extLst>
      <p:ext uri="{19B8F6BF-5375-455C-9EA6-DF929625EA0E}">
        <p15:presenceInfo xmlns:p15="http://schemas.microsoft.com/office/powerpoint/2012/main" userId="S::PTrabinski@imf.org::40f17506-eca2-4f03-8c59-35c396b7006f" providerId="AD"/>
      </p:ext>
    </p:extLst>
  </p:cmAuthor>
  <p:cmAuthor id="2" name="Szufleńska, Maria" initials="SM" lastIdx="1" clrIdx="1"/>
  <p:cmAuthor id="9" name="Czerwiński, Stanisław" initials="CS" lastIdx="1" clrIdx="8">
    <p:extLst>
      <p:ext uri="{19B8F6BF-5375-455C-9EA6-DF929625EA0E}">
        <p15:presenceInfo xmlns:p15="http://schemas.microsoft.com/office/powerpoint/2012/main" userId="S-1-5-21-789336058-1123561945-725345543-61005" providerId="AD"/>
      </p:ext>
    </p:extLst>
  </p:cmAuthor>
  <p:cmAuthor id="3" name="Walewski, Mateusz" initials="WM" lastIdx="3" clrIdx="2">
    <p:extLst>
      <p:ext uri="{19B8F6BF-5375-455C-9EA6-DF929625EA0E}">
        <p15:presenceInfo xmlns:p15="http://schemas.microsoft.com/office/powerpoint/2012/main" userId="S-1-5-21-789336058-1123561945-725345543-52620" providerId="AD"/>
      </p:ext>
    </p:extLst>
  </p:cmAuthor>
  <p:cmAuthor id="4" name="Jonak, Anna" initials="JA" lastIdx="2" clrIdx="3">
    <p:extLst>
      <p:ext uri="{19B8F6BF-5375-455C-9EA6-DF929625EA0E}">
        <p15:presenceInfo xmlns:p15="http://schemas.microsoft.com/office/powerpoint/2012/main" userId="S-1-5-21-789336058-1123561945-725345543-54750" providerId="AD"/>
      </p:ext>
    </p:extLst>
  </p:cmAuthor>
  <p:cmAuthor id="5" name="Mróz, Monika" initials="MM" lastIdx="18" clrIdx="4">
    <p:extLst>
      <p:ext uri="{19B8F6BF-5375-455C-9EA6-DF929625EA0E}">
        <p15:presenceInfo xmlns:p15="http://schemas.microsoft.com/office/powerpoint/2012/main" userId="S-1-5-21-789336058-1123561945-725345543-54340" providerId="AD"/>
      </p:ext>
    </p:extLst>
  </p:cmAuthor>
  <p:cmAuthor id="6" name="Zimińska, Katarzyna" initials="ZK" lastIdx="3" clrIdx="5">
    <p:extLst>
      <p:ext uri="{19B8F6BF-5375-455C-9EA6-DF929625EA0E}">
        <p15:presenceInfo xmlns:p15="http://schemas.microsoft.com/office/powerpoint/2012/main" userId="S-1-5-21-789336058-1123561945-725345543-549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48"/>
    <a:srgbClr val="A6DAEC"/>
    <a:srgbClr val="9CA2A6"/>
    <a:srgbClr val="FFDA41"/>
    <a:srgbClr val="6BDFA8"/>
    <a:srgbClr val="873882"/>
    <a:srgbClr val="D99694"/>
    <a:srgbClr val="FF7A82"/>
    <a:srgbClr val="C3D69B"/>
    <a:srgbClr val="B9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89267" autoAdjust="0"/>
  </p:normalViewPr>
  <p:slideViewPr>
    <p:cSldViewPr snapToGrid="0" snapToObjects="1">
      <p:cViewPr varScale="1">
        <p:scale>
          <a:sx n="54" d="100"/>
          <a:sy n="54" d="100"/>
        </p:scale>
        <p:origin x="1300" y="44"/>
      </p:cViewPr>
      <p:guideLst>
        <p:guide orient="horz" pos="663"/>
        <p:guide pos="6788"/>
        <p:guide pos="3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76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2719B-1086-4446-BFA3-82843C3A3BBE}" type="datetimeFigureOut">
              <a:rPr lang="pl-PL" smtClean="0"/>
              <a:t>25.09.2020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79B89-727A-4FD4-898B-7DA3D1EE4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4082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41F5F-7C63-4CFF-AAB5-22DE4E66C7C9}" type="datetimeFigureOut">
              <a:rPr lang="pl-PL" smtClean="0"/>
              <a:t>25.09.2020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51982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4D41-C4E1-41E6-9AC3-29F1AD8B71C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135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7939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35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690A494E-05EB-4129-9B9E-696A9DF63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553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3666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88025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>
              <a:spcAft>
                <a:spcPts val="1000"/>
              </a:spcAft>
              <a:defRPr/>
            </a:pPr>
            <a:endParaRPr lang="en-US" sz="12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878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10293790" cy="829933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451431" y="6388912"/>
            <a:ext cx="37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08E30D06-33FD-4660-9121-E30919EE3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8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5"/>
          <p:cNvSpPr>
            <a:spLocks noGrp="1"/>
          </p:cNvSpPr>
          <p:nvPr>
            <p:ph type="title" hasCustomPrompt="1"/>
          </p:nvPr>
        </p:nvSpPr>
        <p:spPr>
          <a:xfrm>
            <a:off x="362139" y="232543"/>
            <a:ext cx="10293790" cy="468497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  <a:br>
              <a:rPr lang="pl-PL" dirty="0"/>
            </a:br>
            <a:endParaRPr lang="pl-PL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451431" y="6388912"/>
            <a:ext cx="37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08E30D06-33FD-4660-9121-E30919EE3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6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10293790" cy="8299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pl-PL" sz="2200" b="1" kern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362140" y="1692275"/>
            <a:ext cx="11434526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533400" indent="-1714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96938" indent="-180975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58888" indent="-180975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11313" indent="-1714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451431" y="6388912"/>
            <a:ext cx="37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08E30D06-33FD-4660-9121-E30919EE3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9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8039476" y="0"/>
            <a:ext cx="4152523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7342360" cy="8299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pl-PL" sz="2200" b="1" kern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tekstu 12"/>
          <p:cNvSpPr>
            <a:spLocks noGrp="1"/>
          </p:cNvSpPr>
          <p:nvPr>
            <p:ph type="body" sz="quarter" idx="11"/>
          </p:nvPr>
        </p:nvSpPr>
        <p:spPr>
          <a:xfrm>
            <a:off x="362139" y="1692275"/>
            <a:ext cx="7342360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533400" indent="-1714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96938" indent="-180975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58888" indent="-180975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11313" indent="-1714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451431" y="6388912"/>
            <a:ext cx="37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08E30D06-33FD-4660-9121-E30919EE3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5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10293790" cy="8299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pl-PL" sz="22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451431" y="6388912"/>
            <a:ext cx="37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08E30D06-33FD-4660-9121-E30919EE3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7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10293790" cy="829933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451431" y="6388912"/>
            <a:ext cx="37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8E30D06-33FD-4660-9121-E30919EE3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4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451431" y="6388912"/>
            <a:ext cx="37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8E30D06-33FD-4660-9121-E30919EE3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2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7"/>
          <p:cNvSpPr>
            <a:spLocks noGrp="1"/>
          </p:cNvSpPr>
          <p:nvPr userDrawn="1">
            <p:ph type="sldNum" sz="quarter" idx="4"/>
          </p:nvPr>
        </p:nvSpPr>
        <p:spPr>
          <a:xfrm>
            <a:off x="11451431" y="6388912"/>
            <a:ext cx="37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08E30D06-33FD-4660-9121-E30919EE3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4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72" r:id="rId5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451431" y="6388912"/>
            <a:ext cx="37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8E30D06-33FD-4660-9121-E30919EE3A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rot="20509080">
            <a:off x="1116859" y="3367386"/>
            <a:ext cx="105320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>
                <a:solidFill>
                  <a:schemeClr val="bg1">
                    <a:lumMod val="8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For World Bank information only</a:t>
            </a:r>
            <a:endParaRPr lang="en-US" sz="4400" b="1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2"/>
              </a:gs>
              <a:gs pos="50000">
                <a:schemeClr val="bg2"/>
              </a:gs>
              <a:gs pos="0">
                <a:schemeClr val="accent1"/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58" y="4431599"/>
            <a:ext cx="1902168" cy="1587238"/>
          </a:xfrm>
          <a:prstGeom prst="rect">
            <a:avLst/>
          </a:prstGeom>
        </p:spPr>
      </p:pic>
      <p:sp>
        <p:nvSpPr>
          <p:cNvPr id="12" name="object 6"/>
          <p:cNvSpPr txBox="1"/>
          <p:nvPr/>
        </p:nvSpPr>
        <p:spPr>
          <a:xfrm>
            <a:off x="146673" y="365536"/>
            <a:ext cx="4946507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Fundusz </a:t>
            </a:r>
            <a:r>
              <a:rPr lang="pl-PL" sz="4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Trójmorza</a:t>
            </a:r>
            <a:r>
              <a:rPr lang="pl-P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l-PL" sz="3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l-P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Three </a:t>
            </a:r>
            <a:r>
              <a:rPr lang="pl-PL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Seas</a:t>
            </a:r>
            <a:r>
              <a:rPr lang="pl-P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Initiative</a:t>
            </a:r>
            <a:r>
              <a:rPr lang="pl-P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Investment Fund (3SIIF)</a:t>
            </a:r>
            <a:endParaRPr lang="pl-PL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l-PL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l-P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Wrzesień </a:t>
            </a:r>
            <a:r>
              <a:rPr lang="pl-P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l-PL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438"/>
          <a:stretch/>
        </p:blipFill>
        <p:spPr>
          <a:xfrm>
            <a:off x="5093180" y="-1266189"/>
            <a:ext cx="11021276" cy="11021276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455" y="-1284727"/>
            <a:ext cx="11049001" cy="1098906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69396" y="6488668"/>
            <a:ext cx="477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Poufne i zastrzeżone</a:t>
            </a:r>
          </a:p>
          <a:p>
            <a:r>
              <a:rPr lang="pl-PL" sz="9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Wyłącznie do celów dyskusji</a:t>
            </a:r>
            <a:endParaRPr lang="pl-PL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51431" y="6255566"/>
            <a:ext cx="371184" cy="365125"/>
          </a:xfrm>
        </p:spPr>
        <p:txBody>
          <a:bodyPr/>
          <a:lstStyle/>
          <a:p>
            <a:fld id="{08E30D06-33FD-4660-9121-E30919EE3A36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3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wal 32"/>
          <p:cNvSpPr/>
          <p:nvPr/>
        </p:nvSpPr>
        <p:spPr>
          <a:xfrm>
            <a:off x="1338509" y="1396961"/>
            <a:ext cx="5059880" cy="494646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az 2"/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545" y="3695607"/>
            <a:ext cx="923755" cy="709930"/>
          </a:xfrm>
          <a:prstGeom prst="rect">
            <a:avLst/>
          </a:prstGeom>
          <a:ln>
            <a:noFill/>
          </a:ln>
        </p:spPr>
      </p:pic>
      <p:sp>
        <p:nvSpPr>
          <p:cNvPr id="10" name="Owal 50"/>
          <p:cNvSpPr/>
          <p:nvPr/>
        </p:nvSpPr>
        <p:spPr>
          <a:xfrm>
            <a:off x="1928581" y="1917664"/>
            <a:ext cx="3943511" cy="388880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ole tekstowe 7"/>
          <p:cNvSpPr txBox="1"/>
          <p:nvPr/>
        </p:nvSpPr>
        <p:spPr>
          <a:xfrm>
            <a:off x="2298758" y="1740869"/>
            <a:ext cx="3081515" cy="19247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">
              <a:avLst>
                <a:gd name="adj" fmla="val 13181821"/>
              </a:avLst>
            </a:prstTxWarp>
            <a:no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 </a:t>
            </a:r>
            <a:r>
              <a:rPr lang="pl-P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Morza</a:t>
            </a:r>
            <a:endParaRPr lang="pl-PL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wal 57"/>
          <p:cNvSpPr/>
          <p:nvPr/>
        </p:nvSpPr>
        <p:spPr>
          <a:xfrm>
            <a:off x="2531140" y="2476692"/>
            <a:ext cx="2716026" cy="2764993"/>
          </a:xfrm>
          <a:prstGeom prst="ellipse">
            <a:avLst/>
          </a:prstGeom>
          <a:solidFill>
            <a:schemeClr val="bg1"/>
          </a:solidFill>
          <a:ln w="2222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573207" y="2214107"/>
            <a:ext cx="2674684" cy="225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ArchUp">
              <a:avLst>
                <a:gd name="adj" fmla="val 11175608"/>
              </a:avLst>
            </a:prstTxWarp>
            <a:no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12 </a:t>
            </a:r>
            <a:r>
              <a:rPr lang="pl-PL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Państw</a:t>
            </a:r>
            <a:endParaRPr lang="pl-PL" sz="20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ole tekstowe 16"/>
          <p:cNvSpPr txBox="1"/>
          <p:nvPr/>
        </p:nvSpPr>
        <p:spPr>
          <a:xfrm>
            <a:off x="3302822" y="4982019"/>
            <a:ext cx="158735" cy="2221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endParaRPr lang="pl-PL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pole tekstowe 17"/>
          <p:cNvSpPr txBox="1"/>
          <p:nvPr/>
        </p:nvSpPr>
        <p:spPr>
          <a:xfrm>
            <a:off x="4509765" y="3352963"/>
            <a:ext cx="158735" cy="2221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endParaRPr lang="pl-PL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wal 66"/>
          <p:cNvSpPr/>
          <p:nvPr/>
        </p:nvSpPr>
        <p:spPr>
          <a:xfrm>
            <a:off x="3233470" y="3221408"/>
            <a:ext cx="1268940" cy="1297568"/>
          </a:xfrm>
          <a:prstGeom prst="ellipse">
            <a:avLst/>
          </a:prstGeom>
          <a:solidFill>
            <a:schemeClr val="tx2"/>
          </a:solidFill>
          <a:ln w="22225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pole tekstowe 33"/>
          <p:cNvSpPr txBox="1"/>
          <p:nvPr/>
        </p:nvSpPr>
        <p:spPr>
          <a:xfrm>
            <a:off x="3011330" y="2914332"/>
            <a:ext cx="1682022" cy="15850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">
              <a:avLst>
                <a:gd name="adj" fmla="val 12247508"/>
              </a:avLst>
            </a:prstTxWarp>
            <a:no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 </a:t>
            </a:r>
            <a:r>
              <a:rPr lang="pl-PL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Sektory</a:t>
            </a:r>
            <a:endParaRPr lang="pl-PL" sz="20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pole tekstowe 34"/>
          <p:cNvSpPr txBox="1"/>
          <p:nvPr/>
        </p:nvSpPr>
        <p:spPr>
          <a:xfrm>
            <a:off x="3311835" y="3310847"/>
            <a:ext cx="1101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 </a:t>
            </a:r>
          </a:p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cel</a:t>
            </a:r>
            <a:endParaRPr lang="pl-PL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 rot="5400000">
            <a:off x="3953230" y="2999885"/>
            <a:ext cx="2667615" cy="162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ArchUp">
              <a:avLst>
                <a:gd name="adj" fmla="val 10218827"/>
              </a:avLst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Moze Bałtyckie</a:t>
            </a:r>
            <a:endParaRPr lang="pl-PL" altLang="pl-PL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2568244" y="4847098"/>
            <a:ext cx="2530561" cy="1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ArchDown">
              <a:avLst>
                <a:gd name="adj" fmla="val 155087"/>
              </a:avLst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Morze Czarne</a:t>
            </a:r>
            <a:endParaRPr lang="pl-PL" altLang="pl-PL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 rot="16200000">
            <a:off x="956994" y="3464528"/>
            <a:ext cx="2155284" cy="80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ArchUp">
              <a:avLst>
                <a:gd name="adj" fmla="val 11478187"/>
              </a:avLst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Morze Adriatyckie</a:t>
            </a:r>
            <a:endParaRPr lang="pl-PL" altLang="pl-PL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upa 42"/>
          <p:cNvGrpSpPr/>
          <p:nvPr/>
        </p:nvGrpSpPr>
        <p:grpSpPr>
          <a:xfrm>
            <a:off x="3689865" y="4657716"/>
            <a:ext cx="424080" cy="451816"/>
            <a:chOff x="15202076" y="4801431"/>
            <a:chExt cx="565803" cy="589720"/>
          </a:xfrm>
          <a:solidFill>
            <a:schemeClr val="bg1">
              <a:lumMod val="50000"/>
            </a:schemeClr>
          </a:solidFill>
        </p:grpSpPr>
        <p:sp>
          <p:nvSpPr>
            <p:cNvPr id="54" name="Freeform 1131"/>
            <p:cNvSpPr>
              <a:spLocks/>
            </p:cNvSpPr>
            <p:nvPr/>
          </p:nvSpPr>
          <p:spPr bwMode="auto">
            <a:xfrm>
              <a:off x="15390813" y="5127626"/>
              <a:ext cx="255588" cy="111125"/>
            </a:xfrm>
            <a:custGeom>
              <a:avLst/>
              <a:gdLst>
                <a:gd name="T0" fmla="*/ 0 w 161"/>
                <a:gd name="T1" fmla="*/ 0 h 70"/>
                <a:gd name="T2" fmla="*/ 13 w 161"/>
                <a:gd name="T3" fmla="*/ 0 h 70"/>
                <a:gd name="T4" fmla="*/ 13 w 161"/>
                <a:gd name="T5" fmla="*/ 24 h 70"/>
                <a:gd name="T6" fmla="*/ 16 w 161"/>
                <a:gd name="T7" fmla="*/ 38 h 70"/>
                <a:gd name="T8" fmla="*/ 23 w 161"/>
                <a:gd name="T9" fmla="*/ 48 h 70"/>
                <a:gd name="T10" fmla="*/ 33 w 161"/>
                <a:gd name="T11" fmla="*/ 56 h 70"/>
                <a:gd name="T12" fmla="*/ 46 w 161"/>
                <a:gd name="T13" fmla="*/ 58 h 70"/>
                <a:gd name="T14" fmla="*/ 115 w 161"/>
                <a:gd name="T15" fmla="*/ 58 h 70"/>
                <a:gd name="T16" fmla="*/ 129 w 161"/>
                <a:gd name="T17" fmla="*/ 56 h 70"/>
                <a:gd name="T18" fmla="*/ 139 w 161"/>
                <a:gd name="T19" fmla="*/ 48 h 70"/>
                <a:gd name="T20" fmla="*/ 147 w 161"/>
                <a:gd name="T21" fmla="*/ 38 h 70"/>
                <a:gd name="T22" fmla="*/ 150 w 161"/>
                <a:gd name="T23" fmla="*/ 24 h 70"/>
                <a:gd name="T24" fmla="*/ 150 w 161"/>
                <a:gd name="T25" fmla="*/ 0 h 70"/>
                <a:gd name="T26" fmla="*/ 161 w 161"/>
                <a:gd name="T27" fmla="*/ 0 h 70"/>
                <a:gd name="T28" fmla="*/ 161 w 161"/>
                <a:gd name="T29" fmla="*/ 24 h 70"/>
                <a:gd name="T30" fmla="*/ 157 w 161"/>
                <a:gd name="T31" fmla="*/ 43 h 70"/>
                <a:gd name="T32" fmla="*/ 148 w 161"/>
                <a:gd name="T33" fmla="*/ 57 h 70"/>
                <a:gd name="T34" fmla="*/ 134 w 161"/>
                <a:gd name="T35" fmla="*/ 66 h 70"/>
                <a:gd name="T36" fmla="*/ 115 w 161"/>
                <a:gd name="T37" fmla="*/ 70 h 70"/>
                <a:gd name="T38" fmla="*/ 46 w 161"/>
                <a:gd name="T39" fmla="*/ 70 h 70"/>
                <a:gd name="T40" fmla="*/ 29 w 161"/>
                <a:gd name="T41" fmla="*/ 66 h 70"/>
                <a:gd name="T42" fmla="*/ 13 w 161"/>
                <a:gd name="T43" fmla="*/ 57 h 70"/>
                <a:gd name="T44" fmla="*/ 4 w 161"/>
                <a:gd name="T45" fmla="*/ 43 h 70"/>
                <a:gd name="T46" fmla="*/ 0 w 161"/>
                <a:gd name="T47" fmla="*/ 24 h 70"/>
                <a:gd name="T48" fmla="*/ 0 w 161"/>
                <a:gd name="T4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70">
                  <a:moveTo>
                    <a:pt x="0" y="0"/>
                  </a:moveTo>
                  <a:lnTo>
                    <a:pt x="13" y="0"/>
                  </a:lnTo>
                  <a:lnTo>
                    <a:pt x="13" y="24"/>
                  </a:lnTo>
                  <a:lnTo>
                    <a:pt x="16" y="38"/>
                  </a:lnTo>
                  <a:lnTo>
                    <a:pt x="23" y="48"/>
                  </a:lnTo>
                  <a:lnTo>
                    <a:pt x="33" y="56"/>
                  </a:lnTo>
                  <a:lnTo>
                    <a:pt x="46" y="58"/>
                  </a:lnTo>
                  <a:lnTo>
                    <a:pt x="115" y="58"/>
                  </a:lnTo>
                  <a:lnTo>
                    <a:pt x="129" y="56"/>
                  </a:lnTo>
                  <a:lnTo>
                    <a:pt x="139" y="48"/>
                  </a:lnTo>
                  <a:lnTo>
                    <a:pt x="147" y="38"/>
                  </a:lnTo>
                  <a:lnTo>
                    <a:pt x="150" y="24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61" y="24"/>
                  </a:lnTo>
                  <a:lnTo>
                    <a:pt x="157" y="43"/>
                  </a:lnTo>
                  <a:lnTo>
                    <a:pt x="148" y="57"/>
                  </a:lnTo>
                  <a:lnTo>
                    <a:pt x="134" y="66"/>
                  </a:lnTo>
                  <a:lnTo>
                    <a:pt x="115" y="70"/>
                  </a:lnTo>
                  <a:lnTo>
                    <a:pt x="46" y="70"/>
                  </a:lnTo>
                  <a:lnTo>
                    <a:pt x="29" y="66"/>
                  </a:lnTo>
                  <a:lnTo>
                    <a:pt x="13" y="57"/>
                  </a:lnTo>
                  <a:lnTo>
                    <a:pt x="4" y="43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132"/>
            <p:cNvSpPr>
              <a:spLocks noEditPoints="1"/>
            </p:cNvSpPr>
            <p:nvPr/>
          </p:nvSpPr>
          <p:spPr bwMode="auto">
            <a:xfrm>
              <a:off x="15368588" y="5027614"/>
              <a:ext cx="301625" cy="68263"/>
            </a:xfrm>
            <a:custGeom>
              <a:avLst/>
              <a:gdLst>
                <a:gd name="T0" fmla="*/ 12 w 190"/>
                <a:gd name="T1" fmla="*/ 12 h 43"/>
                <a:gd name="T2" fmla="*/ 12 w 190"/>
                <a:gd name="T3" fmla="*/ 30 h 43"/>
                <a:gd name="T4" fmla="*/ 178 w 190"/>
                <a:gd name="T5" fmla="*/ 30 h 43"/>
                <a:gd name="T6" fmla="*/ 178 w 190"/>
                <a:gd name="T7" fmla="*/ 12 h 43"/>
                <a:gd name="T8" fmla="*/ 12 w 190"/>
                <a:gd name="T9" fmla="*/ 12 h 43"/>
                <a:gd name="T10" fmla="*/ 6 w 190"/>
                <a:gd name="T11" fmla="*/ 0 h 43"/>
                <a:gd name="T12" fmla="*/ 183 w 190"/>
                <a:gd name="T13" fmla="*/ 0 h 43"/>
                <a:gd name="T14" fmla="*/ 186 w 190"/>
                <a:gd name="T15" fmla="*/ 0 h 43"/>
                <a:gd name="T16" fmla="*/ 188 w 190"/>
                <a:gd name="T17" fmla="*/ 1 h 43"/>
                <a:gd name="T18" fmla="*/ 190 w 190"/>
                <a:gd name="T19" fmla="*/ 2 h 43"/>
                <a:gd name="T20" fmla="*/ 190 w 190"/>
                <a:gd name="T21" fmla="*/ 5 h 43"/>
                <a:gd name="T22" fmla="*/ 190 w 190"/>
                <a:gd name="T23" fmla="*/ 36 h 43"/>
                <a:gd name="T24" fmla="*/ 190 w 190"/>
                <a:gd name="T25" fmla="*/ 39 h 43"/>
                <a:gd name="T26" fmla="*/ 188 w 190"/>
                <a:gd name="T27" fmla="*/ 40 h 43"/>
                <a:gd name="T28" fmla="*/ 186 w 190"/>
                <a:gd name="T29" fmla="*/ 42 h 43"/>
                <a:gd name="T30" fmla="*/ 183 w 190"/>
                <a:gd name="T31" fmla="*/ 43 h 43"/>
                <a:gd name="T32" fmla="*/ 6 w 190"/>
                <a:gd name="T33" fmla="*/ 43 h 43"/>
                <a:gd name="T34" fmla="*/ 4 w 190"/>
                <a:gd name="T35" fmla="*/ 42 h 43"/>
                <a:gd name="T36" fmla="*/ 1 w 190"/>
                <a:gd name="T37" fmla="*/ 40 h 43"/>
                <a:gd name="T38" fmla="*/ 0 w 190"/>
                <a:gd name="T39" fmla="*/ 39 h 43"/>
                <a:gd name="T40" fmla="*/ 0 w 190"/>
                <a:gd name="T41" fmla="*/ 36 h 43"/>
                <a:gd name="T42" fmla="*/ 0 w 190"/>
                <a:gd name="T43" fmla="*/ 5 h 43"/>
                <a:gd name="T44" fmla="*/ 0 w 190"/>
                <a:gd name="T45" fmla="*/ 2 h 43"/>
                <a:gd name="T46" fmla="*/ 1 w 190"/>
                <a:gd name="T47" fmla="*/ 1 h 43"/>
                <a:gd name="T48" fmla="*/ 4 w 190"/>
                <a:gd name="T49" fmla="*/ 0 h 43"/>
                <a:gd name="T50" fmla="*/ 6 w 190"/>
                <a:gd name="T5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0" h="43">
                  <a:moveTo>
                    <a:pt x="12" y="12"/>
                  </a:moveTo>
                  <a:lnTo>
                    <a:pt x="12" y="30"/>
                  </a:lnTo>
                  <a:lnTo>
                    <a:pt x="178" y="30"/>
                  </a:lnTo>
                  <a:lnTo>
                    <a:pt x="178" y="12"/>
                  </a:lnTo>
                  <a:lnTo>
                    <a:pt x="12" y="12"/>
                  </a:lnTo>
                  <a:close/>
                  <a:moveTo>
                    <a:pt x="6" y="0"/>
                  </a:moveTo>
                  <a:lnTo>
                    <a:pt x="183" y="0"/>
                  </a:lnTo>
                  <a:lnTo>
                    <a:pt x="186" y="0"/>
                  </a:lnTo>
                  <a:lnTo>
                    <a:pt x="188" y="1"/>
                  </a:lnTo>
                  <a:lnTo>
                    <a:pt x="190" y="2"/>
                  </a:lnTo>
                  <a:lnTo>
                    <a:pt x="190" y="5"/>
                  </a:lnTo>
                  <a:lnTo>
                    <a:pt x="190" y="36"/>
                  </a:lnTo>
                  <a:lnTo>
                    <a:pt x="190" y="39"/>
                  </a:lnTo>
                  <a:lnTo>
                    <a:pt x="188" y="40"/>
                  </a:lnTo>
                  <a:lnTo>
                    <a:pt x="186" y="42"/>
                  </a:lnTo>
                  <a:lnTo>
                    <a:pt x="183" y="43"/>
                  </a:lnTo>
                  <a:lnTo>
                    <a:pt x="6" y="43"/>
                  </a:lnTo>
                  <a:lnTo>
                    <a:pt x="4" y="42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Rectangle 1133"/>
            <p:cNvSpPr>
              <a:spLocks noChangeArrowheads="1"/>
            </p:cNvSpPr>
            <p:nvPr/>
          </p:nvSpPr>
          <p:spPr bwMode="auto">
            <a:xfrm>
              <a:off x="15444788" y="4927601"/>
              <a:ext cx="20638" cy="106363"/>
            </a:xfrm>
            <a:prstGeom prst="rect">
              <a:avLst/>
            </a:prstGeom>
            <a:solidFill>
              <a:schemeClr val="accent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Rectangle 1134"/>
            <p:cNvSpPr>
              <a:spLocks noChangeArrowheads="1"/>
            </p:cNvSpPr>
            <p:nvPr/>
          </p:nvSpPr>
          <p:spPr bwMode="auto">
            <a:xfrm>
              <a:off x="15571788" y="4927601"/>
              <a:ext cx="20638" cy="106363"/>
            </a:xfrm>
            <a:prstGeom prst="rect">
              <a:avLst/>
            </a:prstGeom>
            <a:solidFill>
              <a:schemeClr val="accent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Rectangle 1135"/>
            <p:cNvSpPr>
              <a:spLocks noChangeArrowheads="1"/>
            </p:cNvSpPr>
            <p:nvPr/>
          </p:nvSpPr>
          <p:spPr bwMode="auto">
            <a:xfrm>
              <a:off x="15454313" y="5145089"/>
              <a:ext cx="130175" cy="19050"/>
            </a:xfrm>
            <a:prstGeom prst="rect">
              <a:avLst/>
            </a:prstGeom>
            <a:solidFill>
              <a:schemeClr val="accent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136"/>
            <p:cNvSpPr>
              <a:spLocks/>
            </p:cNvSpPr>
            <p:nvPr/>
          </p:nvSpPr>
          <p:spPr bwMode="auto">
            <a:xfrm>
              <a:off x="15202076" y="4801431"/>
              <a:ext cx="565803" cy="570026"/>
            </a:xfrm>
            <a:custGeom>
              <a:avLst/>
              <a:gdLst>
                <a:gd name="T0" fmla="*/ 200 w 402"/>
                <a:gd name="T1" fmla="*/ 0 h 405"/>
                <a:gd name="T2" fmla="*/ 241 w 402"/>
                <a:gd name="T3" fmla="*/ 4 h 405"/>
                <a:gd name="T4" fmla="*/ 279 w 402"/>
                <a:gd name="T5" fmla="*/ 16 h 405"/>
                <a:gd name="T6" fmla="*/ 313 w 402"/>
                <a:gd name="T7" fmla="*/ 34 h 405"/>
                <a:gd name="T8" fmla="*/ 343 w 402"/>
                <a:gd name="T9" fmla="*/ 59 h 405"/>
                <a:gd name="T10" fmla="*/ 368 w 402"/>
                <a:gd name="T11" fmla="*/ 89 h 405"/>
                <a:gd name="T12" fmla="*/ 386 w 402"/>
                <a:gd name="T13" fmla="*/ 123 h 405"/>
                <a:gd name="T14" fmla="*/ 398 w 402"/>
                <a:gd name="T15" fmla="*/ 161 h 405"/>
                <a:gd name="T16" fmla="*/ 402 w 402"/>
                <a:gd name="T17" fmla="*/ 203 h 405"/>
                <a:gd name="T18" fmla="*/ 398 w 402"/>
                <a:gd name="T19" fmla="*/ 239 h 405"/>
                <a:gd name="T20" fmla="*/ 390 w 402"/>
                <a:gd name="T21" fmla="*/ 271 h 405"/>
                <a:gd name="T22" fmla="*/ 376 w 402"/>
                <a:gd name="T23" fmla="*/ 303 h 405"/>
                <a:gd name="T24" fmla="*/ 356 w 402"/>
                <a:gd name="T25" fmla="*/ 330 h 405"/>
                <a:gd name="T26" fmla="*/ 333 w 402"/>
                <a:gd name="T27" fmla="*/ 355 h 405"/>
                <a:gd name="T28" fmla="*/ 306 w 402"/>
                <a:gd name="T29" fmla="*/ 375 h 405"/>
                <a:gd name="T30" fmla="*/ 300 w 402"/>
                <a:gd name="T31" fmla="*/ 364 h 405"/>
                <a:gd name="T32" fmla="*/ 325 w 402"/>
                <a:gd name="T33" fmla="*/ 346 h 405"/>
                <a:gd name="T34" fmla="*/ 347 w 402"/>
                <a:gd name="T35" fmla="*/ 322 h 405"/>
                <a:gd name="T36" fmla="*/ 364 w 402"/>
                <a:gd name="T37" fmla="*/ 296 h 405"/>
                <a:gd name="T38" fmla="*/ 378 w 402"/>
                <a:gd name="T39" fmla="*/ 267 h 405"/>
                <a:gd name="T40" fmla="*/ 386 w 402"/>
                <a:gd name="T41" fmla="*/ 236 h 405"/>
                <a:gd name="T42" fmla="*/ 389 w 402"/>
                <a:gd name="T43" fmla="*/ 203 h 405"/>
                <a:gd name="T44" fmla="*/ 385 w 402"/>
                <a:gd name="T45" fmla="*/ 164 h 405"/>
                <a:gd name="T46" fmla="*/ 374 w 402"/>
                <a:gd name="T47" fmla="*/ 129 h 405"/>
                <a:gd name="T48" fmla="*/ 357 w 402"/>
                <a:gd name="T49" fmla="*/ 96 h 405"/>
                <a:gd name="T50" fmla="*/ 334 w 402"/>
                <a:gd name="T51" fmla="*/ 68 h 405"/>
                <a:gd name="T52" fmla="*/ 306 w 402"/>
                <a:gd name="T53" fmla="*/ 45 h 405"/>
                <a:gd name="T54" fmla="*/ 274 w 402"/>
                <a:gd name="T55" fmla="*/ 28 h 405"/>
                <a:gd name="T56" fmla="*/ 238 w 402"/>
                <a:gd name="T57" fmla="*/ 16 h 405"/>
                <a:gd name="T58" fmla="*/ 200 w 402"/>
                <a:gd name="T59" fmla="*/ 12 h 405"/>
                <a:gd name="T60" fmla="*/ 162 w 402"/>
                <a:gd name="T61" fmla="*/ 16 h 405"/>
                <a:gd name="T62" fmla="*/ 128 w 402"/>
                <a:gd name="T63" fmla="*/ 28 h 405"/>
                <a:gd name="T64" fmla="*/ 96 w 402"/>
                <a:gd name="T65" fmla="*/ 45 h 405"/>
                <a:gd name="T66" fmla="*/ 68 w 402"/>
                <a:gd name="T67" fmla="*/ 68 h 405"/>
                <a:gd name="T68" fmla="*/ 45 w 402"/>
                <a:gd name="T69" fmla="*/ 96 h 405"/>
                <a:gd name="T70" fmla="*/ 28 w 402"/>
                <a:gd name="T71" fmla="*/ 129 h 405"/>
                <a:gd name="T72" fmla="*/ 17 w 402"/>
                <a:gd name="T73" fmla="*/ 164 h 405"/>
                <a:gd name="T74" fmla="*/ 13 w 402"/>
                <a:gd name="T75" fmla="*/ 203 h 405"/>
                <a:gd name="T76" fmla="*/ 17 w 402"/>
                <a:gd name="T77" fmla="*/ 241 h 405"/>
                <a:gd name="T78" fmla="*/ 28 w 402"/>
                <a:gd name="T79" fmla="*/ 276 h 405"/>
                <a:gd name="T80" fmla="*/ 45 w 402"/>
                <a:gd name="T81" fmla="*/ 309 h 405"/>
                <a:gd name="T82" fmla="*/ 68 w 402"/>
                <a:gd name="T83" fmla="*/ 337 h 405"/>
                <a:gd name="T84" fmla="*/ 96 w 402"/>
                <a:gd name="T85" fmla="*/ 360 h 405"/>
                <a:gd name="T86" fmla="*/ 128 w 402"/>
                <a:gd name="T87" fmla="*/ 377 h 405"/>
                <a:gd name="T88" fmla="*/ 162 w 402"/>
                <a:gd name="T89" fmla="*/ 389 h 405"/>
                <a:gd name="T90" fmla="*/ 200 w 402"/>
                <a:gd name="T91" fmla="*/ 393 h 405"/>
                <a:gd name="T92" fmla="*/ 200 w 402"/>
                <a:gd name="T93" fmla="*/ 405 h 405"/>
                <a:gd name="T94" fmla="*/ 161 w 402"/>
                <a:gd name="T95" fmla="*/ 401 h 405"/>
                <a:gd name="T96" fmla="*/ 123 w 402"/>
                <a:gd name="T97" fmla="*/ 389 h 405"/>
                <a:gd name="T98" fmla="*/ 89 w 402"/>
                <a:gd name="T99" fmla="*/ 371 h 405"/>
                <a:gd name="T100" fmla="*/ 59 w 402"/>
                <a:gd name="T101" fmla="*/ 346 h 405"/>
                <a:gd name="T102" fmla="*/ 34 w 402"/>
                <a:gd name="T103" fmla="*/ 316 h 405"/>
                <a:gd name="T104" fmla="*/ 16 w 402"/>
                <a:gd name="T105" fmla="*/ 282 h 405"/>
                <a:gd name="T106" fmla="*/ 4 w 402"/>
                <a:gd name="T107" fmla="*/ 244 h 405"/>
                <a:gd name="T108" fmla="*/ 0 w 402"/>
                <a:gd name="T109" fmla="*/ 203 h 405"/>
                <a:gd name="T110" fmla="*/ 4 w 402"/>
                <a:gd name="T111" fmla="*/ 161 h 405"/>
                <a:gd name="T112" fmla="*/ 16 w 402"/>
                <a:gd name="T113" fmla="*/ 123 h 405"/>
                <a:gd name="T114" fmla="*/ 34 w 402"/>
                <a:gd name="T115" fmla="*/ 89 h 405"/>
                <a:gd name="T116" fmla="*/ 59 w 402"/>
                <a:gd name="T117" fmla="*/ 59 h 405"/>
                <a:gd name="T118" fmla="*/ 89 w 402"/>
                <a:gd name="T119" fmla="*/ 34 h 405"/>
                <a:gd name="T120" fmla="*/ 123 w 402"/>
                <a:gd name="T121" fmla="*/ 16 h 405"/>
                <a:gd name="T122" fmla="*/ 161 w 402"/>
                <a:gd name="T123" fmla="*/ 4 h 405"/>
                <a:gd name="T124" fmla="*/ 200 w 402"/>
                <a:gd name="T12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2" h="405">
                  <a:moveTo>
                    <a:pt x="200" y="0"/>
                  </a:moveTo>
                  <a:lnTo>
                    <a:pt x="241" y="4"/>
                  </a:lnTo>
                  <a:lnTo>
                    <a:pt x="279" y="16"/>
                  </a:lnTo>
                  <a:lnTo>
                    <a:pt x="313" y="34"/>
                  </a:lnTo>
                  <a:lnTo>
                    <a:pt x="343" y="59"/>
                  </a:lnTo>
                  <a:lnTo>
                    <a:pt x="368" y="89"/>
                  </a:lnTo>
                  <a:lnTo>
                    <a:pt x="386" y="123"/>
                  </a:lnTo>
                  <a:lnTo>
                    <a:pt x="398" y="161"/>
                  </a:lnTo>
                  <a:lnTo>
                    <a:pt x="402" y="203"/>
                  </a:lnTo>
                  <a:lnTo>
                    <a:pt x="398" y="239"/>
                  </a:lnTo>
                  <a:lnTo>
                    <a:pt x="390" y="271"/>
                  </a:lnTo>
                  <a:lnTo>
                    <a:pt x="376" y="303"/>
                  </a:lnTo>
                  <a:lnTo>
                    <a:pt x="356" y="330"/>
                  </a:lnTo>
                  <a:lnTo>
                    <a:pt x="333" y="355"/>
                  </a:lnTo>
                  <a:lnTo>
                    <a:pt x="306" y="375"/>
                  </a:lnTo>
                  <a:lnTo>
                    <a:pt x="300" y="364"/>
                  </a:lnTo>
                  <a:lnTo>
                    <a:pt x="325" y="346"/>
                  </a:lnTo>
                  <a:lnTo>
                    <a:pt x="347" y="322"/>
                  </a:lnTo>
                  <a:lnTo>
                    <a:pt x="364" y="296"/>
                  </a:lnTo>
                  <a:lnTo>
                    <a:pt x="378" y="267"/>
                  </a:lnTo>
                  <a:lnTo>
                    <a:pt x="386" y="236"/>
                  </a:lnTo>
                  <a:lnTo>
                    <a:pt x="389" y="203"/>
                  </a:lnTo>
                  <a:lnTo>
                    <a:pt x="385" y="164"/>
                  </a:lnTo>
                  <a:lnTo>
                    <a:pt x="374" y="129"/>
                  </a:lnTo>
                  <a:lnTo>
                    <a:pt x="357" y="96"/>
                  </a:lnTo>
                  <a:lnTo>
                    <a:pt x="334" y="68"/>
                  </a:lnTo>
                  <a:lnTo>
                    <a:pt x="306" y="45"/>
                  </a:lnTo>
                  <a:lnTo>
                    <a:pt x="274" y="28"/>
                  </a:lnTo>
                  <a:lnTo>
                    <a:pt x="238" y="16"/>
                  </a:lnTo>
                  <a:lnTo>
                    <a:pt x="200" y="12"/>
                  </a:lnTo>
                  <a:lnTo>
                    <a:pt x="162" y="16"/>
                  </a:lnTo>
                  <a:lnTo>
                    <a:pt x="128" y="28"/>
                  </a:lnTo>
                  <a:lnTo>
                    <a:pt x="96" y="45"/>
                  </a:lnTo>
                  <a:lnTo>
                    <a:pt x="68" y="68"/>
                  </a:lnTo>
                  <a:lnTo>
                    <a:pt x="45" y="96"/>
                  </a:lnTo>
                  <a:lnTo>
                    <a:pt x="28" y="129"/>
                  </a:lnTo>
                  <a:lnTo>
                    <a:pt x="17" y="164"/>
                  </a:lnTo>
                  <a:lnTo>
                    <a:pt x="13" y="203"/>
                  </a:lnTo>
                  <a:lnTo>
                    <a:pt x="17" y="241"/>
                  </a:lnTo>
                  <a:lnTo>
                    <a:pt x="28" y="276"/>
                  </a:lnTo>
                  <a:lnTo>
                    <a:pt x="45" y="309"/>
                  </a:lnTo>
                  <a:lnTo>
                    <a:pt x="68" y="337"/>
                  </a:lnTo>
                  <a:lnTo>
                    <a:pt x="96" y="360"/>
                  </a:lnTo>
                  <a:lnTo>
                    <a:pt x="128" y="377"/>
                  </a:lnTo>
                  <a:lnTo>
                    <a:pt x="162" y="389"/>
                  </a:lnTo>
                  <a:lnTo>
                    <a:pt x="200" y="393"/>
                  </a:lnTo>
                  <a:lnTo>
                    <a:pt x="200" y="405"/>
                  </a:lnTo>
                  <a:lnTo>
                    <a:pt x="161" y="401"/>
                  </a:lnTo>
                  <a:lnTo>
                    <a:pt x="123" y="389"/>
                  </a:lnTo>
                  <a:lnTo>
                    <a:pt x="89" y="371"/>
                  </a:lnTo>
                  <a:lnTo>
                    <a:pt x="59" y="346"/>
                  </a:lnTo>
                  <a:lnTo>
                    <a:pt x="34" y="316"/>
                  </a:lnTo>
                  <a:lnTo>
                    <a:pt x="16" y="282"/>
                  </a:lnTo>
                  <a:lnTo>
                    <a:pt x="4" y="244"/>
                  </a:lnTo>
                  <a:lnTo>
                    <a:pt x="0" y="203"/>
                  </a:lnTo>
                  <a:lnTo>
                    <a:pt x="4" y="161"/>
                  </a:lnTo>
                  <a:lnTo>
                    <a:pt x="16" y="123"/>
                  </a:lnTo>
                  <a:lnTo>
                    <a:pt x="34" y="89"/>
                  </a:lnTo>
                  <a:lnTo>
                    <a:pt x="59" y="59"/>
                  </a:lnTo>
                  <a:lnTo>
                    <a:pt x="89" y="34"/>
                  </a:lnTo>
                  <a:lnTo>
                    <a:pt x="123" y="16"/>
                  </a:lnTo>
                  <a:lnTo>
                    <a:pt x="161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137"/>
            <p:cNvSpPr>
              <a:spLocks/>
            </p:cNvSpPr>
            <p:nvPr/>
          </p:nvSpPr>
          <p:spPr bwMode="auto">
            <a:xfrm>
              <a:off x="15505113" y="5219701"/>
              <a:ext cx="204788" cy="171450"/>
            </a:xfrm>
            <a:custGeom>
              <a:avLst/>
              <a:gdLst>
                <a:gd name="T0" fmla="*/ 0 w 129"/>
                <a:gd name="T1" fmla="*/ 0 h 108"/>
                <a:gd name="T2" fmla="*/ 13 w 129"/>
                <a:gd name="T3" fmla="*/ 0 h 108"/>
                <a:gd name="T4" fmla="*/ 13 w 129"/>
                <a:gd name="T5" fmla="*/ 35 h 108"/>
                <a:gd name="T6" fmla="*/ 16 w 129"/>
                <a:gd name="T7" fmla="*/ 50 h 108"/>
                <a:gd name="T8" fmla="*/ 21 w 129"/>
                <a:gd name="T9" fmla="*/ 66 h 108"/>
                <a:gd name="T10" fmla="*/ 30 w 129"/>
                <a:gd name="T11" fmla="*/ 78 h 108"/>
                <a:gd name="T12" fmla="*/ 42 w 129"/>
                <a:gd name="T13" fmla="*/ 87 h 108"/>
                <a:gd name="T14" fmla="*/ 57 w 129"/>
                <a:gd name="T15" fmla="*/ 93 h 108"/>
                <a:gd name="T16" fmla="*/ 72 w 129"/>
                <a:gd name="T17" fmla="*/ 95 h 108"/>
                <a:gd name="T18" fmla="*/ 85 w 129"/>
                <a:gd name="T19" fmla="*/ 95 h 108"/>
                <a:gd name="T20" fmla="*/ 105 w 129"/>
                <a:gd name="T21" fmla="*/ 92 h 108"/>
                <a:gd name="T22" fmla="*/ 121 w 129"/>
                <a:gd name="T23" fmla="*/ 83 h 108"/>
                <a:gd name="T24" fmla="*/ 121 w 129"/>
                <a:gd name="T25" fmla="*/ 83 h 108"/>
                <a:gd name="T26" fmla="*/ 129 w 129"/>
                <a:gd name="T27" fmla="*/ 92 h 108"/>
                <a:gd name="T28" fmla="*/ 115 w 129"/>
                <a:gd name="T29" fmla="*/ 101 h 108"/>
                <a:gd name="T30" fmla="*/ 101 w 129"/>
                <a:gd name="T31" fmla="*/ 107 h 108"/>
                <a:gd name="T32" fmla="*/ 85 w 129"/>
                <a:gd name="T33" fmla="*/ 108 h 108"/>
                <a:gd name="T34" fmla="*/ 72 w 129"/>
                <a:gd name="T35" fmla="*/ 108 h 108"/>
                <a:gd name="T36" fmla="*/ 54 w 129"/>
                <a:gd name="T37" fmla="*/ 105 h 108"/>
                <a:gd name="T38" fmla="*/ 37 w 129"/>
                <a:gd name="T39" fmla="*/ 97 h 108"/>
                <a:gd name="T40" fmla="*/ 21 w 129"/>
                <a:gd name="T41" fmla="*/ 87 h 108"/>
                <a:gd name="T42" fmla="*/ 11 w 129"/>
                <a:gd name="T43" fmla="*/ 71 h 108"/>
                <a:gd name="T44" fmla="*/ 3 w 129"/>
                <a:gd name="T45" fmla="*/ 54 h 108"/>
                <a:gd name="T46" fmla="*/ 0 w 129"/>
                <a:gd name="T47" fmla="*/ 35 h 108"/>
                <a:gd name="T48" fmla="*/ 0 w 129"/>
                <a:gd name="T4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08">
                  <a:moveTo>
                    <a:pt x="0" y="0"/>
                  </a:moveTo>
                  <a:lnTo>
                    <a:pt x="13" y="0"/>
                  </a:lnTo>
                  <a:lnTo>
                    <a:pt x="13" y="35"/>
                  </a:lnTo>
                  <a:lnTo>
                    <a:pt x="16" y="50"/>
                  </a:lnTo>
                  <a:lnTo>
                    <a:pt x="21" y="66"/>
                  </a:lnTo>
                  <a:lnTo>
                    <a:pt x="30" y="78"/>
                  </a:lnTo>
                  <a:lnTo>
                    <a:pt x="42" y="87"/>
                  </a:lnTo>
                  <a:lnTo>
                    <a:pt x="57" y="93"/>
                  </a:lnTo>
                  <a:lnTo>
                    <a:pt x="72" y="95"/>
                  </a:lnTo>
                  <a:lnTo>
                    <a:pt x="85" y="95"/>
                  </a:lnTo>
                  <a:lnTo>
                    <a:pt x="105" y="92"/>
                  </a:lnTo>
                  <a:lnTo>
                    <a:pt x="121" y="83"/>
                  </a:lnTo>
                  <a:lnTo>
                    <a:pt x="121" y="83"/>
                  </a:lnTo>
                  <a:lnTo>
                    <a:pt x="129" y="92"/>
                  </a:lnTo>
                  <a:lnTo>
                    <a:pt x="115" y="101"/>
                  </a:lnTo>
                  <a:lnTo>
                    <a:pt x="101" y="107"/>
                  </a:lnTo>
                  <a:lnTo>
                    <a:pt x="85" y="108"/>
                  </a:lnTo>
                  <a:lnTo>
                    <a:pt x="72" y="108"/>
                  </a:lnTo>
                  <a:lnTo>
                    <a:pt x="54" y="105"/>
                  </a:lnTo>
                  <a:lnTo>
                    <a:pt x="37" y="97"/>
                  </a:lnTo>
                  <a:lnTo>
                    <a:pt x="21" y="87"/>
                  </a:lnTo>
                  <a:lnTo>
                    <a:pt x="11" y="71"/>
                  </a:lnTo>
                  <a:lnTo>
                    <a:pt x="3" y="54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Grupa 50"/>
          <p:cNvGrpSpPr/>
          <p:nvPr/>
        </p:nvGrpSpPr>
        <p:grpSpPr>
          <a:xfrm>
            <a:off x="4721937" y="3669809"/>
            <a:ext cx="350125" cy="353659"/>
            <a:chOff x="1476376" y="3800476"/>
            <a:chExt cx="536576" cy="530225"/>
          </a:xfrm>
          <a:solidFill>
            <a:schemeClr val="bg1">
              <a:lumMod val="50000"/>
            </a:schemeClr>
          </a:solidFill>
        </p:grpSpPr>
        <p:sp>
          <p:nvSpPr>
            <p:cNvPr id="47" name="Freeform 256"/>
            <p:cNvSpPr>
              <a:spLocks/>
            </p:cNvSpPr>
            <p:nvPr/>
          </p:nvSpPr>
          <p:spPr bwMode="auto">
            <a:xfrm>
              <a:off x="1814514" y="3973513"/>
              <a:ext cx="198438" cy="357188"/>
            </a:xfrm>
            <a:custGeom>
              <a:avLst/>
              <a:gdLst>
                <a:gd name="T0" fmla="*/ 25 w 375"/>
                <a:gd name="T1" fmla="*/ 0 h 675"/>
                <a:gd name="T2" fmla="*/ 36 w 375"/>
                <a:gd name="T3" fmla="*/ 3 h 675"/>
                <a:gd name="T4" fmla="*/ 44 w 375"/>
                <a:gd name="T5" fmla="*/ 13 h 675"/>
                <a:gd name="T6" fmla="*/ 372 w 375"/>
                <a:gd name="T7" fmla="*/ 641 h 675"/>
                <a:gd name="T8" fmla="*/ 375 w 375"/>
                <a:gd name="T9" fmla="*/ 653 h 675"/>
                <a:gd name="T10" fmla="*/ 371 w 375"/>
                <a:gd name="T11" fmla="*/ 664 h 675"/>
                <a:gd name="T12" fmla="*/ 362 w 375"/>
                <a:gd name="T13" fmla="*/ 672 h 675"/>
                <a:gd name="T14" fmla="*/ 357 w 375"/>
                <a:gd name="T15" fmla="*/ 675 h 675"/>
                <a:gd name="T16" fmla="*/ 351 w 375"/>
                <a:gd name="T17" fmla="*/ 675 h 675"/>
                <a:gd name="T18" fmla="*/ 345 w 375"/>
                <a:gd name="T19" fmla="*/ 675 h 675"/>
                <a:gd name="T20" fmla="*/ 341 w 375"/>
                <a:gd name="T21" fmla="*/ 674 h 675"/>
                <a:gd name="T22" fmla="*/ 337 w 375"/>
                <a:gd name="T23" fmla="*/ 671 h 675"/>
                <a:gd name="T24" fmla="*/ 333 w 375"/>
                <a:gd name="T25" fmla="*/ 667 h 675"/>
                <a:gd name="T26" fmla="*/ 330 w 375"/>
                <a:gd name="T27" fmla="*/ 662 h 675"/>
                <a:gd name="T28" fmla="*/ 2 w 375"/>
                <a:gd name="T29" fmla="*/ 34 h 675"/>
                <a:gd name="T30" fmla="*/ 0 w 375"/>
                <a:gd name="T31" fmla="*/ 23 h 675"/>
                <a:gd name="T32" fmla="*/ 2 w 375"/>
                <a:gd name="T33" fmla="*/ 12 h 675"/>
                <a:gd name="T34" fmla="*/ 12 w 375"/>
                <a:gd name="T35" fmla="*/ 3 h 675"/>
                <a:gd name="T36" fmla="*/ 25 w 375"/>
                <a:gd name="T37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5" h="675">
                  <a:moveTo>
                    <a:pt x="25" y="0"/>
                  </a:moveTo>
                  <a:lnTo>
                    <a:pt x="36" y="3"/>
                  </a:lnTo>
                  <a:lnTo>
                    <a:pt x="44" y="13"/>
                  </a:lnTo>
                  <a:lnTo>
                    <a:pt x="372" y="641"/>
                  </a:lnTo>
                  <a:lnTo>
                    <a:pt x="375" y="653"/>
                  </a:lnTo>
                  <a:lnTo>
                    <a:pt x="371" y="664"/>
                  </a:lnTo>
                  <a:lnTo>
                    <a:pt x="362" y="672"/>
                  </a:lnTo>
                  <a:lnTo>
                    <a:pt x="357" y="675"/>
                  </a:lnTo>
                  <a:lnTo>
                    <a:pt x="351" y="675"/>
                  </a:lnTo>
                  <a:lnTo>
                    <a:pt x="345" y="675"/>
                  </a:lnTo>
                  <a:lnTo>
                    <a:pt x="341" y="674"/>
                  </a:lnTo>
                  <a:lnTo>
                    <a:pt x="337" y="671"/>
                  </a:lnTo>
                  <a:lnTo>
                    <a:pt x="333" y="667"/>
                  </a:lnTo>
                  <a:lnTo>
                    <a:pt x="330" y="662"/>
                  </a:lnTo>
                  <a:lnTo>
                    <a:pt x="2" y="34"/>
                  </a:lnTo>
                  <a:lnTo>
                    <a:pt x="0" y="23"/>
                  </a:lnTo>
                  <a:lnTo>
                    <a:pt x="2" y="12"/>
                  </a:lnTo>
                  <a:lnTo>
                    <a:pt x="12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57"/>
            <p:cNvSpPr>
              <a:spLocks noEditPoints="1"/>
            </p:cNvSpPr>
            <p:nvPr/>
          </p:nvSpPr>
          <p:spPr bwMode="auto">
            <a:xfrm>
              <a:off x="1658939" y="3800476"/>
              <a:ext cx="296863" cy="241300"/>
            </a:xfrm>
            <a:custGeom>
              <a:avLst/>
              <a:gdLst>
                <a:gd name="T0" fmla="*/ 47 w 561"/>
                <a:gd name="T1" fmla="*/ 48 h 457"/>
                <a:gd name="T2" fmla="*/ 47 w 561"/>
                <a:gd name="T3" fmla="*/ 149 h 457"/>
                <a:gd name="T4" fmla="*/ 305 w 561"/>
                <a:gd name="T5" fmla="*/ 149 h 457"/>
                <a:gd name="T6" fmla="*/ 305 w 561"/>
                <a:gd name="T7" fmla="*/ 48 h 457"/>
                <a:gd name="T8" fmla="*/ 47 w 561"/>
                <a:gd name="T9" fmla="*/ 48 h 457"/>
                <a:gd name="T10" fmla="*/ 44 w 561"/>
                <a:gd name="T11" fmla="*/ 0 h 457"/>
                <a:gd name="T12" fmla="*/ 308 w 561"/>
                <a:gd name="T13" fmla="*/ 0 h 457"/>
                <a:gd name="T14" fmla="*/ 324 w 561"/>
                <a:gd name="T15" fmla="*/ 4 h 457"/>
                <a:gd name="T16" fmla="*/ 338 w 561"/>
                <a:gd name="T17" fmla="*/ 14 h 457"/>
                <a:gd name="T18" fmla="*/ 348 w 561"/>
                <a:gd name="T19" fmla="*/ 28 h 457"/>
                <a:gd name="T20" fmla="*/ 352 w 561"/>
                <a:gd name="T21" fmla="*/ 46 h 457"/>
                <a:gd name="T22" fmla="*/ 352 w 561"/>
                <a:gd name="T23" fmla="*/ 76 h 457"/>
                <a:gd name="T24" fmla="*/ 515 w 561"/>
                <a:gd name="T25" fmla="*/ 76 h 457"/>
                <a:gd name="T26" fmla="*/ 533 w 561"/>
                <a:gd name="T27" fmla="*/ 79 h 457"/>
                <a:gd name="T28" fmla="*/ 547 w 561"/>
                <a:gd name="T29" fmla="*/ 88 h 457"/>
                <a:gd name="T30" fmla="*/ 557 w 561"/>
                <a:gd name="T31" fmla="*/ 102 h 457"/>
                <a:gd name="T32" fmla="*/ 561 w 561"/>
                <a:gd name="T33" fmla="*/ 121 h 457"/>
                <a:gd name="T34" fmla="*/ 561 w 561"/>
                <a:gd name="T35" fmla="*/ 433 h 457"/>
                <a:gd name="T36" fmla="*/ 557 w 561"/>
                <a:gd name="T37" fmla="*/ 444 h 457"/>
                <a:gd name="T38" fmla="*/ 548 w 561"/>
                <a:gd name="T39" fmla="*/ 452 h 457"/>
                <a:gd name="T40" fmla="*/ 537 w 561"/>
                <a:gd name="T41" fmla="*/ 457 h 457"/>
                <a:gd name="T42" fmla="*/ 525 w 561"/>
                <a:gd name="T43" fmla="*/ 452 h 457"/>
                <a:gd name="T44" fmla="*/ 516 w 561"/>
                <a:gd name="T45" fmla="*/ 444 h 457"/>
                <a:gd name="T46" fmla="*/ 513 w 561"/>
                <a:gd name="T47" fmla="*/ 433 h 457"/>
                <a:gd name="T48" fmla="*/ 513 w 561"/>
                <a:gd name="T49" fmla="*/ 123 h 457"/>
                <a:gd name="T50" fmla="*/ 352 w 561"/>
                <a:gd name="T51" fmla="*/ 123 h 457"/>
                <a:gd name="T52" fmla="*/ 352 w 561"/>
                <a:gd name="T53" fmla="*/ 151 h 457"/>
                <a:gd name="T54" fmla="*/ 348 w 561"/>
                <a:gd name="T55" fmla="*/ 170 h 457"/>
                <a:gd name="T56" fmla="*/ 338 w 561"/>
                <a:gd name="T57" fmla="*/ 184 h 457"/>
                <a:gd name="T58" fmla="*/ 324 w 561"/>
                <a:gd name="T59" fmla="*/ 193 h 457"/>
                <a:gd name="T60" fmla="*/ 308 w 561"/>
                <a:gd name="T61" fmla="*/ 196 h 457"/>
                <a:gd name="T62" fmla="*/ 44 w 561"/>
                <a:gd name="T63" fmla="*/ 196 h 457"/>
                <a:gd name="T64" fmla="*/ 28 w 561"/>
                <a:gd name="T65" fmla="*/ 193 h 457"/>
                <a:gd name="T66" fmla="*/ 12 w 561"/>
                <a:gd name="T67" fmla="*/ 184 h 457"/>
                <a:gd name="T68" fmla="*/ 2 w 561"/>
                <a:gd name="T69" fmla="*/ 170 h 457"/>
                <a:gd name="T70" fmla="*/ 0 w 561"/>
                <a:gd name="T71" fmla="*/ 151 h 457"/>
                <a:gd name="T72" fmla="*/ 0 w 561"/>
                <a:gd name="T73" fmla="*/ 46 h 457"/>
                <a:gd name="T74" fmla="*/ 2 w 561"/>
                <a:gd name="T75" fmla="*/ 28 h 457"/>
                <a:gd name="T76" fmla="*/ 12 w 561"/>
                <a:gd name="T77" fmla="*/ 14 h 457"/>
                <a:gd name="T78" fmla="*/ 28 w 561"/>
                <a:gd name="T79" fmla="*/ 4 h 457"/>
                <a:gd name="T80" fmla="*/ 44 w 561"/>
                <a:gd name="T81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1" h="457">
                  <a:moveTo>
                    <a:pt x="47" y="48"/>
                  </a:moveTo>
                  <a:lnTo>
                    <a:pt x="47" y="149"/>
                  </a:lnTo>
                  <a:lnTo>
                    <a:pt x="305" y="149"/>
                  </a:lnTo>
                  <a:lnTo>
                    <a:pt x="305" y="48"/>
                  </a:lnTo>
                  <a:lnTo>
                    <a:pt x="47" y="48"/>
                  </a:lnTo>
                  <a:close/>
                  <a:moveTo>
                    <a:pt x="44" y="0"/>
                  </a:moveTo>
                  <a:lnTo>
                    <a:pt x="308" y="0"/>
                  </a:lnTo>
                  <a:lnTo>
                    <a:pt x="324" y="4"/>
                  </a:lnTo>
                  <a:lnTo>
                    <a:pt x="338" y="14"/>
                  </a:lnTo>
                  <a:lnTo>
                    <a:pt x="348" y="28"/>
                  </a:lnTo>
                  <a:lnTo>
                    <a:pt x="352" y="46"/>
                  </a:lnTo>
                  <a:lnTo>
                    <a:pt x="352" y="76"/>
                  </a:lnTo>
                  <a:lnTo>
                    <a:pt x="515" y="76"/>
                  </a:lnTo>
                  <a:lnTo>
                    <a:pt x="533" y="79"/>
                  </a:lnTo>
                  <a:lnTo>
                    <a:pt x="547" y="88"/>
                  </a:lnTo>
                  <a:lnTo>
                    <a:pt x="557" y="102"/>
                  </a:lnTo>
                  <a:lnTo>
                    <a:pt x="561" y="121"/>
                  </a:lnTo>
                  <a:lnTo>
                    <a:pt x="561" y="433"/>
                  </a:lnTo>
                  <a:lnTo>
                    <a:pt x="557" y="444"/>
                  </a:lnTo>
                  <a:lnTo>
                    <a:pt x="548" y="452"/>
                  </a:lnTo>
                  <a:lnTo>
                    <a:pt x="537" y="457"/>
                  </a:lnTo>
                  <a:lnTo>
                    <a:pt x="525" y="452"/>
                  </a:lnTo>
                  <a:lnTo>
                    <a:pt x="516" y="444"/>
                  </a:lnTo>
                  <a:lnTo>
                    <a:pt x="513" y="433"/>
                  </a:lnTo>
                  <a:lnTo>
                    <a:pt x="513" y="123"/>
                  </a:lnTo>
                  <a:lnTo>
                    <a:pt x="352" y="123"/>
                  </a:lnTo>
                  <a:lnTo>
                    <a:pt x="352" y="151"/>
                  </a:lnTo>
                  <a:lnTo>
                    <a:pt x="348" y="170"/>
                  </a:lnTo>
                  <a:lnTo>
                    <a:pt x="338" y="184"/>
                  </a:lnTo>
                  <a:lnTo>
                    <a:pt x="324" y="193"/>
                  </a:lnTo>
                  <a:lnTo>
                    <a:pt x="308" y="196"/>
                  </a:lnTo>
                  <a:lnTo>
                    <a:pt x="44" y="196"/>
                  </a:lnTo>
                  <a:lnTo>
                    <a:pt x="28" y="193"/>
                  </a:lnTo>
                  <a:lnTo>
                    <a:pt x="12" y="184"/>
                  </a:lnTo>
                  <a:lnTo>
                    <a:pt x="2" y="170"/>
                  </a:lnTo>
                  <a:lnTo>
                    <a:pt x="0" y="151"/>
                  </a:lnTo>
                  <a:lnTo>
                    <a:pt x="0" y="46"/>
                  </a:lnTo>
                  <a:lnTo>
                    <a:pt x="2" y="28"/>
                  </a:lnTo>
                  <a:lnTo>
                    <a:pt x="12" y="14"/>
                  </a:lnTo>
                  <a:lnTo>
                    <a:pt x="28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58"/>
            <p:cNvSpPr>
              <a:spLocks/>
            </p:cNvSpPr>
            <p:nvPr/>
          </p:nvSpPr>
          <p:spPr bwMode="auto">
            <a:xfrm>
              <a:off x="1733551" y="3994151"/>
              <a:ext cx="20638" cy="82550"/>
            </a:xfrm>
            <a:custGeom>
              <a:avLst/>
              <a:gdLst>
                <a:gd name="T0" fmla="*/ 20 w 39"/>
                <a:gd name="T1" fmla="*/ 0 h 154"/>
                <a:gd name="T2" fmla="*/ 27 w 39"/>
                <a:gd name="T3" fmla="*/ 1 h 154"/>
                <a:gd name="T4" fmla="*/ 32 w 39"/>
                <a:gd name="T5" fmla="*/ 4 h 154"/>
                <a:gd name="T6" fmla="*/ 36 w 39"/>
                <a:gd name="T7" fmla="*/ 8 h 154"/>
                <a:gd name="T8" fmla="*/ 39 w 39"/>
                <a:gd name="T9" fmla="*/ 14 h 154"/>
                <a:gd name="T10" fmla="*/ 39 w 39"/>
                <a:gd name="T11" fmla="*/ 20 h 154"/>
                <a:gd name="T12" fmla="*/ 39 w 39"/>
                <a:gd name="T13" fmla="*/ 134 h 154"/>
                <a:gd name="T14" fmla="*/ 39 w 39"/>
                <a:gd name="T15" fmla="*/ 141 h 154"/>
                <a:gd name="T16" fmla="*/ 36 w 39"/>
                <a:gd name="T17" fmla="*/ 146 h 154"/>
                <a:gd name="T18" fmla="*/ 32 w 39"/>
                <a:gd name="T19" fmla="*/ 150 h 154"/>
                <a:gd name="T20" fmla="*/ 27 w 39"/>
                <a:gd name="T21" fmla="*/ 153 h 154"/>
                <a:gd name="T22" fmla="*/ 20 w 39"/>
                <a:gd name="T23" fmla="*/ 154 h 154"/>
                <a:gd name="T24" fmla="*/ 14 w 39"/>
                <a:gd name="T25" fmla="*/ 153 h 154"/>
                <a:gd name="T26" fmla="*/ 8 w 39"/>
                <a:gd name="T27" fmla="*/ 150 h 154"/>
                <a:gd name="T28" fmla="*/ 4 w 39"/>
                <a:gd name="T29" fmla="*/ 146 h 154"/>
                <a:gd name="T30" fmla="*/ 1 w 39"/>
                <a:gd name="T31" fmla="*/ 141 h 154"/>
                <a:gd name="T32" fmla="*/ 0 w 39"/>
                <a:gd name="T33" fmla="*/ 134 h 154"/>
                <a:gd name="T34" fmla="*/ 0 w 39"/>
                <a:gd name="T35" fmla="*/ 20 h 154"/>
                <a:gd name="T36" fmla="*/ 1 w 39"/>
                <a:gd name="T37" fmla="*/ 14 h 154"/>
                <a:gd name="T38" fmla="*/ 4 w 39"/>
                <a:gd name="T39" fmla="*/ 8 h 154"/>
                <a:gd name="T40" fmla="*/ 8 w 39"/>
                <a:gd name="T41" fmla="*/ 4 h 154"/>
                <a:gd name="T42" fmla="*/ 14 w 39"/>
                <a:gd name="T43" fmla="*/ 1 h 154"/>
                <a:gd name="T44" fmla="*/ 20 w 39"/>
                <a:gd name="T4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154">
                  <a:moveTo>
                    <a:pt x="20" y="0"/>
                  </a:moveTo>
                  <a:lnTo>
                    <a:pt x="27" y="1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9" y="14"/>
                  </a:lnTo>
                  <a:lnTo>
                    <a:pt x="39" y="20"/>
                  </a:lnTo>
                  <a:lnTo>
                    <a:pt x="39" y="134"/>
                  </a:lnTo>
                  <a:lnTo>
                    <a:pt x="39" y="141"/>
                  </a:lnTo>
                  <a:lnTo>
                    <a:pt x="36" y="146"/>
                  </a:lnTo>
                  <a:lnTo>
                    <a:pt x="32" y="150"/>
                  </a:lnTo>
                  <a:lnTo>
                    <a:pt x="27" y="153"/>
                  </a:lnTo>
                  <a:lnTo>
                    <a:pt x="20" y="154"/>
                  </a:lnTo>
                  <a:lnTo>
                    <a:pt x="14" y="153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1" y="141"/>
                  </a:lnTo>
                  <a:lnTo>
                    <a:pt x="0" y="134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4" y="8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59"/>
            <p:cNvSpPr>
              <a:spLocks/>
            </p:cNvSpPr>
            <p:nvPr/>
          </p:nvSpPr>
          <p:spPr bwMode="auto">
            <a:xfrm>
              <a:off x="1733551" y="4116388"/>
              <a:ext cx="20638" cy="80963"/>
            </a:xfrm>
            <a:custGeom>
              <a:avLst/>
              <a:gdLst>
                <a:gd name="T0" fmla="*/ 20 w 39"/>
                <a:gd name="T1" fmla="*/ 0 h 152"/>
                <a:gd name="T2" fmla="*/ 27 w 39"/>
                <a:gd name="T3" fmla="*/ 0 h 152"/>
                <a:gd name="T4" fmla="*/ 32 w 39"/>
                <a:gd name="T5" fmla="*/ 2 h 152"/>
                <a:gd name="T6" fmla="*/ 36 w 39"/>
                <a:gd name="T7" fmla="*/ 7 h 152"/>
                <a:gd name="T8" fmla="*/ 39 w 39"/>
                <a:gd name="T9" fmla="*/ 12 h 152"/>
                <a:gd name="T10" fmla="*/ 39 w 39"/>
                <a:gd name="T11" fmla="*/ 19 h 152"/>
                <a:gd name="T12" fmla="*/ 39 w 39"/>
                <a:gd name="T13" fmla="*/ 133 h 152"/>
                <a:gd name="T14" fmla="*/ 39 w 39"/>
                <a:gd name="T15" fmla="*/ 138 h 152"/>
                <a:gd name="T16" fmla="*/ 36 w 39"/>
                <a:gd name="T17" fmla="*/ 144 h 152"/>
                <a:gd name="T18" fmla="*/ 32 w 39"/>
                <a:gd name="T19" fmla="*/ 148 h 152"/>
                <a:gd name="T20" fmla="*/ 27 w 39"/>
                <a:gd name="T21" fmla="*/ 151 h 152"/>
                <a:gd name="T22" fmla="*/ 20 w 39"/>
                <a:gd name="T23" fmla="*/ 152 h 152"/>
                <a:gd name="T24" fmla="*/ 14 w 39"/>
                <a:gd name="T25" fmla="*/ 151 h 152"/>
                <a:gd name="T26" fmla="*/ 8 w 39"/>
                <a:gd name="T27" fmla="*/ 148 h 152"/>
                <a:gd name="T28" fmla="*/ 4 w 39"/>
                <a:gd name="T29" fmla="*/ 144 h 152"/>
                <a:gd name="T30" fmla="*/ 1 w 39"/>
                <a:gd name="T31" fmla="*/ 138 h 152"/>
                <a:gd name="T32" fmla="*/ 0 w 39"/>
                <a:gd name="T33" fmla="*/ 133 h 152"/>
                <a:gd name="T34" fmla="*/ 0 w 39"/>
                <a:gd name="T35" fmla="*/ 19 h 152"/>
                <a:gd name="T36" fmla="*/ 1 w 39"/>
                <a:gd name="T37" fmla="*/ 12 h 152"/>
                <a:gd name="T38" fmla="*/ 4 w 39"/>
                <a:gd name="T39" fmla="*/ 7 h 152"/>
                <a:gd name="T40" fmla="*/ 8 w 39"/>
                <a:gd name="T41" fmla="*/ 2 h 152"/>
                <a:gd name="T42" fmla="*/ 14 w 39"/>
                <a:gd name="T43" fmla="*/ 0 h 152"/>
                <a:gd name="T44" fmla="*/ 20 w 39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152">
                  <a:moveTo>
                    <a:pt x="20" y="0"/>
                  </a:moveTo>
                  <a:lnTo>
                    <a:pt x="27" y="0"/>
                  </a:lnTo>
                  <a:lnTo>
                    <a:pt x="32" y="2"/>
                  </a:lnTo>
                  <a:lnTo>
                    <a:pt x="36" y="7"/>
                  </a:lnTo>
                  <a:lnTo>
                    <a:pt x="39" y="12"/>
                  </a:lnTo>
                  <a:lnTo>
                    <a:pt x="39" y="19"/>
                  </a:lnTo>
                  <a:lnTo>
                    <a:pt x="39" y="133"/>
                  </a:lnTo>
                  <a:lnTo>
                    <a:pt x="39" y="138"/>
                  </a:lnTo>
                  <a:lnTo>
                    <a:pt x="36" y="144"/>
                  </a:lnTo>
                  <a:lnTo>
                    <a:pt x="32" y="148"/>
                  </a:lnTo>
                  <a:lnTo>
                    <a:pt x="27" y="151"/>
                  </a:lnTo>
                  <a:lnTo>
                    <a:pt x="20" y="152"/>
                  </a:lnTo>
                  <a:lnTo>
                    <a:pt x="14" y="151"/>
                  </a:lnTo>
                  <a:lnTo>
                    <a:pt x="8" y="148"/>
                  </a:lnTo>
                  <a:lnTo>
                    <a:pt x="4" y="144"/>
                  </a:lnTo>
                  <a:lnTo>
                    <a:pt x="1" y="138"/>
                  </a:lnTo>
                  <a:lnTo>
                    <a:pt x="0" y="133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4" y="7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60"/>
            <p:cNvSpPr>
              <a:spLocks/>
            </p:cNvSpPr>
            <p:nvPr/>
          </p:nvSpPr>
          <p:spPr bwMode="auto">
            <a:xfrm>
              <a:off x="1733551" y="4243388"/>
              <a:ext cx="20638" cy="79375"/>
            </a:xfrm>
            <a:custGeom>
              <a:avLst/>
              <a:gdLst>
                <a:gd name="T0" fmla="*/ 20 w 39"/>
                <a:gd name="T1" fmla="*/ 0 h 152"/>
                <a:gd name="T2" fmla="*/ 27 w 39"/>
                <a:gd name="T3" fmla="*/ 0 h 152"/>
                <a:gd name="T4" fmla="*/ 32 w 39"/>
                <a:gd name="T5" fmla="*/ 3 h 152"/>
                <a:gd name="T6" fmla="*/ 36 w 39"/>
                <a:gd name="T7" fmla="*/ 7 h 152"/>
                <a:gd name="T8" fmla="*/ 39 w 39"/>
                <a:gd name="T9" fmla="*/ 12 h 152"/>
                <a:gd name="T10" fmla="*/ 39 w 39"/>
                <a:gd name="T11" fmla="*/ 19 h 152"/>
                <a:gd name="T12" fmla="*/ 39 w 39"/>
                <a:gd name="T13" fmla="*/ 133 h 152"/>
                <a:gd name="T14" fmla="*/ 39 w 39"/>
                <a:gd name="T15" fmla="*/ 140 h 152"/>
                <a:gd name="T16" fmla="*/ 36 w 39"/>
                <a:gd name="T17" fmla="*/ 145 h 152"/>
                <a:gd name="T18" fmla="*/ 32 w 39"/>
                <a:gd name="T19" fmla="*/ 150 h 152"/>
                <a:gd name="T20" fmla="*/ 27 w 39"/>
                <a:gd name="T21" fmla="*/ 152 h 152"/>
                <a:gd name="T22" fmla="*/ 20 w 39"/>
                <a:gd name="T23" fmla="*/ 152 h 152"/>
                <a:gd name="T24" fmla="*/ 14 w 39"/>
                <a:gd name="T25" fmla="*/ 152 h 152"/>
                <a:gd name="T26" fmla="*/ 8 w 39"/>
                <a:gd name="T27" fmla="*/ 150 h 152"/>
                <a:gd name="T28" fmla="*/ 4 w 39"/>
                <a:gd name="T29" fmla="*/ 145 h 152"/>
                <a:gd name="T30" fmla="*/ 1 w 39"/>
                <a:gd name="T31" fmla="*/ 140 h 152"/>
                <a:gd name="T32" fmla="*/ 0 w 39"/>
                <a:gd name="T33" fmla="*/ 133 h 152"/>
                <a:gd name="T34" fmla="*/ 0 w 39"/>
                <a:gd name="T35" fmla="*/ 19 h 152"/>
                <a:gd name="T36" fmla="*/ 1 w 39"/>
                <a:gd name="T37" fmla="*/ 12 h 152"/>
                <a:gd name="T38" fmla="*/ 4 w 39"/>
                <a:gd name="T39" fmla="*/ 7 h 152"/>
                <a:gd name="T40" fmla="*/ 8 w 39"/>
                <a:gd name="T41" fmla="*/ 3 h 152"/>
                <a:gd name="T42" fmla="*/ 14 w 39"/>
                <a:gd name="T43" fmla="*/ 0 h 152"/>
                <a:gd name="T44" fmla="*/ 20 w 39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152">
                  <a:moveTo>
                    <a:pt x="20" y="0"/>
                  </a:moveTo>
                  <a:lnTo>
                    <a:pt x="27" y="0"/>
                  </a:lnTo>
                  <a:lnTo>
                    <a:pt x="32" y="3"/>
                  </a:lnTo>
                  <a:lnTo>
                    <a:pt x="36" y="7"/>
                  </a:lnTo>
                  <a:lnTo>
                    <a:pt x="39" y="12"/>
                  </a:lnTo>
                  <a:lnTo>
                    <a:pt x="39" y="19"/>
                  </a:lnTo>
                  <a:lnTo>
                    <a:pt x="39" y="133"/>
                  </a:lnTo>
                  <a:lnTo>
                    <a:pt x="39" y="140"/>
                  </a:lnTo>
                  <a:lnTo>
                    <a:pt x="36" y="145"/>
                  </a:lnTo>
                  <a:lnTo>
                    <a:pt x="32" y="150"/>
                  </a:lnTo>
                  <a:lnTo>
                    <a:pt x="27" y="152"/>
                  </a:lnTo>
                  <a:lnTo>
                    <a:pt x="20" y="152"/>
                  </a:lnTo>
                  <a:lnTo>
                    <a:pt x="14" y="152"/>
                  </a:lnTo>
                  <a:lnTo>
                    <a:pt x="8" y="150"/>
                  </a:lnTo>
                  <a:lnTo>
                    <a:pt x="4" y="145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4" y="7"/>
                  </a:lnTo>
                  <a:lnTo>
                    <a:pt x="8" y="3"/>
                  </a:lnTo>
                  <a:lnTo>
                    <a:pt x="1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261"/>
            <p:cNvSpPr>
              <a:spLocks/>
            </p:cNvSpPr>
            <p:nvPr/>
          </p:nvSpPr>
          <p:spPr bwMode="auto">
            <a:xfrm>
              <a:off x="1703389" y="3843338"/>
              <a:ext cx="95250" cy="20638"/>
            </a:xfrm>
            <a:custGeom>
              <a:avLst/>
              <a:gdLst>
                <a:gd name="T0" fmla="*/ 19 w 179"/>
                <a:gd name="T1" fmla="*/ 0 h 39"/>
                <a:gd name="T2" fmla="*/ 159 w 179"/>
                <a:gd name="T3" fmla="*/ 0 h 39"/>
                <a:gd name="T4" fmla="*/ 165 w 179"/>
                <a:gd name="T5" fmla="*/ 0 h 39"/>
                <a:gd name="T6" fmla="*/ 170 w 179"/>
                <a:gd name="T7" fmla="*/ 3 h 39"/>
                <a:gd name="T8" fmla="*/ 175 w 179"/>
                <a:gd name="T9" fmla="*/ 7 h 39"/>
                <a:gd name="T10" fmla="*/ 177 w 179"/>
                <a:gd name="T11" fmla="*/ 13 h 39"/>
                <a:gd name="T12" fmla="*/ 179 w 179"/>
                <a:gd name="T13" fmla="*/ 20 h 39"/>
                <a:gd name="T14" fmla="*/ 177 w 179"/>
                <a:gd name="T15" fmla="*/ 25 h 39"/>
                <a:gd name="T16" fmla="*/ 175 w 179"/>
                <a:gd name="T17" fmla="*/ 31 h 39"/>
                <a:gd name="T18" fmla="*/ 170 w 179"/>
                <a:gd name="T19" fmla="*/ 35 h 39"/>
                <a:gd name="T20" fmla="*/ 165 w 179"/>
                <a:gd name="T21" fmla="*/ 38 h 39"/>
                <a:gd name="T22" fmla="*/ 159 w 179"/>
                <a:gd name="T23" fmla="*/ 39 h 39"/>
                <a:gd name="T24" fmla="*/ 19 w 179"/>
                <a:gd name="T25" fmla="*/ 39 h 39"/>
                <a:gd name="T26" fmla="*/ 14 w 179"/>
                <a:gd name="T27" fmla="*/ 38 h 39"/>
                <a:gd name="T28" fmla="*/ 8 w 179"/>
                <a:gd name="T29" fmla="*/ 35 h 39"/>
                <a:gd name="T30" fmla="*/ 4 w 179"/>
                <a:gd name="T31" fmla="*/ 31 h 39"/>
                <a:gd name="T32" fmla="*/ 1 w 179"/>
                <a:gd name="T33" fmla="*/ 25 h 39"/>
                <a:gd name="T34" fmla="*/ 0 w 179"/>
                <a:gd name="T35" fmla="*/ 20 h 39"/>
                <a:gd name="T36" fmla="*/ 1 w 179"/>
                <a:gd name="T37" fmla="*/ 13 h 39"/>
                <a:gd name="T38" fmla="*/ 4 w 179"/>
                <a:gd name="T39" fmla="*/ 7 h 39"/>
                <a:gd name="T40" fmla="*/ 8 w 179"/>
                <a:gd name="T41" fmla="*/ 3 h 39"/>
                <a:gd name="T42" fmla="*/ 14 w 179"/>
                <a:gd name="T43" fmla="*/ 0 h 39"/>
                <a:gd name="T44" fmla="*/ 19 w 179"/>
                <a:gd name="T4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39">
                  <a:moveTo>
                    <a:pt x="19" y="0"/>
                  </a:moveTo>
                  <a:lnTo>
                    <a:pt x="159" y="0"/>
                  </a:lnTo>
                  <a:lnTo>
                    <a:pt x="165" y="0"/>
                  </a:lnTo>
                  <a:lnTo>
                    <a:pt x="170" y="3"/>
                  </a:lnTo>
                  <a:lnTo>
                    <a:pt x="175" y="7"/>
                  </a:lnTo>
                  <a:lnTo>
                    <a:pt x="177" y="13"/>
                  </a:lnTo>
                  <a:lnTo>
                    <a:pt x="179" y="20"/>
                  </a:lnTo>
                  <a:lnTo>
                    <a:pt x="177" y="25"/>
                  </a:lnTo>
                  <a:lnTo>
                    <a:pt x="175" y="31"/>
                  </a:lnTo>
                  <a:lnTo>
                    <a:pt x="170" y="35"/>
                  </a:lnTo>
                  <a:lnTo>
                    <a:pt x="165" y="38"/>
                  </a:lnTo>
                  <a:lnTo>
                    <a:pt x="159" y="39"/>
                  </a:lnTo>
                  <a:lnTo>
                    <a:pt x="19" y="39"/>
                  </a:lnTo>
                  <a:lnTo>
                    <a:pt x="14" y="38"/>
                  </a:lnTo>
                  <a:lnTo>
                    <a:pt x="8" y="35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4" y="7"/>
                  </a:lnTo>
                  <a:lnTo>
                    <a:pt x="8" y="3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62"/>
            <p:cNvSpPr>
              <a:spLocks/>
            </p:cNvSpPr>
            <p:nvPr/>
          </p:nvSpPr>
          <p:spPr bwMode="auto">
            <a:xfrm>
              <a:off x="1476376" y="3973513"/>
              <a:ext cx="198438" cy="357188"/>
            </a:xfrm>
            <a:custGeom>
              <a:avLst/>
              <a:gdLst>
                <a:gd name="T0" fmla="*/ 350 w 375"/>
                <a:gd name="T1" fmla="*/ 0 h 675"/>
                <a:gd name="T2" fmla="*/ 362 w 375"/>
                <a:gd name="T3" fmla="*/ 3 h 675"/>
                <a:gd name="T4" fmla="*/ 372 w 375"/>
                <a:gd name="T5" fmla="*/ 12 h 675"/>
                <a:gd name="T6" fmla="*/ 375 w 375"/>
                <a:gd name="T7" fmla="*/ 23 h 675"/>
                <a:gd name="T8" fmla="*/ 372 w 375"/>
                <a:gd name="T9" fmla="*/ 34 h 675"/>
                <a:gd name="T10" fmla="*/ 45 w 375"/>
                <a:gd name="T11" fmla="*/ 662 h 675"/>
                <a:gd name="T12" fmla="*/ 42 w 375"/>
                <a:gd name="T13" fmla="*/ 667 h 675"/>
                <a:gd name="T14" fmla="*/ 38 w 375"/>
                <a:gd name="T15" fmla="*/ 671 h 675"/>
                <a:gd name="T16" fmla="*/ 33 w 375"/>
                <a:gd name="T17" fmla="*/ 674 h 675"/>
                <a:gd name="T18" fmla="*/ 29 w 375"/>
                <a:gd name="T19" fmla="*/ 675 h 675"/>
                <a:gd name="T20" fmla="*/ 24 w 375"/>
                <a:gd name="T21" fmla="*/ 675 h 675"/>
                <a:gd name="T22" fmla="*/ 18 w 375"/>
                <a:gd name="T23" fmla="*/ 675 h 675"/>
                <a:gd name="T24" fmla="*/ 12 w 375"/>
                <a:gd name="T25" fmla="*/ 672 h 675"/>
                <a:gd name="T26" fmla="*/ 4 w 375"/>
                <a:gd name="T27" fmla="*/ 664 h 675"/>
                <a:gd name="T28" fmla="*/ 0 w 375"/>
                <a:gd name="T29" fmla="*/ 653 h 675"/>
                <a:gd name="T30" fmla="*/ 3 w 375"/>
                <a:gd name="T31" fmla="*/ 641 h 675"/>
                <a:gd name="T32" fmla="*/ 330 w 375"/>
                <a:gd name="T33" fmla="*/ 13 h 675"/>
                <a:gd name="T34" fmla="*/ 339 w 375"/>
                <a:gd name="T35" fmla="*/ 3 h 675"/>
                <a:gd name="T36" fmla="*/ 350 w 375"/>
                <a:gd name="T37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5" h="675">
                  <a:moveTo>
                    <a:pt x="350" y="0"/>
                  </a:moveTo>
                  <a:lnTo>
                    <a:pt x="362" y="3"/>
                  </a:lnTo>
                  <a:lnTo>
                    <a:pt x="372" y="12"/>
                  </a:lnTo>
                  <a:lnTo>
                    <a:pt x="375" y="23"/>
                  </a:lnTo>
                  <a:lnTo>
                    <a:pt x="372" y="34"/>
                  </a:lnTo>
                  <a:lnTo>
                    <a:pt x="45" y="662"/>
                  </a:lnTo>
                  <a:lnTo>
                    <a:pt x="42" y="667"/>
                  </a:lnTo>
                  <a:lnTo>
                    <a:pt x="38" y="671"/>
                  </a:lnTo>
                  <a:lnTo>
                    <a:pt x="33" y="674"/>
                  </a:lnTo>
                  <a:lnTo>
                    <a:pt x="29" y="675"/>
                  </a:lnTo>
                  <a:lnTo>
                    <a:pt x="24" y="675"/>
                  </a:lnTo>
                  <a:lnTo>
                    <a:pt x="18" y="675"/>
                  </a:lnTo>
                  <a:lnTo>
                    <a:pt x="12" y="672"/>
                  </a:lnTo>
                  <a:lnTo>
                    <a:pt x="4" y="664"/>
                  </a:lnTo>
                  <a:lnTo>
                    <a:pt x="0" y="653"/>
                  </a:lnTo>
                  <a:lnTo>
                    <a:pt x="3" y="641"/>
                  </a:lnTo>
                  <a:lnTo>
                    <a:pt x="330" y="13"/>
                  </a:lnTo>
                  <a:lnTo>
                    <a:pt x="339" y="3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Grupa 58"/>
          <p:cNvGrpSpPr/>
          <p:nvPr/>
        </p:nvGrpSpPr>
        <p:grpSpPr>
          <a:xfrm>
            <a:off x="2662383" y="3653219"/>
            <a:ext cx="400227" cy="396325"/>
            <a:chOff x="3858848" y="3405429"/>
            <a:chExt cx="286579" cy="277623"/>
          </a:xfrm>
          <a:solidFill>
            <a:schemeClr val="bg1">
              <a:lumMod val="50000"/>
            </a:schemeClr>
          </a:solidFill>
        </p:grpSpPr>
        <p:sp>
          <p:nvSpPr>
            <p:cNvPr id="38" name="Freeform 8513"/>
            <p:cNvSpPr>
              <a:spLocks noEditPoints="1"/>
            </p:cNvSpPr>
            <p:nvPr/>
          </p:nvSpPr>
          <p:spPr bwMode="auto">
            <a:xfrm>
              <a:off x="3942434" y="3423340"/>
              <a:ext cx="143289" cy="259712"/>
            </a:xfrm>
            <a:custGeom>
              <a:avLst/>
              <a:gdLst>
                <a:gd name="T0" fmla="*/ 327 w 385"/>
                <a:gd name="T1" fmla="*/ 34 h 697"/>
                <a:gd name="T2" fmla="*/ 55 w 385"/>
                <a:gd name="T3" fmla="*/ 110 h 697"/>
                <a:gd name="T4" fmla="*/ 36 w 385"/>
                <a:gd name="T5" fmla="*/ 135 h 697"/>
                <a:gd name="T6" fmla="*/ 32 w 385"/>
                <a:gd name="T7" fmla="*/ 149 h 697"/>
                <a:gd name="T8" fmla="*/ 34 w 385"/>
                <a:gd name="T9" fmla="*/ 652 h 697"/>
                <a:gd name="T10" fmla="*/ 39 w 385"/>
                <a:gd name="T11" fmla="*/ 663 h 697"/>
                <a:gd name="T12" fmla="*/ 45 w 385"/>
                <a:gd name="T13" fmla="*/ 664 h 697"/>
                <a:gd name="T14" fmla="*/ 55 w 385"/>
                <a:gd name="T15" fmla="*/ 664 h 697"/>
                <a:gd name="T16" fmla="*/ 59 w 385"/>
                <a:gd name="T17" fmla="*/ 664 h 697"/>
                <a:gd name="T18" fmla="*/ 61 w 385"/>
                <a:gd name="T19" fmla="*/ 664 h 697"/>
                <a:gd name="T20" fmla="*/ 326 w 385"/>
                <a:gd name="T21" fmla="*/ 591 h 697"/>
                <a:gd name="T22" fmla="*/ 342 w 385"/>
                <a:gd name="T23" fmla="*/ 577 h 697"/>
                <a:gd name="T24" fmla="*/ 352 w 385"/>
                <a:gd name="T25" fmla="*/ 553 h 697"/>
                <a:gd name="T26" fmla="*/ 351 w 385"/>
                <a:gd name="T27" fmla="*/ 43 h 697"/>
                <a:gd name="T28" fmla="*/ 342 w 385"/>
                <a:gd name="T29" fmla="*/ 34 h 697"/>
                <a:gd name="T30" fmla="*/ 331 w 385"/>
                <a:gd name="T31" fmla="*/ 0 h 697"/>
                <a:gd name="T32" fmla="*/ 354 w 385"/>
                <a:gd name="T33" fmla="*/ 4 h 697"/>
                <a:gd name="T34" fmla="*/ 367 w 385"/>
                <a:gd name="T35" fmla="*/ 11 h 697"/>
                <a:gd name="T36" fmla="*/ 381 w 385"/>
                <a:gd name="T37" fmla="*/ 29 h 697"/>
                <a:gd name="T38" fmla="*/ 385 w 385"/>
                <a:gd name="T39" fmla="*/ 43 h 697"/>
                <a:gd name="T40" fmla="*/ 383 w 385"/>
                <a:gd name="T41" fmla="*/ 566 h 697"/>
                <a:gd name="T42" fmla="*/ 370 w 385"/>
                <a:gd name="T43" fmla="*/ 593 h 697"/>
                <a:gd name="T44" fmla="*/ 352 w 385"/>
                <a:gd name="T45" fmla="*/ 614 h 697"/>
                <a:gd name="T46" fmla="*/ 338 w 385"/>
                <a:gd name="T47" fmla="*/ 621 h 697"/>
                <a:gd name="T48" fmla="*/ 70 w 385"/>
                <a:gd name="T49" fmla="*/ 695 h 697"/>
                <a:gd name="T50" fmla="*/ 39 w 385"/>
                <a:gd name="T51" fmla="*/ 697 h 697"/>
                <a:gd name="T52" fmla="*/ 23 w 385"/>
                <a:gd name="T53" fmla="*/ 691 h 697"/>
                <a:gd name="T54" fmla="*/ 9 w 385"/>
                <a:gd name="T55" fmla="*/ 675 h 697"/>
                <a:gd name="T56" fmla="*/ 2 w 385"/>
                <a:gd name="T57" fmla="*/ 661 h 697"/>
                <a:gd name="T58" fmla="*/ 0 w 385"/>
                <a:gd name="T59" fmla="*/ 645 h 697"/>
                <a:gd name="T60" fmla="*/ 2 w 385"/>
                <a:gd name="T61" fmla="*/ 138 h 697"/>
                <a:gd name="T62" fmla="*/ 5 w 385"/>
                <a:gd name="T63" fmla="*/ 122 h 697"/>
                <a:gd name="T64" fmla="*/ 20 w 385"/>
                <a:gd name="T65" fmla="*/ 99 h 697"/>
                <a:gd name="T66" fmla="*/ 39 w 385"/>
                <a:gd name="T67" fmla="*/ 81 h 697"/>
                <a:gd name="T68" fmla="*/ 61 w 385"/>
                <a:gd name="T69" fmla="*/ 74 h 697"/>
                <a:gd name="T70" fmla="*/ 326 w 385"/>
                <a:gd name="T71" fmla="*/ 2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5" h="697">
                  <a:moveTo>
                    <a:pt x="336" y="33"/>
                  </a:moveTo>
                  <a:lnTo>
                    <a:pt x="327" y="34"/>
                  </a:lnTo>
                  <a:lnTo>
                    <a:pt x="70" y="104"/>
                  </a:lnTo>
                  <a:lnTo>
                    <a:pt x="55" y="110"/>
                  </a:lnTo>
                  <a:lnTo>
                    <a:pt x="43" y="122"/>
                  </a:lnTo>
                  <a:lnTo>
                    <a:pt x="36" y="135"/>
                  </a:lnTo>
                  <a:lnTo>
                    <a:pt x="34" y="142"/>
                  </a:lnTo>
                  <a:lnTo>
                    <a:pt x="32" y="149"/>
                  </a:lnTo>
                  <a:lnTo>
                    <a:pt x="32" y="645"/>
                  </a:lnTo>
                  <a:lnTo>
                    <a:pt x="34" y="652"/>
                  </a:lnTo>
                  <a:lnTo>
                    <a:pt x="36" y="657"/>
                  </a:lnTo>
                  <a:lnTo>
                    <a:pt x="39" y="663"/>
                  </a:lnTo>
                  <a:lnTo>
                    <a:pt x="43" y="664"/>
                  </a:lnTo>
                  <a:lnTo>
                    <a:pt x="45" y="664"/>
                  </a:lnTo>
                  <a:lnTo>
                    <a:pt x="45" y="664"/>
                  </a:lnTo>
                  <a:lnTo>
                    <a:pt x="55" y="664"/>
                  </a:lnTo>
                  <a:lnTo>
                    <a:pt x="55" y="664"/>
                  </a:lnTo>
                  <a:lnTo>
                    <a:pt x="59" y="664"/>
                  </a:lnTo>
                  <a:lnTo>
                    <a:pt x="66" y="663"/>
                  </a:lnTo>
                  <a:lnTo>
                    <a:pt x="61" y="664"/>
                  </a:lnTo>
                  <a:lnTo>
                    <a:pt x="318" y="596"/>
                  </a:lnTo>
                  <a:lnTo>
                    <a:pt x="326" y="591"/>
                  </a:lnTo>
                  <a:lnTo>
                    <a:pt x="331" y="589"/>
                  </a:lnTo>
                  <a:lnTo>
                    <a:pt x="342" y="577"/>
                  </a:lnTo>
                  <a:lnTo>
                    <a:pt x="351" y="562"/>
                  </a:lnTo>
                  <a:lnTo>
                    <a:pt x="352" y="553"/>
                  </a:lnTo>
                  <a:lnTo>
                    <a:pt x="352" y="51"/>
                  </a:lnTo>
                  <a:lnTo>
                    <a:pt x="351" y="43"/>
                  </a:lnTo>
                  <a:lnTo>
                    <a:pt x="345" y="36"/>
                  </a:lnTo>
                  <a:lnTo>
                    <a:pt x="342" y="34"/>
                  </a:lnTo>
                  <a:lnTo>
                    <a:pt x="336" y="33"/>
                  </a:lnTo>
                  <a:close/>
                  <a:moveTo>
                    <a:pt x="331" y="0"/>
                  </a:moveTo>
                  <a:lnTo>
                    <a:pt x="340" y="0"/>
                  </a:lnTo>
                  <a:lnTo>
                    <a:pt x="354" y="4"/>
                  </a:lnTo>
                  <a:lnTo>
                    <a:pt x="361" y="8"/>
                  </a:lnTo>
                  <a:lnTo>
                    <a:pt x="367" y="11"/>
                  </a:lnTo>
                  <a:lnTo>
                    <a:pt x="378" y="24"/>
                  </a:lnTo>
                  <a:lnTo>
                    <a:pt x="381" y="29"/>
                  </a:lnTo>
                  <a:lnTo>
                    <a:pt x="383" y="38"/>
                  </a:lnTo>
                  <a:lnTo>
                    <a:pt x="385" y="43"/>
                  </a:lnTo>
                  <a:lnTo>
                    <a:pt x="385" y="559"/>
                  </a:lnTo>
                  <a:lnTo>
                    <a:pt x="383" y="566"/>
                  </a:lnTo>
                  <a:lnTo>
                    <a:pt x="381" y="575"/>
                  </a:lnTo>
                  <a:lnTo>
                    <a:pt x="370" y="593"/>
                  </a:lnTo>
                  <a:lnTo>
                    <a:pt x="367" y="598"/>
                  </a:lnTo>
                  <a:lnTo>
                    <a:pt x="352" y="614"/>
                  </a:lnTo>
                  <a:lnTo>
                    <a:pt x="347" y="618"/>
                  </a:lnTo>
                  <a:lnTo>
                    <a:pt x="338" y="621"/>
                  </a:lnTo>
                  <a:lnTo>
                    <a:pt x="327" y="627"/>
                  </a:lnTo>
                  <a:lnTo>
                    <a:pt x="70" y="695"/>
                  </a:lnTo>
                  <a:lnTo>
                    <a:pt x="61" y="697"/>
                  </a:lnTo>
                  <a:lnTo>
                    <a:pt x="39" y="697"/>
                  </a:lnTo>
                  <a:lnTo>
                    <a:pt x="30" y="695"/>
                  </a:lnTo>
                  <a:lnTo>
                    <a:pt x="23" y="691"/>
                  </a:lnTo>
                  <a:lnTo>
                    <a:pt x="18" y="688"/>
                  </a:lnTo>
                  <a:lnTo>
                    <a:pt x="9" y="675"/>
                  </a:lnTo>
                  <a:lnTo>
                    <a:pt x="5" y="670"/>
                  </a:lnTo>
                  <a:lnTo>
                    <a:pt x="2" y="661"/>
                  </a:lnTo>
                  <a:lnTo>
                    <a:pt x="2" y="654"/>
                  </a:lnTo>
                  <a:lnTo>
                    <a:pt x="0" y="645"/>
                  </a:lnTo>
                  <a:lnTo>
                    <a:pt x="0" y="149"/>
                  </a:lnTo>
                  <a:lnTo>
                    <a:pt x="2" y="138"/>
                  </a:lnTo>
                  <a:lnTo>
                    <a:pt x="2" y="133"/>
                  </a:lnTo>
                  <a:lnTo>
                    <a:pt x="5" y="122"/>
                  </a:lnTo>
                  <a:lnTo>
                    <a:pt x="16" y="104"/>
                  </a:lnTo>
                  <a:lnTo>
                    <a:pt x="20" y="99"/>
                  </a:lnTo>
                  <a:lnTo>
                    <a:pt x="34" y="85"/>
                  </a:lnTo>
                  <a:lnTo>
                    <a:pt x="39" y="81"/>
                  </a:lnTo>
                  <a:lnTo>
                    <a:pt x="48" y="77"/>
                  </a:lnTo>
                  <a:lnTo>
                    <a:pt x="61" y="74"/>
                  </a:lnTo>
                  <a:lnTo>
                    <a:pt x="318" y="4"/>
                  </a:lnTo>
                  <a:lnTo>
                    <a:pt x="326" y="2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514"/>
            <p:cNvSpPr>
              <a:spLocks/>
            </p:cNvSpPr>
            <p:nvPr/>
          </p:nvSpPr>
          <p:spPr bwMode="auto">
            <a:xfrm>
              <a:off x="3946911" y="3449460"/>
              <a:ext cx="135080" cy="47017"/>
            </a:xfrm>
            <a:custGeom>
              <a:avLst/>
              <a:gdLst>
                <a:gd name="T0" fmla="*/ 354 w 363"/>
                <a:gd name="T1" fmla="*/ 0 h 127"/>
                <a:gd name="T2" fmla="*/ 363 w 363"/>
                <a:gd name="T3" fmla="*/ 31 h 127"/>
                <a:gd name="T4" fmla="*/ 8 w 363"/>
                <a:gd name="T5" fmla="*/ 127 h 127"/>
                <a:gd name="T6" fmla="*/ 0 w 363"/>
                <a:gd name="T7" fmla="*/ 97 h 127"/>
                <a:gd name="T8" fmla="*/ 354 w 363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27">
                  <a:moveTo>
                    <a:pt x="354" y="0"/>
                  </a:moveTo>
                  <a:lnTo>
                    <a:pt x="363" y="31"/>
                  </a:lnTo>
                  <a:lnTo>
                    <a:pt x="8" y="127"/>
                  </a:lnTo>
                  <a:lnTo>
                    <a:pt x="0" y="9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515"/>
            <p:cNvSpPr>
              <a:spLocks/>
            </p:cNvSpPr>
            <p:nvPr/>
          </p:nvSpPr>
          <p:spPr bwMode="auto">
            <a:xfrm>
              <a:off x="3946911" y="3604690"/>
              <a:ext cx="135080" cy="47017"/>
            </a:xfrm>
            <a:custGeom>
              <a:avLst/>
              <a:gdLst>
                <a:gd name="T0" fmla="*/ 354 w 363"/>
                <a:gd name="T1" fmla="*/ 0 h 125"/>
                <a:gd name="T2" fmla="*/ 363 w 363"/>
                <a:gd name="T3" fmla="*/ 31 h 125"/>
                <a:gd name="T4" fmla="*/ 8 w 363"/>
                <a:gd name="T5" fmla="*/ 125 h 125"/>
                <a:gd name="T6" fmla="*/ 0 w 363"/>
                <a:gd name="T7" fmla="*/ 95 h 125"/>
                <a:gd name="T8" fmla="*/ 354 w 363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25">
                  <a:moveTo>
                    <a:pt x="354" y="0"/>
                  </a:moveTo>
                  <a:lnTo>
                    <a:pt x="363" y="31"/>
                  </a:lnTo>
                  <a:lnTo>
                    <a:pt x="8" y="125"/>
                  </a:lnTo>
                  <a:lnTo>
                    <a:pt x="0" y="9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516"/>
            <p:cNvSpPr>
              <a:spLocks/>
            </p:cNvSpPr>
            <p:nvPr/>
          </p:nvSpPr>
          <p:spPr bwMode="auto">
            <a:xfrm>
              <a:off x="4000645" y="3636781"/>
              <a:ext cx="27613" cy="17911"/>
            </a:xfrm>
            <a:custGeom>
              <a:avLst/>
              <a:gdLst>
                <a:gd name="T0" fmla="*/ 65 w 74"/>
                <a:gd name="T1" fmla="*/ 0 h 48"/>
                <a:gd name="T2" fmla="*/ 74 w 74"/>
                <a:gd name="T3" fmla="*/ 30 h 48"/>
                <a:gd name="T4" fmla="*/ 9 w 74"/>
                <a:gd name="T5" fmla="*/ 48 h 48"/>
                <a:gd name="T6" fmla="*/ 0 w 74"/>
                <a:gd name="T7" fmla="*/ 18 h 48"/>
                <a:gd name="T8" fmla="*/ 65 w 74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8">
                  <a:moveTo>
                    <a:pt x="65" y="0"/>
                  </a:moveTo>
                  <a:lnTo>
                    <a:pt x="74" y="30"/>
                  </a:lnTo>
                  <a:lnTo>
                    <a:pt x="9" y="48"/>
                  </a:lnTo>
                  <a:lnTo>
                    <a:pt x="0" y="1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517"/>
            <p:cNvSpPr>
              <a:spLocks/>
            </p:cNvSpPr>
            <p:nvPr/>
          </p:nvSpPr>
          <p:spPr bwMode="auto">
            <a:xfrm>
              <a:off x="3918552" y="3405429"/>
              <a:ext cx="159708" cy="276130"/>
            </a:xfrm>
            <a:custGeom>
              <a:avLst/>
              <a:gdLst>
                <a:gd name="T0" fmla="*/ 331 w 428"/>
                <a:gd name="T1" fmla="*/ 0 h 741"/>
                <a:gd name="T2" fmla="*/ 344 w 428"/>
                <a:gd name="T3" fmla="*/ 2 h 741"/>
                <a:gd name="T4" fmla="*/ 349 w 428"/>
                <a:gd name="T5" fmla="*/ 2 h 741"/>
                <a:gd name="T6" fmla="*/ 362 w 428"/>
                <a:gd name="T7" fmla="*/ 5 h 741"/>
                <a:gd name="T8" fmla="*/ 374 w 428"/>
                <a:gd name="T9" fmla="*/ 11 h 741"/>
                <a:gd name="T10" fmla="*/ 387 w 428"/>
                <a:gd name="T11" fmla="*/ 18 h 741"/>
                <a:gd name="T12" fmla="*/ 392 w 428"/>
                <a:gd name="T13" fmla="*/ 22 h 741"/>
                <a:gd name="T14" fmla="*/ 417 w 428"/>
                <a:gd name="T15" fmla="*/ 43 h 741"/>
                <a:gd name="T16" fmla="*/ 428 w 428"/>
                <a:gd name="T17" fmla="*/ 59 h 741"/>
                <a:gd name="T18" fmla="*/ 403 w 428"/>
                <a:gd name="T19" fmla="*/ 77 h 741"/>
                <a:gd name="T20" fmla="*/ 394 w 428"/>
                <a:gd name="T21" fmla="*/ 66 h 741"/>
                <a:gd name="T22" fmla="*/ 371 w 428"/>
                <a:gd name="T23" fmla="*/ 47 h 741"/>
                <a:gd name="T24" fmla="*/ 362 w 428"/>
                <a:gd name="T25" fmla="*/ 41 h 741"/>
                <a:gd name="T26" fmla="*/ 349 w 428"/>
                <a:gd name="T27" fmla="*/ 36 h 741"/>
                <a:gd name="T28" fmla="*/ 342 w 428"/>
                <a:gd name="T29" fmla="*/ 34 h 741"/>
                <a:gd name="T30" fmla="*/ 335 w 428"/>
                <a:gd name="T31" fmla="*/ 32 h 741"/>
                <a:gd name="T32" fmla="*/ 326 w 428"/>
                <a:gd name="T33" fmla="*/ 34 h 741"/>
                <a:gd name="T34" fmla="*/ 70 w 428"/>
                <a:gd name="T35" fmla="*/ 104 h 741"/>
                <a:gd name="T36" fmla="*/ 54 w 428"/>
                <a:gd name="T37" fmla="*/ 109 h 741"/>
                <a:gd name="T38" fmla="*/ 43 w 428"/>
                <a:gd name="T39" fmla="*/ 120 h 741"/>
                <a:gd name="T40" fmla="*/ 36 w 428"/>
                <a:gd name="T41" fmla="*/ 134 h 741"/>
                <a:gd name="T42" fmla="*/ 34 w 428"/>
                <a:gd name="T43" fmla="*/ 141 h 741"/>
                <a:gd name="T44" fmla="*/ 33 w 428"/>
                <a:gd name="T45" fmla="*/ 149 h 741"/>
                <a:gd name="T46" fmla="*/ 33 w 428"/>
                <a:gd name="T47" fmla="*/ 644 h 741"/>
                <a:gd name="T48" fmla="*/ 33 w 428"/>
                <a:gd name="T49" fmla="*/ 648 h 741"/>
                <a:gd name="T50" fmla="*/ 34 w 428"/>
                <a:gd name="T51" fmla="*/ 648 h 741"/>
                <a:gd name="T52" fmla="*/ 38 w 428"/>
                <a:gd name="T53" fmla="*/ 659 h 741"/>
                <a:gd name="T54" fmla="*/ 43 w 428"/>
                <a:gd name="T55" fmla="*/ 666 h 741"/>
                <a:gd name="T56" fmla="*/ 54 w 428"/>
                <a:gd name="T57" fmla="*/ 678 h 741"/>
                <a:gd name="T58" fmla="*/ 77 w 428"/>
                <a:gd name="T59" fmla="*/ 696 h 741"/>
                <a:gd name="T60" fmla="*/ 88 w 428"/>
                <a:gd name="T61" fmla="*/ 703 h 741"/>
                <a:gd name="T62" fmla="*/ 101 w 428"/>
                <a:gd name="T63" fmla="*/ 711 h 741"/>
                <a:gd name="T64" fmla="*/ 90 w 428"/>
                <a:gd name="T65" fmla="*/ 741 h 741"/>
                <a:gd name="T66" fmla="*/ 76 w 428"/>
                <a:gd name="T67" fmla="*/ 734 h 741"/>
                <a:gd name="T68" fmla="*/ 61 w 428"/>
                <a:gd name="T69" fmla="*/ 725 h 741"/>
                <a:gd name="T70" fmla="*/ 56 w 428"/>
                <a:gd name="T71" fmla="*/ 721 h 741"/>
                <a:gd name="T72" fmla="*/ 31 w 428"/>
                <a:gd name="T73" fmla="*/ 702 h 741"/>
                <a:gd name="T74" fmla="*/ 20 w 428"/>
                <a:gd name="T75" fmla="*/ 689 h 741"/>
                <a:gd name="T76" fmla="*/ 11 w 428"/>
                <a:gd name="T77" fmla="*/ 678 h 741"/>
                <a:gd name="T78" fmla="*/ 8 w 428"/>
                <a:gd name="T79" fmla="*/ 673 h 741"/>
                <a:gd name="T80" fmla="*/ 4 w 428"/>
                <a:gd name="T81" fmla="*/ 660 h 741"/>
                <a:gd name="T82" fmla="*/ 2 w 428"/>
                <a:gd name="T83" fmla="*/ 655 h 741"/>
                <a:gd name="T84" fmla="*/ 0 w 428"/>
                <a:gd name="T85" fmla="*/ 644 h 741"/>
                <a:gd name="T86" fmla="*/ 0 w 428"/>
                <a:gd name="T87" fmla="*/ 149 h 741"/>
                <a:gd name="T88" fmla="*/ 2 w 428"/>
                <a:gd name="T89" fmla="*/ 138 h 741"/>
                <a:gd name="T90" fmla="*/ 2 w 428"/>
                <a:gd name="T91" fmla="*/ 133 h 741"/>
                <a:gd name="T92" fmla="*/ 6 w 428"/>
                <a:gd name="T93" fmla="*/ 122 h 741"/>
                <a:gd name="T94" fmla="*/ 15 w 428"/>
                <a:gd name="T95" fmla="*/ 104 h 741"/>
                <a:gd name="T96" fmla="*/ 18 w 428"/>
                <a:gd name="T97" fmla="*/ 99 h 741"/>
                <a:gd name="T98" fmla="*/ 34 w 428"/>
                <a:gd name="T99" fmla="*/ 84 h 741"/>
                <a:gd name="T100" fmla="*/ 40 w 428"/>
                <a:gd name="T101" fmla="*/ 81 h 741"/>
                <a:gd name="T102" fmla="*/ 49 w 428"/>
                <a:gd name="T103" fmla="*/ 77 h 741"/>
                <a:gd name="T104" fmla="*/ 61 w 428"/>
                <a:gd name="T105" fmla="*/ 73 h 741"/>
                <a:gd name="T106" fmla="*/ 317 w 428"/>
                <a:gd name="T107" fmla="*/ 4 h 741"/>
                <a:gd name="T108" fmla="*/ 326 w 428"/>
                <a:gd name="T109" fmla="*/ 2 h 741"/>
                <a:gd name="T110" fmla="*/ 331 w 428"/>
                <a:gd name="T111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8" h="741">
                  <a:moveTo>
                    <a:pt x="331" y="0"/>
                  </a:moveTo>
                  <a:lnTo>
                    <a:pt x="344" y="2"/>
                  </a:lnTo>
                  <a:lnTo>
                    <a:pt x="349" y="2"/>
                  </a:lnTo>
                  <a:lnTo>
                    <a:pt x="362" y="5"/>
                  </a:lnTo>
                  <a:lnTo>
                    <a:pt x="374" y="11"/>
                  </a:lnTo>
                  <a:lnTo>
                    <a:pt x="387" y="18"/>
                  </a:lnTo>
                  <a:lnTo>
                    <a:pt x="392" y="22"/>
                  </a:lnTo>
                  <a:lnTo>
                    <a:pt x="417" y="43"/>
                  </a:lnTo>
                  <a:lnTo>
                    <a:pt x="428" y="59"/>
                  </a:lnTo>
                  <a:lnTo>
                    <a:pt x="403" y="77"/>
                  </a:lnTo>
                  <a:lnTo>
                    <a:pt x="394" y="66"/>
                  </a:lnTo>
                  <a:lnTo>
                    <a:pt x="371" y="47"/>
                  </a:lnTo>
                  <a:lnTo>
                    <a:pt x="362" y="41"/>
                  </a:lnTo>
                  <a:lnTo>
                    <a:pt x="349" y="36"/>
                  </a:lnTo>
                  <a:lnTo>
                    <a:pt x="342" y="34"/>
                  </a:lnTo>
                  <a:lnTo>
                    <a:pt x="335" y="32"/>
                  </a:lnTo>
                  <a:lnTo>
                    <a:pt x="326" y="34"/>
                  </a:lnTo>
                  <a:lnTo>
                    <a:pt x="70" y="104"/>
                  </a:lnTo>
                  <a:lnTo>
                    <a:pt x="54" y="109"/>
                  </a:lnTo>
                  <a:lnTo>
                    <a:pt x="43" y="120"/>
                  </a:lnTo>
                  <a:lnTo>
                    <a:pt x="36" y="134"/>
                  </a:lnTo>
                  <a:lnTo>
                    <a:pt x="34" y="141"/>
                  </a:lnTo>
                  <a:lnTo>
                    <a:pt x="33" y="149"/>
                  </a:lnTo>
                  <a:lnTo>
                    <a:pt x="33" y="644"/>
                  </a:lnTo>
                  <a:lnTo>
                    <a:pt x="33" y="648"/>
                  </a:lnTo>
                  <a:lnTo>
                    <a:pt x="34" y="648"/>
                  </a:lnTo>
                  <a:lnTo>
                    <a:pt x="38" y="659"/>
                  </a:lnTo>
                  <a:lnTo>
                    <a:pt x="43" y="666"/>
                  </a:lnTo>
                  <a:lnTo>
                    <a:pt x="54" y="678"/>
                  </a:lnTo>
                  <a:lnTo>
                    <a:pt x="77" y="696"/>
                  </a:lnTo>
                  <a:lnTo>
                    <a:pt x="88" y="703"/>
                  </a:lnTo>
                  <a:lnTo>
                    <a:pt x="101" y="711"/>
                  </a:lnTo>
                  <a:lnTo>
                    <a:pt x="90" y="741"/>
                  </a:lnTo>
                  <a:lnTo>
                    <a:pt x="76" y="734"/>
                  </a:lnTo>
                  <a:lnTo>
                    <a:pt x="61" y="725"/>
                  </a:lnTo>
                  <a:lnTo>
                    <a:pt x="56" y="721"/>
                  </a:lnTo>
                  <a:lnTo>
                    <a:pt x="31" y="702"/>
                  </a:lnTo>
                  <a:lnTo>
                    <a:pt x="20" y="689"/>
                  </a:lnTo>
                  <a:lnTo>
                    <a:pt x="11" y="678"/>
                  </a:lnTo>
                  <a:lnTo>
                    <a:pt x="8" y="673"/>
                  </a:lnTo>
                  <a:lnTo>
                    <a:pt x="4" y="660"/>
                  </a:lnTo>
                  <a:lnTo>
                    <a:pt x="2" y="655"/>
                  </a:lnTo>
                  <a:lnTo>
                    <a:pt x="0" y="644"/>
                  </a:lnTo>
                  <a:lnTo>
                    <a:pt x="0" y="149"/>
                  </a:lnTo>
                  <a:lnTo>
                    <a:pt x="2" y="138"/>
                  </a:lnTo>
                  <a:lnTo>
                    <a:pt x="2" y="133"/>
                  </a:lnTo>
                  <a:lnTo>
                    <a:pt x="6" y="122"/>
                  </a:lnTo>
                  <a:lnTo>
                    <a:pt x="15" y="104"/>
                  </a:lnTo>
                  <a:lnTo>
                    <a:pt x="18" y="99"/>
                  </a:lnTo>
                  <a:lnTo>
                    <a:pt x="34" y="84"/>
                  </a:lnTo>
                  <a:lnTo>
                    <a:pt x="40" y="81"/>
                  </a:lnTo>
                  <a:lnTo>
                    <a:pt x="49" y="77"/>
                  </a:lnTo>
                  <a:lnTo>
                    <a:pt x="61" y="73"/>
                  </a:lnTo>
                  <a:lnTo>
                    <a:pt x="317" y="4"/>
                  </a:lnTo>
                  <a:lnTo>
                    <a:pt x="326" y="2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8518"/>
            <p:cNvSpPr>
              <a:spLocks/>
            </p:cNvSpPr>
            <p:nvPr/>
          </p:nvSpPr>
          <p:spPr bwMode="auto">
            <a:xfrm>
              <a:off x="3920791" y="3462893"/>
              <a:ext cx="32091" cy="32091"/>
            </a:xfrm>
            <a:custGeom>
              <a:avLst/>
              <a:gdLst>
                <a:gd name="T0" fmla="*/ 23 w 86"/>
                <a:gd name="T1" fmla="*/ 0 h 88"/>
                <a:gd name="T2" fmla="*/ 86 w 86"/>
                <a:gd name="T3" fmla="*/ 64 h 88"/>
                <a:gd name="T4" fmla="*/ 62 w 86"/>
                <a:gd name="T5" fmla="*/ 88 h 88"/>
                <a:gd name="T6" fmla="*/ 0 w 86"/>
                <a:gd name="T7" fmla="*/ 23 h 88"/>
                <a:gd name="T8" fmla="*/ 23 w 86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8">
                  <a:moveTo>
                    <a:pt x="23" y="0"/>
                  </a:moveTo>
                  <a:lnTo>
                    <a:pt x="86" y="64"/>
                  </a:lnTo>
                  <a:lnTo>
                    <a:pt x="62" y="88"/>
                  </a:lnTo>
                  <a:lnTo>
                    <a:pt x="0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8519"/>
            <p:cNvSpPr>
              <a:spLocks/>
            </p:cNvSpPr>
            <p:nvPr/>
          </p:nvSpPr>
          <p:spPr bwMode="auto">
            <a:xfrm>
              <a:off x="3980495" y="3551703"/>
              <a:ext cx="36569" cy="56719"/>
            </a:xfrm>
            <a:custGeom>
              <a:avLst/>
              <a:gdLst>
                <a:gd name="T0" fmla="*/ 23 w 98"/>
                <a:gd name="T1" fmla="*/ 0 h 150"/>
                <a:gd name="T2" fmla="*/ 98 w 98"/>
                <a:gd name="T3" fmla="*/ 75 h 150"/>
                <a:gd name="T4" fmla="*/ 86 w 98"/>
                <a:gd name="T5" fmla="*/ 87 h 150"/>
                <a:gd name="T6" fmla="*/ 21 w 98"/>
                <a:gd name="T7" fmla="*/ 150 h 150"/>
                <a:gd name="T8" fmla="*/ 0 w 98"/>
                <a:gd name="T9" fmla="*/ 127 h 150"/>
                <a:gd name="T10" fmla="*/ 52 w 98"/>
                <a:gd name="T11" fmla="*/ 75 h 150"/>
                <a:gd name="T12" fmla="*/ 0 w 98"/>
                <a:gd name="T13" fmla="*/ 23 h 150"/>
                <a:gd name="T14" fmla="*/ 23 w 98"/>
                <a:gd name="T1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50">
                  <a:moveTo>
                    <a:pt x="23" y="0"/>
                  </a:moveTo>
                  <a:lnTo>
                    <a:pt x="98" y="75"/>
                  </a:lnTo>
                  <a:lnTo>
                    <a:pt x="86" y="87"/>
                  </a:lnTo>
                  <a:lnTo>
                    <a:pt x="21" y="150"/>
                  </a:lnTo>
                  <a:lnTo>
                    <a:pt x="0" y="127"/>
                  </a:lnTo>
                  <a:lnTo>
                    <a:pt x="52" y="75"/>
                  </a:lnTo>
                  <a:lnTo>
                    <a:pt x="0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8520"/>
            <p:cNvSpPr>
              <a:spLocks/>
            </p:cNvSpPr>
            <p:nvPr/>
          </p:nvSpPr>
          <p:spPr bwMode="auto">
            <a:xfrm>
              <a:off x="3858848" y="3470356"/>
              <a:ext cx="149260" cy="115676"/>
            </a:xfrm>
            <a:custGeom>
              <a:avLst/>
              <a:gdLst>
                <a:gd name="T0" fmla="*/ 124 w 401"/>
                <a:gd name="T1" fmla="*/ 0 h 310"/>
                <a:gd name="T2" fmla="*/ 135 w 401"/>
                <a:gd name="T3" fmla="*/ 31 h 310"/>
                <a:gd name="T4" fmla="*/ 108 w 401"/>
                <a:gd name="T5" fmla="*/ 42 h 310"/>
                <a:gd name="T6" fmla="*/ 86 w 401"/>
                <a:gd name="T7" fmla="*/ 52 h 310"/>
                <a:gd name="T8" fmla="*/ 70 w 401"/>
                <a:gd name="T9" fmla="*/ 65 h 310"/>
                <a:gd name="T10" fmla="*/ 56 w 401"/>
                <a:gd name="T11" fmla="*/ 79 h 310"/>
                <a:gd name="T12" fmla="*/ 45 w 401"/>
                <a:gd name="T13" fmla="*/ 92 h 310"/>
                <a:gd name="T14" fmla="*/ 38 w 401"/>
                <a:gd name="T15" fmla="*/ 106 h 310"/>
                <a:gd name="T16" fmla="*/ 34 w 401"/>
                <a:gd name="T17" fmla="*/ 117 h 310"/>
                <a:gd name="T18" fmla="*/ 33 w 401"/>
                <a:gd name="T19" fmla="*/ 133 h 310"/>
                <a:gd name="T20" fmla="*/ 34 w 401"/>
                <a:gd name="T21" fmla="*/ 144 h 310"/>
                <a:gd name="T22" fmla="*/ 34 w 401"/>
                <a:gd name="T23" fmla="*/ 144 h 310"/>
                <a:gd name="T24" fmla="*/ 40 w 401"/>
                <a:gd name="T25" fmla="*/ 160 h 310"/>
                <a:gd name="T26" fmla="*/ 45 w 401"/>
                <a:gd name="T27" fmla="*/ 172 h 310"/>
                <a:gd name="T28" fmla="*/ 56 w 401"/>
                <a:gd name="T29" fmla="*/ 185 h 310"/>
                <a:gd name="T30" fmla="*/ 70 w 401"/>
                <a:gd name="T31" fmla="*/ 199 h 310"/>
                <a:gd name="T32" fmla="*/ 84 w 401"/>
                <a:gd name="T33" fmla="*/ 210 h 310"/>
                <a:gd name="T34" fmla="*/ 104 w 401"/>
                <a:gd name="T35" fmla="*/ 221 h 310"/>
                <a:gd name="T36" fmla="*/ 127 w 401"/>
                <a:gd name="T37" fmla="*/ 231 h 310"/>
                <a:gd name="T38" fmla="*/ 152 w 401"/>
                <a:gd name="T39" fmla="*/ 242 h 310"/>
                <a:gd name="T40" fmla="*/ 181 w 401"/>
                <a:gd name="T41" fmla="*/ 251 h 310"/>
                <a:gd name="T42" fmla="*/ 212 w 401"/>
                <a:gd name="T43" fmla="*/ 260 h 310"/>
                <a:gd name="T44" fmla="*/ 238 w 401"/>
                <a:gd name="T45" fmla="*/ 265 h 310"/>
                <a:gd name="T46" fmla="*/ 238 w 401"/>
                <a:gd name="T47" fmla="*/ 265 h 310"/>
                <a:gd name="T48" fmla="*/ 272 w 401"/>
                <a:gd name="T49" fmla="*/ 271 h 310"/>
                <a:gd name="T50" fmla="*/ 308 w 401"/>
                <a:gd name="T51" fmla="*/ 274 h 310"/>
                <a:gd name="T52" fmla="*/ 385 w 401"/>
                <a:gd name="T53" fmla="*/ 278 h 310"/>
                <a:gd name="T54" fmla="*/ 401 w 401"/>
                <a:gd name="T55" fmla="*/ 278 h 310"/>
                <a:gd name="T56" fmla="*/ 401 w 401"/>
                <a:gd name="T57" fmla="*/ 310 h 310"/>
                <a:gd name="T58" fmla="*/ 385 w 401"/>
                <a:gd name="T59" fmla="*/ 310 h 310"/>
                <a:gd name="T60" fmla="*/ 308 w 401"/>
                <a:gd name="T61" fmla="*/ 306 h 310"/>
                <a:gd name="T62" fmla="*/ 272 w 401"/>
                <a:gd name="T63" fmla="*/ 303 h 310"/>
                <a:gd name="T64" fmla="*/ 238 w 401"/>
                <a:gd name="T65" fmla="*/ 298 h 310"/>
                <a:gd name="T66" fmla="*/ 231 w 401"/>
                <a:gd name="T67" fmla="*/ 298 h 310"/>
                <a:gd name="T68" fmla="*/ 199 w 401"/>
                <a:gd name="T69" fmla="*/ 290 h 310"/>
                <a:gd name="T70" fmla="*/ 169 w 401"/>
                <a:gd name="T71" fmla="*/ 281 h 310"/>
                <a:gd name="T72" fmla="*/ 140 w 401"/>
                <a:gd name="T73" fmla="*/ 272 h 310"/>
                <a:gd name="T74" fmla="*/ 115 w 401"/>
                <a:gd name="T75" fmla="*/ 262 h 310"/>
                <a:gd name="T76" fmla="*/ 92 w 401"/>
                <a:gd name="T77" fmla="*/ 251 h 310"/>
                <a:gd name="T78" fmla="*/ 70 w 401"/>
                <a:gd name="T79" fmla="*/ 238 h 310"/>
                <a:gd name="T80" fmla="*/ 65 w 401"/>
                <a:gd name="T81" fmla="*/ 235 h 310"/>
                <a:gd name="T82" fmla="*/ 47 w 401"/>
                <a:gd name="T83" fmla="*/ 222 h 310"/>
                <a:gd name="T84" fmla="*/ 33 w 401"/>
                <a:gd name="T85" fmla="*/ 208 h 310"/>
                <a:gd name="T86" fmla="*/ 20 w 401"/>
                <a:gd name="T87" fmla="*/ 192 h 310"/>
                <a:gd name="T88" fmla="*/ 16 w 401"/>
                <a:gd name="T89" fmla="*/ 187 h 310"/>
                <a:gd name="T90" fmla="*/ 9 w 401"/>
                <a:gd name="T91" fmla="*/ 172 h 310"/>
                <a:gd name="T92" fmla="*/ 4 w 401"/>
                <a:gd name="T93" fmla="*/ 156 h 310"/>
                <a:gd name="T94" fmla="*/ 2 w 401"/>
                <a:gd name="T95" fmla="*/ 149 h 310"/>
                <a:gd name="T96" fmla="*/ 0 w 401"/>
                <a:gd name="T97" fmla="*/ 133 h 310"/>
                <a:gd name="T98" fmla="*/ 2 w 401"/>
                <a:gd name="T99" fmla="*/ 115 h 310"/>
                <a:gd name="T100" fmla="*/ 2 w 401"/>
                <a:gd name="T101" fmla="*/ 110 h 310"/>
                <a:gd name="T102" fmla="*/ 8 w 401"/>
                <a:gd name="T103" fmla="*/ 94 h 310"/>
                <a:gd name="T104" fmla="*/ 16 w 401"/>
                <a:gd name="T105" fmla="*/ 76 h 310"/>
                <a:gd name="T106" fmla="*/ 20 w 401"/>
                <a:gd name="T107" fmla="*/ 70 h 310"/>
                <a:gd name="T108" fmla="*/ 33 w 401"/>
                <a:gd name="T109" fmla="*/ 56 h 310"/>
                <a:gd name="T110" fmla="*/ 47 w 401"/>
                <a:gd name="T111" fmla="*/ 42 h 310"/>
                <a:gd name="T112" fmla="*/ 67 w 401"/>
                <a:gd name="T113" fmla="*/ 27 h 310"/>
                <a:gd name="T114" fmla="*/ 72 w 401"/>
                <a:gd name="T115" fmla="*/ 24 h 310"/>
                <a:gd name="T116" fmla="*/ 95 w 401"/>
                <a:gd name="T117" fmla="*/ 11 h 310"/>
                <a:gd name="T118" fmla="*/ 124 w 401"/>
                <a:gd name="T11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1" h="310">
                  <a:moveTo>
                    <a:pt x="124" y="0"/>
                  </a:moveTo>
                  <a:lnTo>
                    <a:pt x="135" y="31"/>
                  </a:lnTo>
                  <a:lnTo>
                    <a:pt x="108" y="42"/>
                  </a:lnTo>
                  <a:lnTo>
                    <a:pt x="86" y="52"/>
                  </a:lnTo>
                  <a:lnTo>
                    <a:pt x="70" y="65"/>
                  </a:lnTo>
                  <a:lnTo>
                    <a:pt x="56" y="79"/>
                  </a:lnTo>
                  <a:lnTo>
                    <a:pt x="45" y="92"/>
                  </a:lnTo>
                  <a:lnTo>
                    <a:pt x="38" y="106"/>
                  </a:lnTo>
                  <a:lnTo>
                    <a:pt x="34" y="117"/>
                  </a:lnTo>
                  <a:lnTo>
                    <a:pt x="33" y="133"/>
                  </a:lnTo>
                  <a:lnTo>
                    <a:pt x="34" y="144"/>
                  </a:lnTo>
                  <a:lnTo>
                    <a:pt x="34" y="144"/>
                  </a:lnTo>
                  <a:lnTo>
                    <a:pt x="40" y="160"/>
                  </a:lnTo>
                  <a:lnTo>
                    <a:pt x="45" y="172"/>
                  </a:lnTo>
                  <a:lnTo>
                    <a:pt x="56" y="185"/>
                  </a:lnTo>
                  <a:lnTo>
                    <a:pt x="70" y="199"/>
                  </a:lnTo>
                  <a:lnTo>
                    <a:pt x="84" y="210"/>
                  </a:lnTo>
                  <a:lnTo>
                    <a:pt x="104" y="221"/>
                  </a:lnTo>
                  <a:lnTo>
                    <a:pt x="127" y="231"/>
                  </a:lnTo>
                  <a:lnTo>
                    <a:pt x="152" y="242"/>
                  </a:lnTo>
                  <a:lnTo>
                    <a:pt x="181" y="251"/>
                  </a:lnTo>
                  <a:lnTo>
                    <a:pt x="212" y="260"/>
                  </a:lnTo>
                  <a:lnTo>
                    <a:pt x="238" y="265"/>
                  </a:lnTo>
                  <a:lnTo>
                    <a:pt x="238" y="265"/>
                  </a:lnTo>
                  <a:lnTo>
                    <a:pt x="272" y="271"/>
                  </a:lnTo>
                  <a:lnTo>
                    <a:pt x="308" y="274"/>
                  </a:lnTo>
                  <a:lnTo>
                    <a:pt x="385" y="278"/>
                  </a:lnTo>
                  <a:lnTo>
                    <a:pt x="401" y="278"/>
                  </a:lnTo>
                  <a:lnTo>
                    <a:pt x="401" y="310"/>
                  </a:lnTo>
                  <a:lnTo>
                    <a:pt x="385" y="310"/>
                  </a:lnTo>
                  <a:lnTo>
                    <a:pt x="308" y="306"/>
                  </a:lnTo>
                  <a:lnTo>
                    <a:pt x="272" y="303"/>
                  </a:lnTo>
                  <a:lnTo>
                    <a:pt x="238" y="298"/>
                  </a:lnTo>
                  <a:lnTo>
                    <a:pt x="231" y="298"/>
                  </a:lnTo>
                  <a:lnTo>
                    <a:pt x="199" y="290"/>
                  </a:lnTo>
                  <a:lnTo>
                    <a:pt x="169" y="281"/>
                  </a:lnTo>
                  <a:lnTo>
                    <a:pt x="140" y="272"/>
                  </a:lnTo>
                  <a:lnTo>
                    <a:pt x="115" y="262"/>
                  </a:lnTo>
                  <a:lnTo>
                    <a:pt x="92" y="251"/>
                  </a:lnTo>
                  <a:lnTo>
                    <a:pt x="70" y="238"/>
                  </a:lnTo>
                  <a:lnTo>
                    <a:pt x="65" y="235"/>
                  </a:lnTo>
                  <a:lnTo>
                    <a:pt x="47" y="222"/>
                  </a:lnTo>
                  <a:lnTo>
                    <a:pt x="33" y="208"/>
                  </a:lnTo>
                  <a:lnTo>
                    <a:pt x="20" y="192"/>
                  </a:lnTo>
                  <a:lnTo>
                    <a:pt x="16" y="187"/>
                  </a:lnTo>
                  <a:lnTo>
                    <a:pt x="9" y="172"/>
                  </a:lnTo>
                  <a:lnTo>
                    <a:pt x="4" y="156"/>
                  </a:lnTo>
                  <a:lnTo>
                    <a:pt x="2" y="149"/>
                  </a:lnTo>
                  <a:lnTo>
                    <a:pt x="0" y="133"/>
                  </a:lnTo>
                  <a:lnTo>
                    <a:pt x="2" y="115"/>
                  </a:lnTo>
                  <a:lnTo>
                    <a:pt x="2" y="110"/>
                  </a:lnTo>
                  <a:lnTo>
                    <a:pt x="8" y="94"/>
                  </a:lnTo>
                  <a:lnTo>
                    <a:pt x="16" y="76"/>
                  </a:lnTo>
                  <a:lnTo>
                    <a:pt x="20" y="70"/>
                  </a:lnTo>
                  <a:lnTo>
                    <a:pt x="33" y="56"/>
                  </a:lnTo>
                  <a:lnTo>
                    <a:pt x="47" y="42"/>
                  </a:lnTo>
                  <a:lnTo>
                    <a:pt x="67" y="27"/>
                  </a:lnTo>
                  <a:lnTo>
                    <a:pt x="72" y="24"/>
                  </a:lnTo>
                  <a:lnTo>
                    <a:pt x="95" y="1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8521"/>
            <p:cNvSpPr>
              <a:spLocks/>
            </p:cNvSpPr>
            <p:nvPr/>
          </p:nvSpPr>
          <p:spPr bwMode="auto">
            <a:xfrm>
              <a:off x="4026019" y="3470356"/>
              <a:ext cx="119408" cy="114184"/>
            </a:xfrm>
            <a:custGeom>
              <a:avLst/>
              <a:gdLst>
                <a:gd name="T0" fmla="*/ 197 w 321"/>
                <a:gd name="T1" fmla="*/ 0 h 306"/>
                <a:gd name="T2" fmla="*/ 226 w 321"/>
                <a:gd name="T3" fmla="*/ 11 h 306"/>
                <a:gd name="T4" fmla="*/ 249 w 321"/>
                <a:gd name="T5" fmla="*/ 24 h 306"/>
                <a:gd name="T6" fmla="*/ 255 w 321"/>
                <a:gd name="T7" fmla="*/ 27 h 306"/>
                <a:gd name="T8" fmla="*/ 274 w 321"/>
                <a:gd name="T9" fmla="*/ 42 h 306"/>
                <a:gd name="T10" fmla="*/ 290 w 321"/>
                <a:gd name="T11" fmla="*/ 56 h 306"/>
                <a:gd name="T12" fmla="*/ 301 w 321"/>
                <a:gd name="T13" fmla="*/ 70 h 306"/>
                <a:gd name="T14" fmla="*/ 305 w 321"/>
                <a:gd name="T15" fmla="*/ 76 h 306"/>
                <a:gd name="T16" fmla="*/ 314 w 321"/>
                <a:gd name="T17" fmla="*/ 94 h 306"/>
                <a:gd name="T18" fmla="*/ 319 w 321"/>
                <a:gd name="T19" fmla="*/ 110 h 306"/>
                <a:gd name="T20" fmla="*/ 319 w 321"/>
                <a:gd name="T21" fmla="*/ 115 h 306"/>
                <a:gd name="T22" fmla="*/ 321 w 321"/>
                <a:gd name="T23" fmla="*/ 133 h 306"/>
                <a:gd name="T24" fmla="*/ 319 w 321"/>
                <a:gd name="T25" fmla="*/ 147 h 306"/>
                <a:gd name="T26" fmla="*/ 319 w 321"/>
                <a:gd name="T27" fmla="*/ 154 h 306"/>
                <a:gd name="T28" fmla="*/ 314 w 321"/>
                <a:gd name="T29" fmla="*/ 169 h 306"/>
                <a:gd name="T30" fmla="*/ 306 w 321"/>
                <a:gd name="T31" fmla="*/ 183 h 306"/>
                <a:gd name="T32" fmla="*/ 303 w 321"/>
                <a:gd name="T33" fmla="*/ 188 h 306"/>
                <a:gd name="T34" fmla="*/ 294 w 321"/>
                <a:gd name="T35" fmla="*/ 201 h 306"/>
                <a:gd name="T36" fmla="*/ 281 w 321"/>
                <a:gd name="T37" fmla="*/ 213 h 306"/>
                <a:gd name="T38" fmla="*/ 267 w 321"/>
                <a:gd name="T39" fmla="*/ 226 h 306"/>
                <a:gd name="T40" fmla="*/ 251 w 321"/>
                <a:gd name="T41" fmla="*/ 238 h 306"/>
                <a:gd name="T42" fmla="*/ 246 w 321"/>
                <a:gd name="T43" fmla="*/ 242 h 306"/>
                <a:gd name="T44" fmla="*/ 226 w 321"/>
                <a:gd name="T45" fmla="*/ 253 h 306"/>
                <a:gd name="T46" fmla="*/ 206 w 321"/>
                <a:gd name="T47" fmla="*/ 262 h 306"/>
                <a:gd name="T48" fmla="*/ 183 w 321"/>
                <a:gd name="T49" fmla="*/ 271 h 306"/>
                <a:gd name="T50" fmla="*/ 158 w 321"/>
                <a:gd name="T51" fmla="*/ 280 h 306"/>
                <a:gd name="T52" fmla="*/ 131 w 321"/>
                <a:gd name="T53" fmla="*/ 287 h 306"/>
                <a:gd name="T54" fmla="*/ 124 w 321"/>
                <a:gd name="T55" fmla="*/ 289 h 306"/>
                <a:gd name="T56" fmla="*/ 65 w 321"/>
                <a:gd name="T57" fmla="*/ 299 h 306"/>
                <a:gd name="T58" fmla="*/ 2 w 321"/>
                <a:gd name="T59" fmla="*/ 306 h 306"/>
                <a:gd name="T60" fmla="*/ 0 w 321"/>
                <a:gd name="T61" fmla="*/ 274 h 306"/>
                <a:gd name="T62" fmla="*/ 65 w 321"/>
                <a:gd name="T63" fmla="*/ 267 h 306"/>
                <a:gd name="T64" fmla="*/ 119 w 321"/>
                <a:gd name="T65" fmla="*/ 258 h 306"/>
                <a:gd name="T66" fmla="*/ 119 w 321"/>
                <a:gd name="T67" fmla="*/ 256 h 306"/>
                <a:gd name="T68" fmla="*/ 145 w 321"/>
                <a:gd name="T69" fmla="*/ 249 h 306"/>
                <a:gd name="T70" fmla="*/ 170 w 321"/>
                <a:gd name="T71" fmla="*/ 240 h 306"/>
                <a:gd name="T72" fmla="*/ 194 w 321"/>
                <a:gd name="T73" fmla="*/ 231 h 306"/>
                <a:gd name="T74" fmla="*/ 213 w 321"/>
                <a:gd name="T75" fmla="*/ 222 h 306"/>
                <a:gd name="T76" fmla="*/ 231 w 321"/>
                <a:gd name="T77" fmla="*/ 213 h 306"/>
                <a:gd name="T78" fmla="*/ 244 w 321"/>
                <a:gd name="T79" fmla="*/ 203 h 306"/>
                <a:gd name="T80" fmla="*/ 258 w 321"/>
                <a:gd name="T81" fmla="*/ 190 h 306"/>
                <a:gd name="T82" fmla="*/ 271 w 321"/>
                <a:gd name="T83" fmla="*/ 178 h 306"/>
                <a:gd name="T84" fmla="*/ 276 w 321"/>
                <a:gd name="T85" fmla="*/ 169 h 306"/>
                <a:gd name="T86" fmla="*/ 283 w 321"/>
                <a:gd name="T87" fmla="*/ 156 h 306"/>
                <a:gd name="T88" fmla="*/ 287 w 321"/>
                <a:gd name="T89" fmla="*/ 147 h 306"/>
                <a:gd name="T90" fmla="*/ 288 w 321"/>
                <a:gd name="T91" fmla="*/ 133 h 306"/>
                <a:gd name="T92" fmla="*/ 287 w 321"/>
                <a:gd name="T93" fmla="*/ 117 h 306"/>
                <a:gd name="T94" fmla="*/ 283 w 321"/>
                <a:gd name="T95" fmla="*/ 106 h 306"/>
                <a:gd name="T96" fmla="*/ 274 w 321"/>
                <a:gd name="T97" fmla="*/ 90 h 306"/>
                <a:gd name="T98" fmla="*/ 267 w 321"/>
                <a:gd name="T99" fmla="*/ 79 h 306"/>
                <a:gd name="T100" fmla="*/ 251 w 321"/>
                <a:gd name="T101" fmla="*/ 65 h 306"/>
                <a:gd name="T102" fmla="*/ 235 w 321"/>
                <a:gd name="T103" fmla="*/ 52 h 306"/>
                <a:gd name="T104" fmla="*/ 213 w 321"/>
                <a:gd name="T105" fmla="*/ 42 h 306"/>
                <a:gd name="T106" fmla="*/ 187 w 321"/>
                <a:gd name="T107" fmla="*/ 31 h 306"/>
                <a:gd name="T108" fmla="*/ 197 w 321"/>
                <a:gd name="T10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1" h="306">
                  <a:moveTo>
                    <a:pt x="197" y="0"/>
                  </a:moveTo>
                  <a:lnTo>
                    <a:pt x="226" y="11"/>
                  </a:lnTo>
                  <a:lnTo>
                    <a:pt x="249" y="24"/>
                  </a:lnTo>
                  <a:lnTo>
                    <a:pt x="255" y="27"/>
                  </a:lnTo>
                  <a:lnTo>
                    <a:pt x="274" y="42"/>
                  </a:lnTo>
                  <a:lnTo>
                    <a:pt x="290" y="56"/>
                  </a:lnTo>
                  <a:lnTo>
                    <a:pt x="301" y="70"/>
                  </a:lnTo>
                  <a:lnTo>
                    <a:pt x="305" y="76"/>
                  </a:lnTo>
                  <a:lnTo>
                    <a:pt x="314" y="94"/>
                  </a:lnTo>
                  <a:lnTo>
                    <a:pt x="319" y="110"/>
                  </a:lnTo>
                  <a:lnTo>
                    <a:pt x="319" y="115"/>
                  </a:lnTo>
                  <a:lnTo>
                    <a:pt x="321" y="133"/>
                  </a:lnTo>
                  <a:lnTo>
                    <a:pt x="319" y="147"/>
                  </a:lnTo>
                  <a:lnTo>
                    <a:pt x="319" y="154"/>
                  </a:lnTo>
                  <a:lnTo>
                    <a:pt x="314" y="169"/>
                  </a:lnTo>
                  <a:lnTo>
                    <a:pt x="306" y="183"/>
                  </a:lnTo>
                  <a:lnTo>
                    <a:pt x="303" y="188"/>
                  </a:lnTo>
                  <a:lnTo>
                    <a:pt x="294" y="201"/>
                  </a:lnTo>
                  <a:lnTo>
                    <a:pt x="281" y="213"/>
                  </a:lnTo>
                  <a:lnTo>
                    <a:pt x="267" y="226"/>
                  </a:lnTo>
                  <a:lnTo>
                    <a:pt x="251" y="238"/>
                  </a:lnTo>
                  <a:lnTo>
                    <a:pt x="246" y="242"/>
                  </a:lnTo>
                  <a:lnTo>
                    <a:pt x="226" y="253"/>
                  </a:lnTo>
                  <a:lnTo>
                    <a:pt x="206" y="262"/>
                  </a:lnTo>
                  <a:lnTo>
                    <a:pt x="183" y="271"/>
                  </a:lnTo>
                  <a:lnTo>
                    <a:pt x="158" y="280"/>
                  </a:lnTo>
                  <a:lnTo>
                    <a:pt x="131" y="287"/>
                  </a:lnTo>
                  <a:lnTo>
                    <a:pt x="124" y="289"/>
                  </a:lnTo>
                  <a:lnTo>
                    <a:pt x="65" y="299"/>
                  </a:lnTo>
                  <a:lnTo>
                    <a:pt x="2" y="306"/>
                  </a:lnTo>
                  <a:lnTo>
                    <a:pt x="0" y="274"/>
                  </a:lnTo>
                  <a:lnTo>
                    <a:pt x="65" y="267"/>
                  </a:lnTo>
                  <a:lnTo>
                    <a:pt x="119" y="258"/>
                  </a:lnTo>
                  <a:lnTo>
                    <a:pt x="119" y="256"/>
                  </a:lnTo>
                  <a:lnTo>
                    <a:pt x="145" y="249"/>
                  </a:lnTo>
                  <a:lnTo>
                    <a:pt x="170" y="240"/>
                  </a:lnTo>
                  <a:lnTo>
                    <a:pt x="194" y="231"/>
                  </a:lnTo>
                  <a:lnTo>
                    <a:pt x="213" y="222"/>
                  </a:lnTo>
                  <a:lnTo>
                    <a:pt x="231" y="213"/>
                  </a:lnTo>
                  <a:lnTo>
                    <a:pt x="244" y="203"/>
                  </a:lnTo>
                  <a:lnTo>
                    <a:pt x="258" y="190"/>
                  </a:lnTo>
                  <a:lnTo>
                    <a:pt x="271" y="178"/>
                  </a:lnTo>
                  <a:lnTo>
                    <a:pt x="276" y="169"/>
                  </a:lnTo>
                  <a:lnTo>
                    <a:pt x="283" y="156"/>
                  </a:lnTo>
                  <a:lnTo>
                    <a:pt x="287" y="147"/>
                  </a:lnTo>
                  <a:lnTo>
                    <a:pt x="288" y="133"/>
                  </a:lnTo>
                  <a:lnTo>
                    <a:pt x="287" y="117"/>
                  </a:lnTo>
                  <a:lnTo>
                    <a:pt x="283" y="106"/>
                  </a:lnTo>
                  <a:lnTo>
                    <a:pt x="274" y="90"/>
                  </a:lnTo>
                  <a:lnTo>
                    <a:pt x="267" y="79"/>
                  </a:lnTo>
                  <a:lnTo>
                    <a:pt x="251" y="65"/>
                  </a:lnTo>
                  <a:lnTo>
                    <a:pt x="235" y="52"/>
                  </a:lnTo>
                  <a:lnTo>
                    <a:pt x="213" y="42"/>
                  </a:lnTo>
                  <a:lnTo>
                    <a:pt x="187" y="3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6" name="Obraz 11"/>
          <p:cNvPicPr>
            <a:picLocks noChangeAspect="1"/>
          </p:cNvPicPr>
          <p:nvPr/>
        </p:nvPicPr>
        <p:blipFill rotWithShape="1">
          <a:blip r:embed="rId4"/>
          <a:srcRect t="5663" r="6769"/>
          <a:stretch/>
        </p:blipFill>
        <p:spPr>
          <a:xfrm>
            <a:off x="2243902" y="4522474"/>
            <a:ext cx="368865" cy="277966"/>
          </a:xfrm>
          <a:prstGeom prst="rect">
            <a:avLst/>
          </a:prstGeom>
        </p:spPr>
      </p:pic>
      <p:pic>
        <p:nvPicPr>
          <p:cNvPr id="27" name="Obraz 13"/>
          <p:cNvPicPr>
            <a:picLocks noChangeAspect="1"/>
          </p:cNvPicPr>
          <p:nvPr/>
        </p:nvPicPr>
        <p:blipFill rotWithShape="1">
          <a:blip r:embed="rId5"/>
          <a:srcRect l="2232" t="5974" r="5860" b="6610"/>
          <a:stretch/>
        </p:blipFill>
        <p:spPr>
          <a:xfrm>
            <a:off x="5154100" y="4522474"/>
            <a:ext cx="368866" cy="280894"/>
          </a:xfrm>
          <a:prstGeom prst="rect">
            <a:avLst/>
          </a:prstGeom>
        </p:spPr>
      </p:pic>
      <p:pic>
        <p:nvPicPr>
          <p:cNvPr id="28" name="Obraz 14"/>
          <p:cNvPicPr>
            <a:picLocks noChangeAspect="1"/>
          </p:cNvPicPr>
          <p:nvPr/>
        </p:nvPicPr>
        <p:blipFill rotWithShape="1">
          <a:blip r:embed="rId6"/>
          <a:srcRect l="4524" t="4542" r="4080" b="8124"/>
          <a:stretch/>
        </p:blipFill>
        <p:spPr>
          <a:xfrm>
            <a:off x="5277762" y="3155717"/>
            <a:ext cx="368866" cy="258170"/>
          </a:xfrm>
          <a:prstGeom prst="rect">
            <a:avLst/>
          </a:prstGeom>
        </p:spPr>
      </p:pic>
      <p:pic>
        <p:nvPicPr>
          <p:cNvPr id="29" name="Obraz 15"/>
          <p:cNvPicPr>
            <a:picLocks noChangeAspect="1"/>
          </p:cNvPicPr>
          <p:nvPr/>
        </p:nvPicPr>
        <p:blipFill rotWithShape="1">
          <a:blip r:embed="rId7"/>
          <a:srcRect t="6760" r="2007" b="4067"/>
          <a:stretch/>
        </p:blipFill>
        <p:spPr>
          <a:xfrm>
            <a:off x="2702130" y="5055790"/>
            <a:ext cx="408577" cy="275722"/>
          </a:xfrm>
          <a:prstGeom prst="rect">
            <a:avLst/>
          </a:prstGeom>
        </p:spPr>
      </p:pic>
      <p:pic>
        <p:nvPicPr>
          <p:cNvPr id="30" name="Obraz 20"/>
          <p:cNvPicPr>
            <a:picLocks noChangeAspect="1"/>
          </p:cNvPicPr>
          <p:nvPr/>
        </p:nvPicPr>
        <p:blipFill rotWithShape="1">
          <a:blip r:embed="rId8"/>
          <a:srcRect l="5176" r="1767" b="9957"/>
          <a:stretch/>
        </p:blipFill>
        <p:spPr>
          <a:xfrm>
            <a:off x="4029756" y="5398487"/>
            <a:ext cx="406644" cy="258562"/>
          </a:xfrm>
          <a:prstGeom prst="rect">
            <a:avLst/>
          </a:prstGeom>
        </p:spPr>
      </p:pic>
      <p:pic>
        <p:nvPicPr>
          <p:cNvPr id="31" name="Obraz 22"/>
          <p:cNvPicPr>
            <a:picLocks noChangeAspect="1"/>
          </p:cNvPicPr>
          <p:nvPr/>
        </p:nvPicPr>
        <p:blipFill rotWithShape="1">
          <a:blip r:embed="rId9"/>
          <a:srcRect r="46342" b="52658"/>
          <a:stretch/>
        </p:blipFill>
        <p:spPr>
          <a:xfrm>
            <a:off x="2463989" y="2619160"/>
            <a:ext cx="370684" cy="253301"/>
          </a:xfrm>
          <a:prstGeom prst="rect">
            <a:avLst/>
          </a:prstGeom>
        </p:spPr>
      </p:pic>
      <p:pic>
        <p:nvPicPr>
          <p:cNvPr id="32" name="Obraz 27"/>
          <p:cNvPicPr>
            <a:picLocks noChangeAspect="1"/>
          </p:cNvPicPr>
          <p:nvPr/>
        </p:nvPicPr>
        <p:blipFill rotWithShape="1">
          <a:blip r:embed="rId10"/>
          <a:srcRect l="3690" t="3802" r="4105" b="2049"/>
          <a:stretch/>
        </p:blipFill>
        <p:spPr>
          <a:xfrm>
            <a:off x="2114325" y="3192644"/>
            <a:ext cx="368866" cy="236406"/>
          </a:xfrm>
          <a:prstGeom prst="rect">
            <a:avLst/>
          </a:prstGeom>
        </p:spPr>
      </p:pic>
      <p:pic>
        <p:nvPicPr>
          <p:cNvPr id="33" name="Obraz 28"/>
          <p:cNvPicPr>
            <a:picLocks noChangeAspect="1"/>
          </p:cNvPicPr>
          <p:nvPr/>
        </p:nvPicPr>
        <p:blipFill rotWithShape="1">
          <a:blip r:embed="rId11"/>
          <a:srcRect l="1725" t="2559" r="2713" b="5129"/>
          <a:stretch/>
        </p:blipFill>
        <p:spPr>
          <a:xfrm>
            <a:off x="4675604" y="5055790"/>
            <a:ext cx="407529" cy="251266"/>
          </a:xfrm>
          <a:prstGeom prst="rect">
            <a:avLst/>
          </a:prstGeom>
        </p:spPr>
      </p:pic>
      <p:pic>
        <p:nvPicPr>
          <p:cNvPr id="34" name="Obraz 69"/>
          <p:cNvPicPr>
            <a:picLocks noChangeAspect="1"/>
          </p:cNvPicPr>
          <p:nvPr/>
        </p:nvPicPr>
        <p:blipFill rotWithShape="1">
          <a:blip r:embed="rId12"/>
          <a:srcRect l="1664" t="5171" r="10206" b="10046"/>
          <a:stretch/>
        </p:blipFill>
        <p:spPr>
          <a:xfrm>
            <a:off x="2040718" y="3908910"/>
            <a:ext cx="368865" cy="250160"/>
          </a:xfrm>
          <a:prstGeom prst="rect">
            <a:avLst/>
          </a:prstGeom>
        </p:spPr>
      </p:pic>
      <p:pic>
        <p:nvPicPr>
          <p:cNvPr id="35" name="Obraz 71"/>
          <p:cNvPicPr>
            <a:picLocks noChangeAspect="1"/>
          </p:cNvPicPr>
          <p:nvPr/>
        </p:nvPicPr>
        <p:blipFill rotWithShape="1">
          <a:blip r:embed="rId13"/>
          <a:srcRect l="-337" t="4754" r="7377" b="9369"/>
          <a:stretch/>
        </p:blipFill>
        <p:spPr>
          <a:xfrm>
            <a:off x="5371829" y="3908910"/>
            <a:ext cx="368865" cy="250160"/>
          </a:xfrm>
          <a:prstGeom prst="rect">
            <a:avLst/>
          </a:prstGeom>
        </p:spPr>
      </p:pic>
      <p:pic>
        <p:nvPicPr>
          <p:cNvPr id="36" name="Obraz 72"/>
          <p:cNvPicPr>
            <a:picLocks noChangeAspect="1"/>
          </p:cNvPicPr>
          <p:nvPr/>
        </p:nvPicPr>
        <p:blipFill rotWithShape="1">
          <a:blip r:embed="rId14"/>
          <a:srcRect l="7296" t="9069" r="6383" b="14268"/>
          <a:stretch/>
        </p:blipFill>
        <p:spPr>
          <a:xfrm>
            <a:off x="4910186" y="2619160"/>
            <a:ext cx="374837" cy="247725"/>
          </a:xfrm>
          <a:prstGeom prst="rect">
            <a:avLst/>
          </a:prstGeom>
        </p:spPr>
      </p:pic>
      <p:pic>
        <p:nvPicPr>
          <p:cNvPr id="37" name="Obraz 9"/>
          <p:cNvPicPr>
            <a:picLocks noChangeAspect="1"/>
          </p:cNvPicPr>
          <p:nvPr/>
        </p:nvPicPr>
        <p:blipFill rotWithShape="1">
          <a:blip r:embed="rId15"/>
          <a:srcRect r="6395" b="10312"/>
          <a:stretch/>
        </p:blipFill>
        <p:spPr>
          <a:xfrm>
            <a:off x="3427647" y="5395037"/>
            <a:ext cx="419238" cy="25017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575" y="291253"/>
            <a:ext cx="1600448" cy="539340"/>
          </a:xfrm>
          <a:prstGeom prst="rect">
            <a:avLst/>
          </a:prstGeom>
        </p:spPr>
      </p:pic>
      <p:sp>
        <p:nvSpPr>
          <p:cNvPr id="62" name="Rectangle 6"/>
          <p:cNvSpPr/>
          <p:nvPr/>
        </p:nvSpPr>
        <p:spPr>
          <a:xfrm>
            <a:off x="7692572" y="0"/>
            <a:ext cx="451539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800000" algn="r" rotWithShape="0">
              <a:schemeClr val="bg1">
                <a:lumMod val="65000"/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3" name="Straight Connector 11"/>
          <p:cNvCxnSpPr>
            <a:cxnSpLocks/>
            <a:endCxn id="78" idx="4"/>
          </p:cNvCxnSpPr>
          <p:nvPr/>
        </p:nvCxnSpPr>
        <p:spPr>
          <a:xfrm>
            <a:off x="8166920" y="1073957"/>
            <a:ext cx="0" cy="5143472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10"/>
          <p:cNvPicPr/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1" t="7099" r="54194" b="7429"/>
          <a:stretch/>
        </p:blipFill>
        <p:spPr bwMode="auto">
          <a:xfrm>
            <a:off x="10055019" y="966951"/>
            <a:ext cx="1596872" cy="7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6"/>
          <p:cNvSpPr/>
          <p:nvPr/>
        </p:nvSpPr>
        <p:spPr>
          <a:xfrm>
            <a:off x="8076920" y="943097"/>
            <a:ext cx="180000" cy="1800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 6"/>
          <p:cNvSpPr/>
          <p:nvPr/>
        </p:nvSpPr>
        <p:spPr>
          <a:xfrm>
            <a:off x="8076920" y="2216680"/>
            <a:ext cx="180000" cy="1800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Rectangle 6"/>
          <p:cNvSpPr/>
          <p:nvPr/>
        </p:nvSpPr>
        <p:spPr>
          <a:xfrm>
            <a:off x="8076920" y="3490263"/>
            <a:ext cx="180000" cy="1800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ectangle 6"/>
          <p:cNvSpPr/>
          <p:nvPr/>
        </p:nvSpPr>
        <p:spPr>
          <a:xfrm>
            <a:off x="8076920" y="4763846"/>
            <a:ext cx="180000" cy="1800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Prostokąt 45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8427144" y="918528"/>
            <a:ext cx="1099536" cy="22757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914400">
              <a:defRPr/>
            </a:pP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Dubrownik </a:t>
            </a:r>
            <a:r>
              <a:rPr lang="pl-PL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25-26 </a:t>
            </a:r>
            <a:r>
              <a:rPr lang="pl-PL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Sierpień </a:t>
            </a:r>
            <a:r>
              <a:rPr lang="pl-PL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72" name="Prostokąt 45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8411178" y="2204457"/>
            <a:ext cx="1099536" cy="22757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914400">
              <a:defRPr/>
            </a:pP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Warszawa</a:t>
            </a:r>
            <a:endParaRPr lang="pl-PL" sz="14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0" defTabSz="914400">
              <a:defRPr/>
            </a:pPr>
            <a:r>
              <a:rPr lang="pl-PL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6 </a:t>
            </a:r>
            <a:r>
              <a:rPr lang="pl-PL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Lipiec </a:t>
            </a:r>
            <a:r>
              <a:rPr lang="pl-PL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2017</a:t>
            </a:r>
          </a:p>
        </p:txBody>
      </p:sp>
      <p:sp>
        <p:nvSpPr>
          <p:cNvPr id="73" name="Prostokąt 45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8411177" y="3421520"/>
            <a:ext cx="1463621" cy="70808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914400">
              <a:defRPr/>
            </a:pP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Bukareszt</a:t>
            </a:r>
            <a:endParaRPr lang="pl-PL" sz="14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0" defTabSz="914400">
              <a:defRPr/>
            </a:pPr>
            <a:r>
              <a:rPr lang="pl-PL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17-18</a:t>
            </a:r>
          </a:p>
          <a:p>
            <a:pPr lvl="0" defTabSz="914400">
              <a:defRPr/>
            </a:pPr>
            <a:r>
              <a:rPr lang="pl-PL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Wrzesień </a:t>
            </a:r>
            <a:r>
              <a:rPr lang="pl-PL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2018</a:t>
            </a:r>
          </a:p>
        </p:txBody>
      </p:sp>
      <p:sp>
        <p:nvSpPr>
          <p:cNvPr id="74" name="Prostokąt 45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8411177" y="4775034"/>
            <a:ext cx="1463621" cy="22757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914400">
              <a:defRPr/>
            </a:pP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Lublana</a:t>
            </a:r>
            <a:endParaRPr lang="pl-PL" sz="14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0" defTabSz="914400">
              <a:defRPr/>
            </a:pPr>
            <a:r>
              <a:rPr lang="pl-PL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5-6 </a:t>
            </a:r>
            <a:r>
              <a:rPr lang="pl-PL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Czerwiec</a:t>
            </a:r>
            <a:endParaRPr lang="pl-PL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0" defTabSz="914400">
              <a:defRPr/>
            </a:pPr>
            <a:r>
              <a:rPr lang="pl-PL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2019</a:t>
            </a:r>
          </a:p>
        </p:txBody>
      </p:sp>
      <p:pic>
        <p:nvPicPr>
          <p:cNvPr id="75" name="Obraz 5"/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20" t="10278"/>
          <a:stretch/>
        </p:blipFill>
        <p:spPr>
          <a:xfrm>
            <a:off x="10157796" y="2121209"/>
            <a:ext cx="1391318" cy="852448"/>
          </a:xfrm>
          <a:prstGeom prst="rect">
            <a:avLst/>
          </a:prstGeom>
        </p:spPr>
      </p:pic>
      <p:pic>
        <p:nvPicPr>
          <p:cNvPr id="76" name="Obraz 4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80375" y="3427709"/>
            <a:ext cx="1546160" cy="776984"/>
          </a:xfrm>
          <a:prstGeom prst="rect">
            <a:avLst/>
          </a:prstGeom>
        </p:spPr>
      </p:pic>
      <p:pic>
        <p:nvPicPr>
          <p:cNvPr id="77" name="Obraz 2"/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7229" r="8180" b="7854"/>
          <a:stretch/>
        </p:blipFill>
        <p:spPr>
          <a:xfrm>
            <a:off x="10298374" y="4632555"/>
            <a:ext cx="1110162" cy="83503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240" y="244154"/>
            <a:ext cx="1600448" cy="539340"/>
          </a:xfrm>
          <a:prstGeom prst="rect">
            <a:avLst/>
          </a:prstGeom>
        </p:spPr>
      </p:pic>
      <p:sp>
        <p:nvSpPr>
          <p:cNvPr id="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Inicjatywa Trójmorza</a:t>
            </a:r>
            <a:r>
              <a:rPr lang="en-US" dirty="0"/>
              <a:t/>
            </a:r>
            <a:br>
              <a:rPr lang="en-US" dirty="0"/>
            </a:br>
            <a:r>
              <a:rPr lang="pl-PL" sz="1800" dirty="0" smtClean="0">
                <a:solidFill>
                  <a:schemeClr val="tx1">
                    <a:lumMod val="75000"/>
                  </a:schemeClr>
                </a:solidFill>
              </a:rPr>
              <a:t>Kraje oraz cele</a:t>
            </a: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49042" y="253816"/>
            <a:ext cx="2768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Szczyty Inicjatywy</a:t>
            </a:r>
            <a:endParaRPr lang="pl-PL" sz="1400" b="1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51431" y="6255566"/>
            <a:ext cx="371184" cy="365125"/>
          </a:xfrm>
        </p:spPr>
        <p:txBody>
          <a:bodyPr/>
          <a:lstStyle/>
          <a:p>
            <a:fld id="{08E30D06-33FD-4660-9121-E30919EE3A3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8" name="Rectangle 6">
            <a:extLst>
              <a:ext uri="{FF2B5EF4-FFF2-40B4-BE49-F238E27FC236}">
                <a16:creationId xmlns:a16="http://schemas.microsoft.com/office/drawing/2014/main" id="{261B63E2-B5BE-4F41-8F97-A380961F7506}"/>
              </a:ext>
            </a:extLst>
          </p:cNvPr>
          <p:cNvSpPr/>
          <p:nvPr/>
        </p:nvSpPr>
        <p:spPr>
          <a:xfrm>
            <a:off x="8076920" y="6037429"/>
            <a:ext cx="180000" cy="1800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957838F4-2AF1-44F6-A7A1-5A87A12C262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25954" y="5715922"/>
            <a:ext cx="1599462" cy="676434"/>
          </a:xfrm>
          <a:prstGeom prst="rect">
            <a:avLst/>
          </a:prstGeom>
        </p:spPr>
      </p:pic>
      <p:sp>
        <p:nvSpPr>
          <p:cNvPr id="83" name="Prostokąt 45">
            <a:extLst>
              <a:ext uri="{FF2B5EF4-FFF2-40B4-BE49-F238E27FC236}">
                <a16:creationId xmlns:a16="http://schemas.microsoft.com/office/drawing/2014/main" id="{B66518E6-05D5-4A26-BC5A-90ABB9629DF2}"/>
              </a:ext>
            </a:extLst>
          </p:cNvPr>
          <p:cNvSpPr/>
          <p:nvPr/>
        </p:nvSpPr>
        <p:spPr>
          <a:xfrm>
            <a:off x="8434592" y="5972567"/>
            <a:ext cx="1723204" cy="22757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914400">
              <a:defRPr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Tallinn</a:t>
            </a:r>
            <a:endParaRPr lang="pl-PL" sz="14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0" defTabSz="914400">
              <a:defRPr/>
            </a:pPr>
            <a:r>
              <a:rPr lang="en-US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19</a:t>
            </a:r>
            <a:r>
              <a:rPr lang="pl-PL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</a:t>
            </a:r>
            <a:r>
              <a:rPr lang="en-US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</a:t>
            </a:r>
            <a:r>
              <a:rPr lang="pl-PL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Październik</a:t>
            </a:r>
            <a:endParaRPr lang="pl-PL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0" defTabSz="914400">
              <a:defRPr/>
            </a:pPr>
            <a:r>
              <a:rPr lang="pl-PL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</a:t>
            </a:r>
            <a:r>
              <a:rPr lang="en-US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</a:t>
            </a:r>
            <a:endParaRPr lang="pl-PL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9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4100" y="0"/>
            <a:ext cx="6057899" cy="6857999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240" y="244154"/>
            <a:ext cx="1600448" cy="5393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E30D06-33FD-4660-9121-E30919EE3A3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5" name="Prostokąt 47">
            <a:extLst>
              <a:ext uri="{FF2B5EF4-FFF2-40B4-BE49-F238E27FC236}">
                <a16:creationId xmlns:a16="http://schemas.microsoft.com/office/drawing/2014/main" id="{45C56EC5-D5B7-43D0-84DD-2E14BCFC430D}"/>
              </a:ext>
            </a:extLst>
          </p:cNvPr>
          <p:cNvSpPr/>
          <p:nvPr/>
        </p:nvSpPr>
        <p:spPr>
          <a:xfrm>
            <a:off x="397991" y="2742962"/>
            <a:ext cx="2378874" cy="283408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0" rIns="0" bIns="0" rtlCol="0" anchor="t"/>
          <a:lstStyle/>
          <a:p>
            <a:pPr lvl="0" defTabSz="914400">
              <a:defRPr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Region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Trójmorza jest 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jednym z najszybciej rozwijających się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obszarów 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świecie, z prognozowanym wzrostem PKB o 35% do 2030 r.</a:t>
            </a:r>
            <a:endParaRPr lang="en-US" sz="1600" b="1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8909594" y="1636188"/>
            <a:ext cx="855724" cy="523621"/>
            <a:chOff x="8592312" y="1636188"/>
            <a:chExt cx="855724" cy="523621"/>
          </a:xfrm>
        </p:grpSpPr>
        <p:sp>
          <p:nvSpPr>
            <p:cNvPr id="87" name="Prostokąt 100"/>
            <p:cNvSpPr/>
            <p:nvPr/>
          </p:nvSpPr>
          <p:spPr>
            <a:xfrm>
              <a:off x="8592312" y="1636188"/>
              <a:ext cx="814678" cy="27058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dirty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Estonia</a:t>
              </a:r>
              <a:endPara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90" name="Łącznik prosty 86"/>
            <p:cNvCxnSpPr/>
            <p:nvPr/>
          </p:nvCxnSpPr>
          <p:spPr>
            <a:xfrm>
              <a:off x="9448036" y="1636188"/>
              <a:ext cx="0" cy="523621"/>
            </a:xfrm>
            <a:prstGeom prst="line">
              <a:avLst/>
            </a:prstGeom>
            <a:ln w="19050">
              <a:solidFill>
                <a:schemeClr val="bg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9963953" y="1636188"/>
            <a:ext cx="756304" cy="739190"/>
            <a:chOff x="9590911" y="1636188"/>
            <a:chExt cx="756304" cy="739190"/>
          </a:xfrm>
        </p:grpSpPr>
        <p:sp>
          <p:nvSpPr>
            <p:cNvPr id="92" name="Prostokąt 113"/>
            <p:cNvSpPr/>
            <p:nvPr/>
          </p:nvSpPr>
          <p:spPr>
            <a:xfrm>
              <a:off x="9632022" y="1636188"/>
              <a:ext cx="715193" cy="27058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100" b="1" dirty="0">
                  <a:solidFill>
                    <a:srgbClr val="636B7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Ł</a:t>
              </a:r>
              <a:r>
                <a:rPr kumimoji="0" lang="pl-PL" sz="1100" b="1" i="0" u="none" strike="noStrike" kern="1200" cap="none" spc="0" normalizeH="0" baseline="0" dirty="0" smtClean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otwa</a:t>
              </a:r>
              <a:endPara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95" name="Łącznik prosty 86"/>
            <p:cNvCxnSpPr/>
            <p:nvPr/>
          </p:nvCxnSpPr>
          <p:spPr>
            <a:xfrm>
              <a:off x="9590911" y="1636188"/>
              <a:ext cx="0" cy="739190"/>
            </a:xfrm>
            <a:prstGeom prst="line">
              <a:avLst/>
            </a:prstGeom>
            <a:ln w="19050">
              <a:solidFill>
                <a:schemeClr val="bg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9812778" y="2061003"/>
            <a:ext cx="1371703" cy="571179"/>
            <a:chOff x="9470898" y="2061003"/>
            <a:chExt cx="1371703" cy="571179"/>
          </a:xfrm>
        </p:grpSpPr>
        <p:sp>
          <p:nvSpPr>
            <p:cNvPr id="97" name="Prostokąt 118"/>
            <p:cNvSpPr/>
            <p:nvPr/>
          </p:nvSpPr>
          <p:spPr>
            <a:xfrm>
              <a:off x="9847959" y="2061003"/>
              <a:ext cx="994642" cy="27058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1" i="0" u="none" strike="noStrike" kern="1200" cap="none" spc="0" normalizeH="0" baseline="0" dirty="0" smtClean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Litwa</a:t>
              </a:r>
              <a:endPara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98" name="Łącznik prosty 119"/>
            <p:cNvCxnSpPr/>
            <p:nvPr/>
          </p:nvCxnSpPr>
          <p:spPr>
            <a:xfrm rot="5400000">
              <a:off x="9353660" y="2178241"/>
              <a:ext cx="571179" cy="336703"/>
            </a:xfrm>
            <a:prstGeom prst="bentConnector3">
              <a:avLst>
                <a:gd name="adj1" fmla="val 79350"/>
              </a:avLst>
            </a:prstGeom>
            <a:ln w="19050">
              <a:solidFill>
                <a:schemeClr val="bg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8472036" y="2397603"/>
            <a:ext cx="783870" cy="571179"/>
            <a:chOff x="8472036" y="2375378"/>
            <a:chExt cx="783870" cy="571179"/>
          </a:xfrm>
        </p:grpSpPr>
        <p:sp>
          <p:nvSpPr>
            <p:cNvPr id="102" name="Prostokąt 122"/>
            <p:cNvSpPr/>
            <p:nvPr/>
          </p:nvSpPr>
          <p:spPr>
            <a:xfrm>
              <a:off x="8472036" y="2375378"/>
              <a:ext cx="745170" cy="27058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1" i="0" u="none" strike="noStrike" kern="1200" cap="none" spc="0" normalizeH="0" baseline="0" dirty="0" smtClean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Polska</a:t>
              </a:r>
              <a:endPara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03" name="Łącznik prosty 123"/>
            <p:cNvCxnSpPr/>
            <p:nvPr/>
          </p:nvCxnSpPr>
          <p:spPr>
            <a:xfrm>
              <a:off x="9255906" y="2375378"/>
              <a:ext cx="0" cy="571179"/>
            </a:xfrm>
            <a:prstGeom prst="line">
              <a:avLst/>
            </a:prstGeom>
            <a:ln w="19050">
              <a:solidFill>
                <a:schemeClr val="bg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9407624" y="2971511"/>
            <a:ext cx="901569" cy="574809"/>
            <a:chOff x="9595344" y="2971511"/>
            <a:chExt cx="901569" cy="574809"/>
          </a:xfrm>
        </p:grpSpPr>
        <p:sp>
          <p:nvSpPr>
            <p:cNvPr id="105" name="Prostokąt 128"/>
            <p:cNvSpPr/>
            <p:nvPr/>
          </p:nvSpPr>
          <p:spPr>
            <a:xfrm>
              <a:off x="9635703" y="2971511"/>
              <a:ext cx="861210" cy="27058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1" i="0" u="none" strike="noStrike" kern="1200" cap="none" spc="0" normalizeH="0" baseline="0" dirty="0" smtClean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Słowacja</a:t>
              </a:r>
              <a:endPara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06" name="Łącznik prosty 129"/>
            <p:cNvCxnSpPr/>
            <p:nvPr/>
          </p:nvCxnSpPr>
          <p:spPr>
            <a:xfrm>
              <a:off x="9595344" y="2971511"/>
              <a:ext cx="0" cy="574809"/>
            </a:xfrm>
            <a:prstGeom prst="line">
              <a:avLst/>
            </a:prstGeom>
            <a:ln w="19050">
              <a:solidFill>
                <a:schemeClr val="bg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7530709" y="2971511"/>
            <a:ext cx="1362971" cy="471813"/>
            <a:chOff x="5929885" y="3444395"/>
            <a:chExt cx="1362971" cy="471813"/>
          </a:xfrm>
        </p:grpSpPr>
        <p:sp>
          <p:nvSpPr>
            <p:cNvPr id="108" name="Prostokąt 125"/>
            <p:cNvSpPr/>
            <p:nvPr/>
          </p:nvSpPr>
          <p:spPr>
            <a:xfrm>
              <a:off x="5929885" y="3461944"/>
              <a:ext cx="1324520" cy="25524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1" i="0" u="none" strike="noStrike" kern="1200" cap="none" spc="0" normalizeH="0" baseline="0" dirty="0" smtClean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Rep. Czeska</a:t>
              </a:r>
              <a:endPara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09" name="Łącznik prosty 126"/>
            <p:cNvCxnSpPr/>
            <p:nvPr/>
          </p:nvCxnSpPr>
          <p:spPr>
            <a:xfrm>
              <a:off x="7292856" y="3444395"/>
              <a:ext cx="0" cy="471813"/>
            </a:xfrm>
            <a:prstGeom prst="line">
              <a:avLst/>
            </a:prstGeom>
            <a:ln w="19050">
              <a:solidFill>
                <a:schemeClr val="bg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7830515" y="3462801"/>
            <a:ext cx="829519" cy="419221"/>
            <a:chOff x="6661481" y="4171007"/>
            <a:chExt cx="829519" cy="419221"/>
          </a:xfrm>
        </p:grpSpPr>
        <p:sp>
          <p:nvSpPr>
            <p:cNvPr id="111" name="Prostokąt 131"/>
            <p:cNvSpPr/>
            <p:nvPr/>
          </p:nvSpPr>
          <p:spPr>
            <a:xfrm>
              <a:off x="6661481" y="4171007"/>
              <a:ext cx="790530" cy="27058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dirty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Austria</a:t>
              </a:r>
              <a:endPara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12" name="Łącznik prosty 132"/>
            <p:cNvCxnSpPr/>
            <p:nvPr/>
          </p:nvCxnSpPr>
          <p:spPr>
            <a:xfrm>
              <a:off x="7491000" y="4171007"/>
              <a:ext cx="0" cy="419221"/>
            </a:xfrm>
            <a:prstGeom prst="line">
              <a:avLst/>
            </a:prstGeom>
            <a:ln w="19050">
              <a:solidFill>
                <a:schemeClr val="bg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7688816" y="4100520"/>
            <a:ext cx="971218" cy="572384"/>
            <a:chOff x="6348332" y="5269423"/>
            <a:chExt cx="971218" cy="572384"/>
          </a:xfrm>
        </p:grpSpPr>
        <p:sp>
          <p:nvSpPr>
            <p:cNvPr id="114" name="Prostokąt 144"/>
            <p:cNvSpPr/>
            <p:nvPr/>
          </p:nvSpPr>
          <p:spPr>
            <a:xfrm>
              <a:off x="6348332" y="5571221"/>
              <a:ext cx="937944" cy="27058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dirty="0" smtClean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  <a:r>
                <a:rPr kumimoji="0" lang="pl-PL" sz="1100" b="1" i="0" u="none" strike="noStrike" kern="1200" cap="none" spc="0" normalizeH="0" baseline="0" dirty="0" smtClean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ł</a:t>
              </a:r>
              <a:r>
                <a:rPr kumimoji="0" lang="en-GB" sz="1100" b="1" i="0" u="none" strike="noStrike" kern="1200" cap="none" spc="0" normalizeH="0" baseline="0" dirty="0" smtClean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o</a:t>
              </a:r>
              <a:r>
                <a:rPr kumimoji="0" lang="pl-PL" sz="1100" b="1" i="0" u="none" strike="noStrike" kern="1200" cap="none" spc="0" normalizeH="0" baseline="0" dirty="0" smtClean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w</a:t>
              </a:r>
              <a:r>
                <a:rPr kumimoji="0" lang="en-GB" sz="1100" b="1" i="0" u="none" strike="noStrike" kern="1200" cap="none" spc="0" normalizeH="0" baseline="0" dirty="0" err="1" smtClean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enia</a:t>
              </a:r>
              <a:endPara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15" name="Łącznik prosty 145"/>
            <p:cNvCxnSpPr/>
            <p:nvPr/>
          </p:nvCxnSpPr>
          <p:spPr>
            <a:xfrm flipV="1">
              <a:off x="7319550" y="5269423"/>
              <a:ext cx="0" cy="572384"/>
            </a:xfrm>
            <a:prstGeom prst="line">
              <a:avLst/>
            </a:prstGeom>
            <a:ln w="19050">
              <a:solidFill>
                <a:schemeClr val="bg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8925150" y="4444289"/>
            <a:ext cx="1079914" cy="572384"/>
            <a:chOff x="7922241" y="5281025"/>
            <a:chExt cx="840168" cy="572384"/>
          </a:xfrm>
        </p:grpSpPr>
        <p:sp>
          <p:nvSpPr>
            <p:cNvPr id="117" name="Prostokąt 146"/>
            <p:cNvSpPr/>
            <p:nvPr/>
          </p:nvSpPr>
          <p:spPr>
            <a:xfrm>
              <a:off x="7962040" y="5582823"/>
              <a:ext cx="800369" cy="27058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1" i="0" u="none" strike="noStrike" kern="1200" cap="none" spc="0" normalizeH="0" baseline="0" dirty="0" smtClean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Chorwacja</a:t>
              </a:r>
              <a:endPara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18" name="Łącznik prosty 147"/>
            <p:cNvCxnSpPr/>
            <p:nvPr/>
          </p:nvCxnSpPr>
          <p:spPr>
            <a:xfrm flipV="1">
              <a:off x="7922241" y="5281025"/>
              <a:ext cx="0" cy="572384"/>
            </a:xfrm>
            <a:prstGeom prst="line">
              <a:avLst/>
            </a:prstGeom>
            <a:ln w="19050">
              <a:solidFill>
                <a:schemeClr val="bg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9572347" y="3290423"/>
            <a:ext cx="959749" cy="423980"/>
            <a:chOff x="8512080" y="4166248"/>
            <a:chExt cx="959749" cy="423980"/>
          </a:xfrm>
        </p:grpSpPr>
        <p:sp>
          <p:nvSpPr>
            <p:cNvPr id="120" name="Prostokąt 141"/>
            <p:cNvSpPr/>
            <p:nvPr/>
          </p:nvSpPr>
          <p:spPr>
            <a:xfrm>
              <a:off x="8554036" y="4166248"/>
              <a:ext cx="917793" cy="27058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1" i="0" u="none" strike="noStrike" kern="1200" cap="none" spc="0" normalizeH="0" baseline="0" dirty="0" smtClean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Węgry</a:t>
              </a:r>
              <a:endPara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21" name="Łącznik prosty 132"/>
            <p:cNvCxnSpPr/>
            <p:nvPr/>
          </p:nvCxnSpPr>
          <p:spPr>
            <a:xfrm>
              <a:off x="8512080" y="4171007"/>
              <a:ext cx="0" cy="419221"/>
            </a:xfrm>
            <a:prstGeom prst="line">
              <a:avLst/>
            </a:prstGeom>
            <a:ln w="19050">
              <a:solidFill>
                <a:schemeClr val="bg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10280351" y="3756030"/>
            <a:ext cx="1040716" cy="425746"/>
            <a:chOff x="10135571" y="3817844"/>
            <a:chExt cx="1040716" cy="425746"/>
          </a:xfrm>
        </p:grpSpPr>
        <p:sp>
          <p:nvSpPr>
            <p:cNvPr id="123" name="Prostokąt 138"/>
            <p:cNvSpPr/>
            <p:nvPr/>
          </p:nvSpPr>
          <p:spPr>
            <a:xfrm>
              <a:off x="10181645" y="3817844"/>
              <a:ext cx="994642" cy="27058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dirty="0" smtClean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R</a:t>
              </a:r>
              <a:r>
                <a:rPr kumimoji="0" lang="pl-PL" sz="1100" b="1" i="0" u="none" strike="noStrike" kern="1200" cap="none" spc="0" normalizeH="0" baseline="0" dirty="0" smtClean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u</a:t>
              </a:r>
              <a:r>
                <a:rPr kumimoji="0" lang="en-GB" sz="1100" b="1" i="0" u="none" strike="noStrike" kern="1200" cap="none" spc="0" normalizeH="0" baseline="0" dirty="0" smtClean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m</a:t>
              </a:r>
              <a:r>
                <a:rPr kumimoji="0" lang="pl-PL" sz="1100" b="1" i="0" u="none" strike="noStrike" kern="1200" cap="none" spc="0" normalizeH="0" baseline="0" dirty="0" smtClean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u</a:t>
              </a:r>
              <a:r>
                <a:rPr kumimoji="0" lang="en-GB" sz="1100" b="1" i="0" u="none" strike="noStrike" kern="1200" cap="none" spc="0" normalizeH="0" baseline="0" dirty="0" err="1" smtClean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nia</a:t>
              </a:r>
              <a:endPara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24" name="Łącznik prosty 139"/>
            <p:cNvCxnSpPr/>
            <p:nvPr/>
          </p:nvCxnSpPr>
          <p:spPr>
            <a:xfrm>
              <a:off x="10135571" y="3817844"/>
              <a:ext cx="0" cy="425746"/>
            </a:xfrm>
            <a:prstGeom prst="line">
              <a:avLst/>
            </a:prstGeom>
            <a:ln w="19050">
              <a:solidFill>
                <a:schemeClr val="bg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10480982" y="4078620"/>
            <a:ext cx="1040716" cy="425746"/>
            <a:chOff x="10135571" y="3817844"/>
            <a:chExt cx="1040716" cy="425746"/>
          </a:xfrm>
        </p:grpSpPr>
        <p:sp>
          <p:nvSpPr>
            <p:cNvPr id="129" name="Prostokąt 138"/>
            <p:cNvSpPr/>
            <p:nvPr/>
          </p:nvSpPr>
          <p:spPr>
            <a:xfrm>
              <a:off x="10181645" y="3817844"/>
              <a:ext cx="994642" cy="27058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1" i="0" u="none" strike="noStrike" kern="1200" cap="none" spc="0" normalizeH="0" baseline="0" dirty="0" smtClean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Bułgaria</a:t>
              </a:r>
              <a:endPara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30" name="Łącznik prosty 139"/>
            <p:cNvCxnSpPr/>
            <p:nvPr/>
          </p:nvCxnSpPr>
          <p:spPr>
            <a:xfrm>
              <a:off x="10135571" y="3817844"/>
              <a:ext cx="0" cy="425746"/>
            </a:xfrm>
            <a:prstGeom prst="line">
              <a:avLst/>
            </a:prstGeom>
            <a:ln w="19050">
              <a:solidFill>
                <a:schemeClr val="bg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Prostokąt 39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3611066" y="1650745"/>
            <a:ext cx="1992814" cy="512057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914400">
              <a:defRPr/>
            </a:pP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Obrót handlowy</a:t>
            </a:r>
            <a:br>
              <a:rPr lang="pl-PL" sz="14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225</a:t>
            </a:r>
            <a:r>
              <a:rPr lang="en-GB" sz="16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mld </a:t>
            </a:r>
            <a:r>
              <a:rPr lang="en-GB" sz="16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EUR</a:t>
            </a:r>
          </a:p>
        </p:txBody>
      </p:sp>
      <p:sp>
        <p:nvSpPr>
          <p:cNvPr id="132" name="Prostokąt 40">
            <a:extLst>
              <a:ext uri="{FF2B5EF4-FFF2-40B4-BE49-F238E27FC236}">
                <a16:creationId xmlns:a16="http://schemas.microsoft.com/office/drawing/2014/main" id="{27DEF6C9-CFED-4FE0-BFAD-946C25EB356D}"/>
              </a:ext>
            </a:extLst>
          </p:cNvPr>
          <p:cNvSpPr/>
          <p:nvPr/>
        </p:nvSpPr>
        <p:spPr>
          <a:xfrm>
            <a:off x="3611066" y="2442394"/>
            <a:ext cx="2076596" cy="52997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914400">
              <a:defRPr/>
            </a:pP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Średni</a:t>
            </a:r>
            <a:r>
              <a:rPr lang="pl-PL" sz="14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wzrost </a:t>
            </a:r>
            <a:r>
              <a:rPr lang="en-GB" sz="14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KB</a:t>
            </a:r>
            <a:endParaRPr lang="pl-PL" sz="14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defTabSz="914400">
              <a:defRPr/>
            </a:pPr>
            <a:r>
              <a:rPr lang="en-GB" sz="16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3.3%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ostatnie 5 lat</a:t>
            </a:r>
            <a:r>
              <a:rPr lang="en-GB" sz="14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GB" sz="16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endParaRPr kumimoji="0" lang="en-GB" sz="1200" b="0" i="0" u="none" strike="noStrike" kern="1200" cap="none" spc="0" normalizeH="0" baseline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3" name="Prostokąt 41">
            <a:extLst>
              <a:ext uri="{FF2B5EF4-FFF2-40B4-BE49-F238E27FC236}">
                <a16:creationId xmlns:a16="http://schemas.microsoft.com/office/drawing/2014/main" id="{45C56EC5-D5B7-43D0-84DD-2E14BCFC430D}"/>
              </a:ext>
            </a:extLst>
          </p:cNvPr>
          <p:cNvSpPr/>
          <p:nvPr/>
        </p:nvSpPr>
        <p:spPr>
          <a:xfrm>
            <a:off x="3611066" y="3251964"/>
            <a:ext cx="1723649" cy="69780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914400">
              <a:defRPr/>
            </a:pP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Populacja</a:t>
            </a:r>
            <a:endParaRPr lang="pl-PL" sz="14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defTabSz="914400">
              <a:defRPr/>
            </a:pPr>
            <a:r>
              <a:rPr lang="en-GB" sz="16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111m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pl-PL" sz="16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~2</a:t>
            </a:r>
            <a:r>
              <a:rPr lang="pl-PL" sz="14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n-GB" sz="14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całej UE</a:t>
            </a:r>
            <a:endParaRPr lang="en-GB" sz="14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4" name="Freeform 680"/>
          <p:cNvSpPr>
            <a:spLocks noEditPoints="1"/>
          </p:cNvSpPr>
          <p:nvPr/>
        </p:nvSpPr>
        <p:spPr bwMode="auto">
          <a:xfrm>
            <a:off x="2989078" y="1739340"/>
            <a:ext cx="441224" cy="308857"/>
          </a:xfrm>
          <a:custGeom>
            <a:avLst/>
            <a:gdLst>
              <a:gd name="T0" fmla="*/ 196 w 480"/>
              <a:gd name="T1" fmla="*/ 296 h 336"/>
              <a:gd name="T2" fmla="*/ 200 w 480"/>
              <a:gd name="T3" fmla="*/ 319 h 336"/>
              <a:gd name="T4" fmla="*/ 230 w 480"/>
              <a:gd name="T5" fmla="*/ 302 h 336"/>
              <a:gd name="T6" fmla="*/ 220 w 480"/>
              <a:gd name="T7" fmla="*/ 281 h 336"/>
              <a:gd name="T8" fmla="*/ 148 w 480"/>
              <a:gd name="T9" fmla="*/ 279 h 336"/>
              <a:gd name="T10" fmla="*/ 148 w 480"/>
              <a:gd name="T11" fmla="*/ 300 h 336"/>
              <a:gd name="T12" fmla="*/ 185 w 480"/>
              <a:gd name="T13" fmla="*/ 284 h 336"/>
              <a:gd name="T14" fmla="*/ 200 w 480"/>
              <a:gd name="T15" fmla="*/ 260 h 336"/>
              <a:gd name="T16" fmla="*/ 150 w 480"/>
              <a:gd name="T17" fmla="*/ 217 h 336"/>
              <a:gd name="T18" fmla="*/ 114 w 480"/>
              <a:gd name="T19" fmla="*/ 251 h 336"/>
              <a:gd name="T20" fmla="*/ 122 w 480"/>
              <a:gd name="T21" fmla="*/ 271 h 336"/>
              <a:gd name="T22" fmla="*/ 164 w 480"/>
              <a:gd name="T23" fmla="*/ 241 h 336"/>
              <a:gd name="T24" fmla="*/ 160 w 480"/>
              <a:gd name="T25" fmla="*/ 218 h 336"/>
              <a:gd name="T26" fmla="*/ 92 w 480"/>
              <a:gd name="T27" fmla="*/ 208 h 336"/>
              <a:gd name="T28" fmla="*/ 96 w 480"/>
              <a:gd name="T29" fmla="*/ 231 h 336"/>
              <a:gd name="T30" fmla="*/ 132 w 480"/>
              <a:gd name="T31" fmla="*/ 209 h 336"/>
              <a:gd name="T32" fmla="*/ 128 w 480"/>
              <a:gd name="T33" fmla="*/ 186 h 336"/>
              <a:gd name="T34" fmla="*/ 447 w 480"/>
              <a:gd name="T35" fmla="*/ 91 h 336"/>
              <a:gd name="T36" fmla="*/ 427 w 480"/>
              <a:gd name="T37" fmla="*/ 111 h 336"/>
              <a:gd name="T38" fmla="*/ 422 w 480"/>
              <a:gd name="T39" fmla="*/ 83 h 336"/>
              <a:gd name="T40" fmla="*/ 63 w 480"/>
              <a:gd name="T41" fmla="*/ 91 h 336"/>
              <a:gd name="T42" fmla="*/ 43 w 480"/>
              <a:gd name="T43" fmla="*/ 111 h 336"/>
              <a:gd name="T44" fmla="*/ 38 w 480"/>
              <a:gd name="T45" fmla="*/ 83 h 336"/>
              <a:gd name="T46" fmla="*/ 164 w 480"/>
              <a:gd name="T47" fmla="*/ 136 h 336"/>
              <a:gd name="T48" fmla="*/ 189 w 480"/>
              <a:gd name="T49" fmla="*/ 156 h 336"/>
              <a:gd name="T50" fmla="*/ 294 w 480"/>
              <a:gd name="T51" fmla="*/ 105 h 336"/>
              <a:gd name="T52" fmla="*/ 148 w 480"/>
              <a:gd name="T53" fmla="*/ 65 h 336"/>
              <a:gd name="T54" fmla="*/ 150 w 480"/>
              <a:gd name="T55" fmla="*/ 187 h 336"/>
              <a:gd name="T56" fmla="*/ 183 w 480"/>
              <a:gd name="T57" fmla="*/ 231 h 336"/>
              <a:gd name="T58" fmla="*/ 216 w 480"/>
              <a:gd name="T59" fmla="*/ 264 h 336"/>
              <a:gd name="T60" fmla="*/ 263 w 480"/>
              <a:gd name="T61" fmla="*/ 316 h 336"/>
              <a:gd name="T62" fmla="*/ 286 w 480"/>
              <a:gd name="T63" fmla="*/ 313 h 336"/>
              <a:gd name="T64" fmla="*/ 259 w 480"/>
              <a:gd name="T65" fmla="*/ 270 h 336"/>
              <a:gd name="T66" fmla="*/ 267 w 480"/>
              <a:gd name="T67" fmla="*/ 256 h 336"/>
              <a:gd name="T68" fmla="*/ 329 w 480"/>
              <a:gd name="T69" fmla="*/ 302 h 336"/>
              <a:gd name="T70" fmla="*/ 331 w 480"/>
              <a:gd name="T71" fmla="*/ 279 h 336"/>
              <a:gd name="T72" fmla="*/ 293 w 480"/>
              <a:gd name="T73" fmla="*/ 225 h 336"/>
              <a:gd name="T74" fmla="*/ 353 w 480"/>
              <a:gd name="T75" fmla="*/ 272 h 336"/>
              <a:gd name="T76" fmla="*/ 367 w 480"/>
              <a:gd name="T77" fmla="*/ 254 h 336"/>
              <a:gd name="T78" fmla="*/ 320 w 480"/>
              <a:gd name="T79" fmla="*/ 200 h 336"/>
              <a:gd name="T80" fmla="*/ 367 w 480"/>
              <a:gd name="T81" fmla="*/ 227 h 336"/>
              <a:gd name="T82" fmla="*/ 384 w 480"/>
              <a:gd name="T83" fmla="*/ 231 h 336"/>
              <a:gd name="T84" fmla="*/ 388 w 480"/>
              <a:gd name="T85" fmla="*/ 208 h 336"/>
              <a:gd name="T86" fmla="*/ 237 w 480"/>
              <a:gd name="T87" fmla="*/ 135 h 336"/>
              <a:gd name="T88" fmla="*/ 148 w 480"/>
              <a:gd name="T89" fmla="*/ 136 h 336"/>
              <a:gd name="T90" fmla="*/ 118 w 480"/>
              <a:gd name="T91" fmla="*/ 2 h 336"/>
              <a:gd name="T92" fmla="*/ 362 w 480"/>
              <a:gd name="T93" fmla="*/ 2 h 336"/>
              <a:gd name="T94" fmla="*/ 376 w 480"/>
              <a:gd name="T95" fmla="*/ 8 h 336"/>
              <a:gd name="T96" fmla="*/ 472 w 480"/>
              <a:gd name="T97" fmla="*/ 104 h 336"/>
              <a:gd name="T98" fmla="*/ 437 w 480"/>
              <a:gd name="T99" fmla="*/ 158 h 336"/>
              <a:gd name="T100" fmla="*/ 399 w 480"/>
              <a:gd name="T101" fmla="*/ 196 h 336"/>
              <a:gd name="T102" fmla="*/ 382 w 480"/>
              <a:gd name="T103" fmla="*/ 248 h 336"/>
              <a:gd name="T104" fmla="*/ 352 w 480"/>
              <a:gd name="T105" fmla="*/ 289 h 336"/>
              <a:gd name="T106" fmla="*/ 312 w 480"/>
              <a:gd name="T107" fmla="*/ 319 h 336"/>
              <a:gd name="T108" fmla="*/ 262 w 480"/>
              <a:gd name="T109" fmla="*/ 334 h 336"/>
              <a:gd name="T110" fmla="*/ 195 w 480"/>
              <a:gd name="T111" fmla="*/ 334 h 336"/>
              <a:gd name="T112" fmla="*/ 158 w 480"/>
              <a:gd name="T113" fmla="*/ 320 h 336"/>
              <a:gd name="T114" fmla="*/ 127 w 480"/>
              <a:gd name="T115" fmla="*/ 289 h 336"/>
              <a:gd name="T116" fmla="*/ 91 w 480"/>
              <a:gd name="T117" fmla="*/ 246 h 336"/>
              <a:gd name="T118" fmla="*/ 97 w 480"/>
              <a:gd name="T119" fmla="*/ 180 h 336"/>
              <a:gd name="T120" fmla="*/ 2 w 480"/>
              <a:gd name="T121" fmla="*/ 118 h 336"/>
              <a:gd name="T122" fmla="*/ 10 w 480"/>
              <a:gd name="T123" fmla="*/ 105 h 336"/>
              <a:gd name="T124" fmla="*/ 104 w 480"/>
              <a:gd name="T125" fmla="*/ 5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0" h="336">
                <a:moveTo>
                  <a:pt x="217" y="281"/>
                </a:moveTo>
                <a:lnTo>
                  <a:pt x="213" y="281"/>
                </a:lnTo>
                <a:lnTo>
                  <a:pt x="210" y="282"/>
                </a:lnTo>
                <a:lnTo>
                  <a:pt x="207" y="284"/>
                </a:lnTo>
                <a:lnTo>
                  <a:pt x="207" y="285"/>
                </a:lnTo>
                <a:lnTo>
                  <a:pt x="200" y="292"/>
                </a:lnTo>
                <a:lnTo>
                  <a:pt x="196" y="296"/>
                </a:lnTo>
                <a:lnTo>
                  <a:pt x="194" y="299"/>
                </a:lnTo>
                <a:lnTo>
                  <a:pt x="193" y="302"/>
                </a:lnTo>
                <a:lnTo>
                  <a:pt x="192" y="306"/>
                </a:lnTo>
                <a:lnTo>
                  <a:pt x="193" y="309"/>
                </a:lnTo>
                <a:lnTo>
                  <a:pt x="194" y="313"/>
                </a:lnTo>
                <a:lnTo>
                  <a:pt x="196" y="316"/>
                </a:lnTo>
                <a:lnTo>
                  <a:pt x="200" y="319"/>
                </a:lnTo>
                <a:lnTo>
                  <a:pt x="203" y="320"/>
                </a:lnTo>
                <a:lnTo>
                  <a:pt x="207" y="320"/>
                </a:lnTo>
                <a:lnTo>
                  <a:pt x="210" y="320"/>
                </a:lnTo>
                <a:lnTo>
                  <a:pt x="213" y="319"/>
                </a:lnTo>
                <a:lnTo>
                  <a:pt x="217" y="316"/>
                </a:lnTo>
                <a:lnTo>
                  <a:pt x="227" y="305"/>
                </a:lnTo>
                <a:lnTo>
                  <a:pt x="230" y="302"/>
                </a:lnTo>
                <a:lnTo>
                  <a:pt x="231" y="299"/>
                </a:lnTo>
                <a:lnTo>
                  <a:pt x="232" y="294"/>
                </a:lnTo>
                <a:lnTo>
                  <a:pt x="231" y="291"/>
                </a:lnTo>
                <a:lnTo>
                  <a:pt x="230" y="287"/>
                </a:lnTo>
                <a:lnTo>
                  <a:pt x="227" y="284"/>
                </a:lnTo>
                <a:lnTo>
                  <a:pt x="224" y="282"/>
                </a:lnTo>
                <a:lnTo>
                  <a:pt x="220" y="281"/>
                </a:lnTo>
                <a:lnTo>
                  <a:pt x="217" y="281"/>
                </a:lnTo>
                <a:close/>
                <a:moveTo>
                  <a:pt x="185" y="248"/>
                </a:moveTo>
                <a:lnTo>
                  <a:pt x="181" y="248"/>
                </a:lnTo>
                <a:lnTo>
                  <a:pt x="178" y="251"/>
                </a:lnTo>
                <a:lnTo>
                  <a:pt x="175" y="253"/>
                </a:lnTo>
                <a:lnTo>
                  <a:pt x="162" y="266"/>
                </a:lnTo>
                <a:lnTo>
                  <a:pt x="148" y="279"/>
                </a:lnTo>
                <a:lnTo>
                  <a:pt x="148" y="279"/>
                </a:lnTo>
                <a:lnTo>
                  <a:pt x="145" y="283"/>
                </a:lnTo>
                <a:lnTo>
                  <a:pt x="144" y="286"/>
                </a:lnTo>
                <a:lnTo>
                  <a:pt x="144" y="290"/>
                </a:lnTo>
                <a:lnTo>
                  <a:pt x="144" y="293"/>
                </a:lnTo>
                <a:lnTo>
                  <a:pt x="145" y="297"/>
                </a:lnTo>
                <a:lnTo>
                  <a:pt x="148" y="300"/>
                </a:lnTo>
                <a:lnTo>
                  <a:pt x="151" y="302"/>
                </a:lnTo>
                <a:lnTo>
                  <a:pt x="155" y="304"/>
                </a:lnTo>
                <a:lnTo>
                  <a:pt x="158" y="305"/>
                </a:lnTo>
                <a:lnTo>
                  <a:pt x="163" y="304"/>
                </a:lnTo>
                <a:lnTo>
                  <a:pt x="166" y="302"/>
                </a:lnTo>
                <a:lnTo>
                  <a:pt x="168" y="300"/>
                </a:lnTo>
                <a:lnTo>
                  <a:pt x="185" y="284"/>
                </a:lnTo>
                <a:lnTo>
                  <a:pt x="185" y="284"/>
                </a:lnTo>
                <a:lnTo>
                  <a:pt x="189" y="279"/>
                </a:lnTo>
                <a:lnTo>
                  <a:pt x="195" y="274"/>
                </a:lnTo>
                <a:lnTo>
                  <a:pt x="198" y="270"/>
                </a:lnTo>
                <a:lnTo>
                  <a:pt x="200" y="267"/>
                </a:lnTo>
                <a:lnTo>
                  <a:pt x="200" y="263"/>
                </a:lnTo>
                <a:lnTo>
                  <a:pt x="200" y="260"/>
                </a:lnTo>
                <a:lnTo>
                  <a:pt x="198" y="255"/>
                </a:lnTo>
                <a:lnTo>
                  <a:pt x="195" y="253"/>
                </a:lnTo>
                <a:lnTo>
                  <a:pt x="193" y="251"/>
                </a:lnTo>
                <a:lnTo>
                  <a:pt x="189" y="248"/>
                </a:lnTo>
                <a:lnTo>
                  <a:pt x="185" y="248"/>
                </a:lnTo>
                <a:close/>
                <a:moveTo>
                  <a:pt x="153" y="216"/>
                </a:moveTo>
                <a:lnTo>
                  <a:pt x="150" y="217"/>
                </a:lnTo>
                <a:lnTo>
                  <a:pt x="147" y="218"/>
                </a:lnTo>
                <a:lnTo>
                  <a:pt x="143" y="220"/>
                </a:lnTo>
                <a:lnTo>
                  <a:pt x="143" y="220"/>
                </a:lnTo>
                <a:lnTo>
                  <a:pt x="125" y="239"/>
                </a:lnTo>
                <a:lnTo>
                  <a:pt x="125" y="239"/>
                </a:lnTo>
                <a:lnTo>
                  <a:pt x="116" y="247"/>
                </a:lnTo>
                <a:lnTo>
                  <a:pt x="114" y="251"/>
                </a:lnTo>
                <a:lnTo>
                  <a:pt x="112" y="254"/>
                </a:lnTo>
                <a:lnTo>
                  <a:pt x="112" y="257"/>
                </a:lnTo>
                <a:lnTo>
                  <a:pt x="112" y="261"/>
                </a:lnTo>
                <a:lnTo>
                  <a:pt x="114" y="264"/>
                </a:lnTo>
                <a:lnTo>
                  <a:pt x="116" y="268"/>
                </a:lnTo>
                <a:lnTo>
                  <a:pt x="119" y="270"/>
                </a:lnTo>
                <a:lnTo>
                  <a:pt x="122" y="271"/>
                </a:lnTo>
                <a:lnTo>
                  <a:pt x="127" y="272"/>
                </a:lnTo>
                <a:lnTo>
                  <a:pt x="130" y="271"/>
                </a:lnTo>
                <a:lnTo>
                  <a:pt x="134" y="270"/>
                </a:lnTo>
                <a:lnTo>
                  <a:pt x="137" y="268"/>
                </a:lnTo>
                <a:lnTo>
                  <a:pt x="137" y="268"/>
                </a:lnTo>
                <a:lnTo>
                  <a:pt x="164" y="241"/>
                </a:lnTo>
                <a:lnTo>
                  <a:pt x="164" y="241"/>
                </a:lnTo>
                <a:lnTo>
                  <a:pt x="166" y="238"/>
                </a:lnTo>
                <a:lnTo>
                  <a:pt x="167" y="234"/>
                </a:lnTo>
                <a:lnTo>
                  <a:pt x="167" y="231"/>
                </a:lnTo>
                <a:lnTo>
                  <a:pt x="167" y="227"/>
                </a:lnTo>
                <a:lnTo>
                  <a:pt x="166" y="224"/>
                </a:lnTo>
                <a:lnTo>
                  <a:pt x="164" y="220"/>
                </a:lnTo>
                <a:lnTo>
                  <a:pt x="160" y="218"/>
                </a:lnTo>
                <a:lnTo>
                  <a:pt x="157" y="217"/>
                </a:lnTo>
                <a:lnTo>
                  <a:pt x="153" y="216"/>
                </a:lnTo>
                <a:close/>
                <a:moveTo>
                  <a:pt x="121" y="185"/>
                </a:moveTo>
                <a:lnTo>
                  <a:pt x="118" y="185"/>
                </a:lnTo>
                <a:lnTo>
                  <a:pt x="114" y="186"/>
                </a:lnTo>
                <a:lnTo>
                  <a:pt x="111" y="188"/>
                </a:lnTo>
                <a:lnTo>
                  <a:pt x="92" y="208"/>
                </a:lnTo>
                <a:lnTo>
                  <a:pt x="90" y="210"/>
                </a:lnTo>
                <a:lnTo>
                  <a:pt x="89" y="214"/>
                </a:lnTo>
                <a:lnTo>
                  <a:pt x="88" y="218"/>
                </a:lnTo>
                <a:lnTo>
                  <a:pt x="89" y="222"/>
                </a:lnTo>
                <a:lnTo>
                  <a:pt x="90" y="225"/>
                </a:lnTo>
                <a:lnTo>
                  <a:pt x="92" y="227"/>
                </a:lnTo>
                <a:lnTo>
                  <a:pt x="96" y="231"/>
                </a:lnTo>
                <a:lnTo>
                  <a:pt x="99" y="232"/>
                </a:lnTo>
                <a:lnTo>
                  <a:pt x="103" y="232"/>
                </a:lnTo>
                <a:lnTo>
                  <a:pt x="106" y="232"/>
                </a:lnTo>
                <a:lnTo>
                  <a:pt x="110" y="231"/>
                </a:lnTo>
                <a:lnTo>
                  <a:pt x="113" y="229"/>
                </a:lnTo>
                <a:lnTo>
                  <a:pt x="122" y="218"/>
                </a:lnTo>
                <a:lnTo>
                  <a:pt x="132" y="209"/>
                </a:lnTo>
                <a:lnTo>
                  <a:pt x="134" y="207"/>
                </a:lnTo>
                <a:lnTo>
                  <a:pt x="135" y="202"/>
                </a:lnTo>
                <a:lnTo>
                  <a:pt x="136" y="199"/>
                </a:lnTo>
                <a:lnTo>
                  <a:pt x="135" y="195"/>
                </a:lnTo>
                <a:lnTo>
                  <a:pt x="134" y="192"/>
                </a:lnTo>
                <a:lnTo>
                  <a:pt x="132" y="188"/>
                </a:lnTo>
                <a:lnTo>
                  <a:pt x="128" y="186"/>
                </a:lnTo>
                <a:lnTo>
                  <a:pt x="125" y="185"/>
                </a:lnTo>
                <a:lnTo>
                  <a:pt x="121" y="185"/>
                </a:lnTo>
                <a:close/>
                <a:moveTo>
                  <a:pt x="432" y="80"/>
                </a:moveTo>
                <a:lnTo>
                  <a:pt x="437" y="81"/>
                </a:lnTo>
                <a:lnTo>
                  <a:pt x="441" y="83"/>
                </a:lnTo>
                <a:lnTo>
                  <a:pt x="444" y="87"/>
                </a:lnTo>
                <a:lnTo>
                  <a:pt x="447" y="91"/>
                </a:lnTo>
                <a:lnTo>
                  <a:pt x="448" y="96"/>
                </a:lnTo>
                <a:lnTo>
                  <a:pt x="447" y="102"/>
                </a:lnTo>
                <a:lnTo>
                  <a:pt x="444" y="106"/>
                </a:lnTo>
                <a:lnTo>
                  <a:pt x="441" y="110"/>
                </a:lnTo>
                <a:lnTo>
                  <a:pt x="437" y="111"/>
                </a:lnTo>
                <a:lnTo>
                  <a:pt x="432" y="112"/>
                </a:lnTo>
                <a:lnTo>
                  <a:pt x="427" y="111"/>
                </a:lnTo>
                <a:lnTo>
                  <a:pt x="422" y="110"/>
                </a:lnTo>
                <a:lnTo>
                  <a:pt x="419" y="106"/>
                </a:lnTo>
                <a:lnTo>
                  <a:pt x="417" y="102"/>
                </a:lnTo>
                <a:lnTo>
                  <a:pt x="416" y="96"/>
                </a:lnTo>
                <a:lnTo>
                  <a:pt x="417" y="91"/>
                </a:lnTo>
                <a:lnTo>
                  <a:pt x="419" y="87"/>
                </a:lnTo>
                <a:lnTo>
                  <a:pt x="422" y="83"/>
                </a:lnTo>
                <a:lnTo>
                  <a:pt x="427" y="81"/>
                </a:lnTo>
                <a:lnTo>
                  <a:pt x="432" y="80"/>
                </a:lnTo>
                <a:close/>
                <a:moveTo>
                  <a:pt x="47" y="80"/>
                </a:moveTo>
                <a:lnTo>
                  <a:pt x="53" y="81"/>
                </a:lnTo>
                <a:lnTo>
                  <a:pt x="58" y="83"/>
                </a:lnTo>
                <a:lnTo>
                  <a:pt x="61" y="87"/>
                </a:lnTo>
                <a:lnTo>
                  <a:pt x="63" y="91"/>
                </a:lnTo>
                <a:lnTo>
                  <a:pt x="63" y="96"/>
                </a:lnTo>
                <a:lnTo>
                  <a:pt x="63" y="102"/>
                </a:lnTo>
                <a:lnTo>
                  <a:pt x="61" y="106"/>
                </a:lnTo>
                <a:lnTo>
                  <a:pt x="58" y="110"/>
                </a:lnTo>
                <a:lnTo>
                  <a:pt x="53" y="111"/>
                </a:lnTo>
                <a:lnTo>
                  <a:pt x="47" y="112"/>
                </a:lnTo>
                <a:lnTo>
                  <a:pt x="43" y="111"/>
                </a:lnTo>
                <a:lnTo>
                  <a:pt x="38" y="110"/>
                </a:lnTo>
                <a:lnTo>
                  <a:pt x="35" y="106"/>
                </a:lnTo>
                <a:lnTo>
                  <a:pt x="32" y="102"/>
                </a:lnTo>
                <a:lnTo>
                  <a:pt x="32" y="96"/>
                </a:lnTo>
                <a:lnTo>
                  <a:pt x="32" y="91"/>
                </a:lnTo>
                <a:lnTo>
                  <a:pt x="35" y="87"/>
                </a:lnTo>
                <a:lnTo>
                  <a:pt x="38" y="83"/>
                </a:lnTo>
                <a:lnTo>
                  <a:pt x="43" y="81"/>
                </a:lnTo>
                <a:lnTo>
                  <a:pt x="47" y="80"/>
                </a:lnTo>
                <a:close/>
                <a:moveTo>
                  <a:pt x="227" y="65"/>
                </a:moveTo>
                <a:lnTo>
                  <a:pt x="170" y="122"/>
                </a:lnTo>
                <a:lnTo>
                  <a:pt x="166" y="126"/>
                </a:lnTo>
                <a:lnTo>
                  <a:pt x="164" y="132"/>
                </a:lnTo>
                <a:lnTo>
                  <a:pt x="164" y="136"/>
                </a:lnTo>
                <a:lnTo>
                  <a:pt x="164" y="141"/>
                </a:lnTo>
                <a:lnTo>
                  <a:pt x="166" y="147"/>
                </a:lnTo>
                <a:lnTo>
                  <a:pt x="170" y="150"/>
                </a:lnTo>
                <a:lnTo>
                  <a:pt x="174" y="154"/>
                </a:lnTo>
                <a:lnTo>
                  <a:pt x="179" y="156"/>
                </a:lnTo>
                <a:lnTo>
                  <a:pt x="183" y="157"/>
                </a:lnTo>
                <a:lnTo>
                  <a:pt x="189" y="156"/>
                </a:lnTo>
                <a:lnTo>
                  <a:pt x="194" y="154"/>
                </a:lnTo>
                <a:lnTo>
                  <a:pt x="198" y="150"/>
                </a:lnTo>
                <a:lnTo>
                  <a:pt x="225" y="124"/>
                </a:lnTo>
                <a:lnTo>
                  <a:pt x="240" y="112"/>
                </a:lnTo>
                <a:lnTo>
                  <a:pt x="257" y="105"/>
                </a:lnTo>
                <a:lnTo>
                  <a:pt x="276" y="103"/>
                </a:lnTo>
                <a:lnTo>
                  <a:pt x="294" y="105"/>
                </a:lnTo>
                <a:lnTo>
                  <a:pt x="312" y="112"/>
                </a:lnTo>
                <a:lnTo>
                  <a:pt x="327" y="124"/>
                </a:lnTo>
                <a:lnTo>
                  <a:pt x="372" y="169"/>
                </a:lnTo>
                <a:lnTo>
                  <a:pt x="405" y="136"/>
                </a:lnTo>
                <a:lnTo>
                  <a:pt x="332" y="65"/>
                </a:lnTo>
                <a:lnTo>
                  <a:pt x="227" y="65"/>
                </a:lnTo>
                <a:close/>
                <a:moveTo>
                  <a:pt x="148" y="65"/>
                </a:moveTo>
                <a:lnTo>
                  <a:pt x="75" y="136"/>
                </a:lnTo>
                <a:lnTo>
                  <a:pt x="110" y="171"/>
                </a:lnTo>
                <a:lnTo>
                  <a:pt x="115" y="169"/>
                </a:lnTo>
                <a:lnTo>
                  <a:pt x="121" y="169"/>
                </a:lnTo>
                <a:lnTo>
                  <a:pt x="133" y="171"/>
                </a:lnTo>
                <a:lnTo>
                  <a:pt x="143" y="177"/>
                </a:lnTo>
                <a:lnTo>
                  <a:pt x="150" y="187"/>
                </a:lnTo>
                <a:lnTo>
                  <a:pt x="152" y="199"/>
                </a:lnTo>
                <a:lnTo>
                  <a:pt x="151" y="201"/>
                </a:lnTo>
                <a:lnTo>
                  <a:pt x="153" y="200"/>
                </a:lnTo>
                <a:lnTo>
                  <a:pt x="165" y="202"/>
                </a:lnTo>
                <a:lnTo>
                  <a:pt x="175" y="209"/>
                </a:lnTo>
                <a:lnTo>
                  <a:pt x="181" y="219"/>
                </a:lnTo>
                <a:lnTo>
                  <a:pt x="183" y="231"/>
                </a:lnTo>
                <a:lnTo>
                  <a:pt x="183" y="232"/>
                </a:lnTo>
                <a:lnTo>
                  <a:pt x="185" y="232"/>
                </a:lnTo>
                <a:lnTo>
                  <a:pt x="196" y="234"/>
                </a:lnTo>
                <a:lnTo>
                  <a:pt x="207" y="241"/>
                </a:lnTo>
                <a:lnTo>
                  <a:pt x="213" y="252"/>
                </a:lnTo>
                <a:lnTo>
                  <a:pt x="216" y="263"/>
                </a:lnTo>
                <a:lnTo>
                  <a:pt x="216" y="264"/>
                </a:lnTo>
                <a:lnTo>
                  <a:pt x="217" y="264"/>
                </a:lnTo>
                <a:lnTo>
                  <a:pt x="228" y="267"/>
                </a:lnTo>
                <a:lnTo>
                  <a:pt x="239" y="274"/>
                </a:lnTo>
                <a:lnTo>
                  <a:pt x="246" y="283"/>
                </a:lnTo>
                <a:lnTo>
                  <a:pt x="248" y="294"/>
                </a:lnTo>
                <a:lnTo>
                  <a:pt x="247" y="300"/>
                </a:lnTo>
                <a:lnTo>
                  <a:pt x="263" y="316"/>
                </a:lnTo>
                <a:lnTo>
                  <a:pt x="265" y="319"/>
                </a:lnTo>
                <a:lnTo>
                  <a:pt x="270" y="320"/>
                </a:lnTo>
                <a:lnTo>
                  <a:pt x="274" y="320"/>
                </a:lnTo>
                <a:lnTo>
                  <a:pt x="277" y="320"/>
                </a:lnTo>
                <a:lnTo>
                  <a:pt x="280" y="319"/>
                </a:lnTo>
                <a:lnTo>
                  <a:pt x="284" y="316"/>
                </a:lnTo>
                <a:lnTo>
                  <a:pt x="286" y="313"/>
                </a:lnTo>
                <a:lnTo>
                  <a:pt x="287" y="309"/>
                </a:lnTo>
                <a:lnTo>
                  <a:pt x="287" y="306"/>
                </a:lnTo>
                <a:lnTo>
                  <a:pt x="287" y="302"/>
                </a:lnTo>
                <a:lnTo>
                  <a:pt x="286" y="299"/>
                </a:lnTo>
                <a:lnTo>
                  <a:pt x="284" y="296"/>
                </a:lnTo>
                <a:lnTo>
                  <a:pt x="284" y="296"/>
                </a:lnTo>
                <a:lnTo>
                  <a:pt x="259" y="270"/>
                </a:lnTo>
                <a:lnTo>
                  <a:pt x="256" y="268"/>
                </a:lnTo>
                <a:lnTo>
                  <a:pt x="256" y="264"/>
                </a:lnTo>
                <a:lnTo>
                  <a:pt x="256" y="261"/>
                </a:lnTo>
                <a:lnTo>
                  <a:pt x="259" y="259"/>
                </a:lnTo>
                <a:lnTo>
                  <a:pt x="261" y="256"/>
                </a:lnTo>
                <a:lnTo>
                  <a:pt x="264" y="256"/>
                </a:lnTo>
                <a:lnTo>
                  <a:pt x="267" y="256"/>
                </a:lnTo>
                <a:lnTo>
                  <a:pt x="270" y="259"/>
                </a:lnTo>
                <a:lnTo>
                  <a:pt x="310" y="300"/>
                </a:lnTo>
                <a:lnTo>
                  <a:pt x="314" y="302"/>
                </a:lnTo>
                <a:lnTo>
                  <a:pt x="317" y="304"/>
                </a:lnTo>
                <a:lnTo>
                  <a:pt x="321" y="305"/>
                </a:lnTo>
                <a:lnTo>
                  <a:pt x="325" y="304"/>
                </a:lnTo>
                <a:lnTo>
                  <a:pt x="329" y="302"/>
                </a:lnTo>
                <a:lnTo>
                  <a:pt x="331" y="300"/>
                </a:lnTo>
                <a:lnTo>
                  <a:pt x="334" y="297"/>
                </a:lnTo>
                <a:lnTo>
                  <a:pt x="336" y="293"/>
                </a:lnTo>
                <a:lnTo>
                  <a:pt x="336" y="290"/>
                </a:lnTo>
                <a:lnTo>
                  <a:pt x="336" y="286"/>
                </a:lnTo>
                <a:lnTo>
                  <a:pt x="334" y="283"/>
                </a:lnTo>
                <a:lnTo>
                  <a:pt x="331" y="279"/>
                </a:lnTo>
                <a:lnTo>
                  <a:pt x="331" y="279"/>
                </a:lnTo>
                <a:lnTo>
                  <a:pt x="290" y="238"/>
                </a:lnTo>
                <a:lnTo>
                  <a:pt x="289" y="236"/>
                </a:lnTo>
                <a:lnTo>
                  <a:pt x="287" y="232"/>
                </a:lnTo>
                <a:lnTo>
                  <a:pt x="289" y="230"/>
                </a:lnTo>
                <a:lnTo>
                  <a:pt x="290" y="226"/>
                </a:lnTo>
                <a:lnTo>
                  <a:pt x="293" y="225"/>
                </a:lnTo>
                <a:lnTo>
                  <a:pt x="295" y="224"/>
                </a:lnTo>
                <a:lnTo>
                  <a:pt x="299" y="225"/>
                </a:lnTo>
                <a:lnTo>
                  <a:pt x="301" y="226"/>
                </a:lnTo>
                <a:lnTo>
                  <a:pt x="343" y="268"/>
                </a:lnTo>
                <a:lnTo>
                  <a:pt x="346" y="270"/>
                </a:lnTo>
                <a:lnTo>
                  <a:pt x="350" y="271"/>
                </a:lnTo>
                <a:lnTo>
                  <a:pt x="353" y="272"/>
                </a:lnTo>
                <a:lnTo>
                  <a:pt x="357" y="271"/>
                </a:lnTo>
                <a:lnTo>
                  <a:pt x="360" y="270"/>
                </a:lnTo>
                <a:lnTo>
                  <a:pt x="364" y="268"/>
                </a:lnTo>
                <a:lnTo>
                  <a:pt x="366" y="264"/>
                </a:lnTo>
                <a:lnTo>
                  <a:pt x="367" y="261"/>
                </a:lnTo>
                <a:lnTo>
                  <a:pt x="368" y="257"/>
                </a:lnTo>
                <a:lnTo>
                  <a:pt x="367" y="254"/>
                </a:lnTo>
                <a:lnTo>
                  <a:pt x="366" y="251"/>
                </a:lnTo>
                <a:lnTo>
                  <a:pt x="364" y="247"/>
                </a:lnTo>
                <a:lnTo>
                  <a:pt x="355" y="239"/>
                </a:lnTo>
                <a:lnTo>
                  <a:pt x="355" y="239"/>
                </a:lnTo>
                <a:lnTo>
                  <a:pt x="322" y="205"/>
                </a:lnTo>
                <a:lnTo>
                  <a:pt x="321" y="203"/>
                </a:lnTo>
                <a:lnTo>
                  <a:pt x="320" y="200"/>
                </a:lnTo>
                <a:lnTo>
                  <a:pt x="321" y="197"/>
                </a:lnTo>
                <a:lnTo>
                  <a:pt x="322" y="195"/>
                </a:lnTo>
                <a:lnTo>
                  <a:pt x="324" y="193"/>
                </a:lnTo>
                <a:lnTo>
                  <a:pt x="328" y="193"/>
                </a:lnTo>
                <a:lnTo>
                  <a:pt x="331" y="193"/>
                </a:lnTo>
                <a:lnTo>
                  <a:pt x="334" y="195"/>
                </a:lnTo>
                <a:lnTo>
                  <a:pt x="367" y="227"/>
                </a:lnTo>
                <a:lnTo>
                  <a:pt x="367" y="227"/>
                </a:lnTo>
                <a:lnTo>
                  <a:pt x="367" y="229"/>
                </a:lnTo>
                <a:lnTo>
                  <a:pt x="370" y="231"/>
                </a:lnTo>
                <a:lnTo>
                  <a:pt x="374" y="232"/>
                </a:lnTo>
                <a:lnTo>
                  <a:pt x="377" y="232"/>
                </a:lnTo>
                <a:lnTo>
                  <a:pt x="381" y="232"/>
                </a:lnTo>
                <a:lnTo>
                  <a:pt x="384" y="231"/>
                </a:lnTo>
                <a:lnTo>
                  <a:pt x="388" y="227"/>
                </a:lnTo>
                <a:lnTo>
                  <a:pt x="390" y="225"/>
                </a:lnTo>
                <a:lnTo>
                  <a:pt x="391" y="222"/>
                </a:lnTo>
                <a:lnTo>
                  <a:pt x="392" y="217"/>
                </a:lnTo>
                <a:lnTo>
                  <a:pt x="391" y="214"/>
                </a:lnTo>
                <a:lnTo>
                  <a:pt x="390" y="210"/>
                </a:lnTo>
                <a:lnTo>
                  <a:pt x="388" y="208"/>
                </a:lnTo>
                <a:lnTo>
                  <a:pt x="315" y="135"/>
                </a:lnTo>
                <a:lnTo>
                  <a:pt x="304" y="126"/>
                </a:lnTo>
                <a:lnTo>
                  <a:pt x="290" y="120"/>
                </a:lnTo>
                <a:lnTo>
                  <a:pt x="276" y="119"/>
                </a:lnTo>
                <a:lnTo>
                  <a:pt x="262" y="120"/>
                </a:lnTo>
                <a:lnTo>
                  <a:pt x="248" y="126"/>
                </a:lnTo>
                <a:lnTo>
                  <a:pt x="237" y="135"/>
                </a:lnTo>
                <a:lnTo>
                  <a:pt x="210" y="162"/>
                </a:lnTo>
                <a:lnTo>
                  <a:pt x="197" y="170"/>
                </a:lnTo>
                <a:lnTo>
                  <a:pt x="183" y="172"/>
                </a:lnTo>
                <a:lnTo>
                  <a:pt x="170" y="170"/>
                </a:lnTo>
                <a:lnTo>
                  <a:pt x="158" y="162"/>
                </a:lnTo>
                <a:lnTo>
                  <a:pt x="150" y="150"/>
                </a:lnTo>
                <a:lnTo>
                  <a:pt x="148" y="136"/>
                </a:lnTo>
                <a:lnTo>
                  <a:pt x="150" y="122"/>
                </a:lnTo>
                <a:lnTo>
                  <a:pt x="158" y="111"/>
                </a:lnTo>
                <a:lnTo>
                  <a:pt x="204" y="65"/>
                </a:lnTo>
                <a:lnTo>
                  <a:pt x="148" y="65"/>
                </a:lnTo>
                <a:close/>
                <a:moveTo>
                  <a:pt x="112" y="0"/>
                </a:moveTo>
                <a:lnTo>
                  <a:pt x="115" y="1"/>
                </a:lnTo>
                <a:lnTo>
                  <a:pt x="118" y="2"/>
                </a:lnTo>
                <a:lnTo>
                  <a:pt x="157" y="43"/>
                </a:lnTo>
                <a:lnTo>
                  <a:pt x="159" y="45"/>
                </a:lnTo>
                <a:lnTo>
                  <a:pt x="159" y="49"/>
                </a:lnTo>
                <a:lnTo>
                  <a:pt x="320" y="49"/>
                </a:lnTo>
                <a:lnTo>
                  <a:pt x="321" y="45"/>
                </a:lnTo>
                <a:lnTo>
                  <a:pt x="322" y="43"/>
                </a:lnTo>
                <a:lnTo>
                  <a:pt x="362" y="2"/>
                </a:lnTo>
                <a:lnTo>
                  <a:pt x="362" y="2"/>
                </a:lnTo>
                <a:lnTo>
                  <a:pt x="365" y="1"/>
                </a:lnTo>
                <a:lnTo>
                  <a:pt x="368" y="0"/>
                </a:lnTo>
                <a:lnTo>
                  <a:pt x="370" y="1"/>
                </a:lnTo>
                <a:lnTo>
                  <a:pt x="374" y="2"/>
                </a:lnTo>
                <a:lnTo>
                  <a:pt x="375" y="5"/>
                </a:lnTo>
                <a:lnTo>
                  <a:pt x="376" y="8"/>
                </a:lnTo>
                <a:lnTo>
                  <a:pt x="375" y="12"/>
                </a:lnTo>
                <a:lnTo>
                  <a:pt x="374" y="14"/>
                </a:lnTo>
                <a:lnTo>
                  <a:pt x="339" y="49"/>
                </a:lnTo>
                <a:lnTo>
                  <a:pt x="432" y="141"/>
                </a:lnTo>
                <a:lnTo>
                  <a:pt x="466" y="106"/>
                </a:lnTo>
                <a:lnTo>
                  <a:pt x="469" y="105"/>
                </a:lnTo>
                <a:lnTo>
                  <a:pt x="472" y="104"/>
                </a:lnTo>
                <a:lnTo>
                  <a:pt x="474" y="105"/>
                </a:lnTo>
                <a:lnTo>
                  <a:pt x="478" y="106"/>
                </a:lnTo>
                <a:lnTo>
                  <a:pt x="479" y="110"/>
                </a:lnTo>
                <a:lnTo>
                  <a:pt x="480" y="112"/>
                </a:lnTo>
                <a:lnTo>
                  <a:pt x="479" y="115"/>
                </a:lnTo>
                <a:lnTo>
                  <a:pt x="478" y="118"/>
                </a:lnTo>
                <a:lnTo>
                  <a:pt x="437" y="158"/>
                </a:lnTo>
                <a:lnTo>
                  <a:pt x="435" y="159"/>
                </a:lnTo>
                <a:lnTo>
                  <a:pt x="432" y="160"/>
                </a:lnTo>
                <a:lnTo>
                  <a:pt x="429" y="159"/>
                </a:lnTo>
                <a:lnTo>
                  <a:pt x="426" y="158"/>
                </a:lnTo>
                <a:lnTo>
                  <a:pt x="416" y="148"/>
                </a:lnTo>
                <a:lnTo>
                  <a:pt x="383" y="180"/>
                </a:lnTo>
                <a:lnTo>
                  <a:pt x="399" y="196"/>
                </a:lnTo>
                <a:lnTo>
                  <a:pt x="405" y="207"/>
                </a:lnTo>
                <a:lnTo>
                  <a:pt x="407" y="217"/>
                </a:lnTo>
                <a:lnTo>
                  <a:pt x="405" y="229"/>
                </a:lnTo>
                <a:lnTo>
                  <a:pt x="399" y="239"/>
                </a:lnTo>
                <a:lnTo>
                  <a:pt x="394" y="244"/>
                </a:lnTo>
                <a:lnTo>
                  <a:pt x="388" y="246"/>
                </a:lnTo>
                <a:lnTo>
                  <a:pt x="382" y="248"/>
                </a:lnTo>
                <a:lnTo>
                  <a:pt x="383" y="253"/>
                </a:lnTo>
                <a:lnTo>
                  <a:pt x="384" y="257"/>
                </a:lnTo>
                <a:lnTo>
                  <a:pt x="382" y="269"/>
                </a:lnTo>
                <a:lnTo>
                  <a:pt x="375" y="279"/>
                </a:lnTo>
                <a:lnTo>
                  <a:pt x="365" y="286"/>
                </a:lnTo>
                <a:lnTo>
                  <a:pt x="353" y="289"/>
                </a:lnTo>
                <a:lnTo>
                  <a:pt x="352" y="289"/>
                </a:lnTo>
                <a:lnTo>
                  <a:pt x="352" y="290"/>
                </a:lnTo>
                <a:lnTo>
                  <a:pt x="350" y="301"/>
                </a:lnTo>
                <a:lnTo>
                  <a:pt x="343" y="312"/>
                </a:lnTo>
                <a:lnTo>
                  <a:pt x="332" y="317"/>
                </a:lnTo>
                <a:lnTo>
                  <a:pt x="321" y="320"/>
                </a:lnTo>
                <a:lnTo>
                  <a:pt x="321" y="320"/>
                </a:lnTo>
                <a:lnTo>
                  <a:pt x="312" y="319"/>
                </a:lnTo>
                <a:lnTo>
                  <a:pt x="302" y="314"/>
                </a:lnTo>
                <a:lnTo>
                  <a:pt x="301" y="319"/>
                </a:lnTo>
                <a:lnTo>
                  <a:pt x="298" y="323"/>
                </a:lnTo>
                <a:lnTo>
                  <a:pt x="295" y="328"/>
                </a:lnTo>
                <a:lnTo>
                  <a:pt x="285" y="334"/>
                </a:lnTo>
                <a:lnTo>
                  <a:pt x="274" y="336"/>
                </a:lnTo>
                <a:lnTo>
                  <a:pt x="262" y="334"/>
                </a:lnTo>
                <a:lnTo>
                  <a:pt x="252" y="328"/>
                </a:lnTo>
                <a:lnTo>
                  <a:pt x="240" y="315"/>
                </a:lnTo>
                <a:lnTo>
                  <a:pt x="239" y="316"/>
                </a:lnTo>
                <a:lnTo>
                  <a:pt x="228" y="328"/>
                </a:lnTo>
                <a:lnTo>
                  <a:pt x="218" y="334"/>
                </a:lnTo>
                <a:lnTo>
                  <a:pt x="207" y="336"/>
                </a:lnTo>
                <a:lnTo>
                  <a:pt x="195" y="334"/>
                </a:lnTo>
                <a:lnTo>
                  <a:pt x="185" y="328"/>
                </a:lnTo>
                <a:lnTo>
                  <a:pt x="181" y="323"/>
                </a:lnTo>
                <a:lnTo>
                  <a:pt x="179" y="319"/>
                </a:lnTo>
                <a:lnTo>
                  <a:pt x="177" y="314"/>
                </a:lnTo>
                <a:lnTo>
                  <a:pt x="168" y="319"/>
                </a:lnTo>
                <a:lnTo>
                  <a:pt x="158" y="320"/>
                </a:lnTo>
                <a:lnTo>
                  <a:pt x="158" y="320"/>
                </a:lnTo>
                <a:lnTo>
                  <a:pt x="147" y="317"/>
                </a:lnTo>
                <a:lnTo>
                  <a:pt x="137" y="312"/>
                </a:lnTo>
                <a:lnTo>
                  <a:pt x="130" y="301"/>
                </a:lnTo>
                <a:lnTo>
                  <a:pt x="128" y="290"/>
                </a:lnTo>
                <a:lnTo>
                  <a:pt x="128" y="289"/>
                </a:lnTo>
                <a:lnTo>
                  <a:pt x="127" y="289"/>
                </a:lnTo>
                <a:lnTo>
                  <a:pt x="127" y="289"/>
                </a:lnTo>
                <a:lnTo>
                  <a:pt x="115" y="286"/>
                </a:lnTo>
                <a:lnTo>
                  <a:pt x="105" y="279"/>
                </a:lnTo>
                <a:lnTo>
                  <a:pt x="98" y="269"/>
                </a:lnTo>
                <a:lnTo>
                  <a:pt x="96" y="257"/>
                </a:lnTo>
                <a:lnTo>
                  <a:pt x="96" y="253"/>
                </a:lnTo>
                <a:lnTo>
                  <a:pt x="98" y="248"/>
                </a:lnTo>
                <a:lnTo>
                  <a:pt x="91" y="246"/>
                </a:lnTo>
                <a:lnTo>
                  <a:pt x="85" y="244"/>
                </a:lnTo>
                <a:lnTo>
                  <a:pt x="81" y="239"/>
                </a:lnTo>
                <a:lnTo>
                  <a:pt x="74" y="229"/>
                </a:lnTo>
                <a:lnTo>
                  <a:pt x="71" y="218"/>
                </a:lnTo>
                <a:lnTo>
                  <a:pt x="74" y="207"/>
                </a:lnTo>
                <a:lnTo>
                  <a:pt x="81" y="196"/>
                </a:lnTo>
                <a:lnTo>
                  <a:pt x="97" y="180"/>
                </a:lnTo>
                <a:lnTo>
                  <a:pt x="63" y="148"/>
                </a:lnTo>
                <a:lnTo>
                  <a:pt x="53" y="158"/>
                </a:lnTo>
                <a:lnTo>
                  <a:pt x="51" y="159"/>
                </a:lnTo>
                <a:lnTo>
                  <a:pt x="47" y="160"/>
                </a:lnTo>
                <a:lnTo>
                  <a:pt x="45" y="159"/>
                </a:lnTo>
                <a:lnTo>
                  <a:pt x="43" y="158"/>
                </a:lnTo>
                <a:lnTo>
                  <a:pt x="2" y="118"/>
                </a:lnTo>
                <a:lnTo>
                  <a:pt x="0" y="115"/>
                </a:lnTo>
                <a:lnTo>
                  <a:pt x="0" y="112"/>
                </a:lnTo>
                <a:lnTo>
                  <a:pt x="0" y="110"/>
                </a:lnTo>
                <a:lnTo>
                  <a:pt x="2" y="106"/>
                </a:lnTo>
                <a:lnTo>
                  <a:pt x="5" y="105"/>
                </a:lnTo>
                <a:lnTo>
                  <a:pt x="8" y="104"/>
                </a:lnTo>
                <a:lnTo>
                  <a:pt x="10" y="105"/>
                </a:lnTo>
                <a:lnTo>
                  <a:pt x="14" y="106"/>
                </a:lnTo>
                <a:lnTo>
                  <a:pt x="47" y="141"/>
                </a:lnTo>
                <a:lnTo>
                  <a:pt x="141" y="49"/>
                </a:lnTo>
                <a:lnTo>
                  <a:pt x="106" y="14"/>
                </a:lnTo>
                <a:lnTo>
                  <a:pt x="104" y="12"/>
                </a:lnTo>
                <a:lnTo>
                  <a:pt x="104" y="8"/>
                </a:lnTo>
                <a:lnTo>
                  <a:pt x="104" y="5"/>
                </a:lnTo>
                <a:lnTo>
                  <a:pt x="106" y="2"/>
                </a:lnTo>
                <a:lnTo>
                  <a:pt x="108" y="1"/>
                </a:lnTo>
                <a:lnTo>
                  <a:pt x="112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636B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Prostokąt 41">
            <a:extLst>
              <a:ext uri="{FF2B5EF4-FFF2-40B4-BE49-F238E27FC236}">
                <a16:creationId xmlns:a16="http://schemas.microsoft.com/office/drawing/2014/main" id="{45C56EC5-D5B7-43D0-84DD-2E14BCFC430D}"/>
              </a:ext>
            </a:extLst>
          </p:cNvPr>
          <p:cNvSpPr/>
          <p:nvPr/>
        </p:nvSpPr>
        <p:spPr>
          <a:xfrm>
            <a:off x="3611066" y="4229358"/>
            <a:ext cx="1723649" cy="772417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914400">
              <a:defRPr/>
            </a:pP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Powierzchnia</a:t>
            </a:r>
            <a:endParaRPr lang="pl-PL" sz="14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defTabSz="914400">
              <a:defRPr/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1.2m km</a:t>
            </a:r>
            <a:r>
              <a:rPr lang="en-US" sz="1600" b="1" baseline="300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  <a:p>
            <a:pPr lvl="0" defTabSz="914400">
              <a:defRPr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~ </a:t>
            </a:r>
            <a:r>
              <a:rPr lang="pl-PL" sz="14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 </a:t>
            </a: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całej UE</a:t>
            </a:r>
            <a:endParaRPr lang="en-US" sz="14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8" name="Freeform 666">
            <a:extLst>
              <a:ext uri="{FF2B5EF4-FFF2-40B4-BE49-F238E27FC236}">
                <a16:creationId xmlns:a16="http://schemas.microsoft.com/office/drawing/2014/main" id="{EB16311D-E79A-48A3-958C-2CEFC926EF40}"/>
              </a:ext>
            </a:extLst>
          </p:cNvPr>
          <p:cNvSpPr>
            <a:spLocks noEditPoints="1"/>
          </p:cNvSpPr>
          <p:nvPr/>
        </p:nvSpPr>
        <p:spPr bwMode="auto">
          <a:xfrm>
            <a:off x="2983543" y="3370882"/>
            <a:ext cx="452295" cy="384542"/>
          </a:xfrm>
          <a:custGeom>
            <a:avLst/>
            <a:gdLst>
              <a:gd name="T0" fmla="*/ 219 w 449"/>
              <a:gd name="T1" fmla="*/ 126 h 368"/>
              <a:gd name="T2" fmla="*/ 160 w 449"/>
              <a:gd name="T3" fmla="*/ 120 h 368"/>
              <a:gd name="T4" fmla="*/ 177 w 449"/>
              <a:gd name="T5" fmla="*/ 133 h 368"/>
              <a:gd name="T6" fmla="*/ 192 w 449"/>
              <a:gd name="T7" fmla="*/ 133 h 368"/>
              <a:gd name="T8" fmla="*/ 219 w 449"/>
              <a:gd name="T9" fmla="*/ 218 h 368"/>
              <a:gd name="T10" fmla="*/ 232 w 449"/>
              <a:gd name="T11" fmla="*/ 224 h 368"/>
              <a:gd name="T12" fmla="*/ 261 w 449"/>
              <a:gd name="T13" fmla="*/ 128 h 368"/>
              <a:gd name="T14" fmla="*/ 272 w 449"/>
              <a:gd name="T15" fmla="*/ 230 h 368"/>
              <a:gd name="T16" fmla="*/ 282 w 449"/>
              <a:gd name="T17" fmla="*/ 105 h 368"/>
              <a:gd name="T18" fmla="*/ 81 w 449"/>
              <a:gd name="T19" fmla="*/ 128 h 368"/>
              <a:gd name="T20" fmla="*/ 18 w 449"/>
              <a:gd name="T21" fmla="*/ 112 h 368"/>
              <a:gd name="T22" fmla="*/ 32 w 449"/>
              <a:gd name="T23" fmla="*/ 135 h 368"/>
              <a:gd name="T24" fmla="*/ 46 w 449"/>
              <a:gd name="T25" fmla="*/ 130 h 368"/>
              <a:gd name="T26" fmla="*/ 73 w 449"/>
              <a:gd name="T27" fmla="*/ 220 h 368"/>
              <a:gd name="T28" fmla="*/ 88 w 449"/>
              <a:gd name="T29" fmla="*/ 220 h 368"/>
              <a:gd name="T30" fmla="*/ 115 w 449"/>
              <a:gd name="T31" fmla="*/ 130 h 368"/>
              <a:gd name="T32" fmla="*/ 128 w 449"/>
              <a:gd name="T33" fmla="*/ 135 h 368"/>
              <a:gd name="T34" fmla="*/ 143 w 449"/>
              <a:gd name="T35" fmla="*/ 112 h 368"/>
              <a:gd name="T36" fmla="*/ 372 w 449"/>
              <a:gd name="T37" fmla="*/ 127 h 368"/>
              <a:gd name="T38" fmla="*/ 311 w 449"/>
              <a:gd name="T39" fmla="*/ 105 h 368"/>
              <a:gd name="T40" fmla="*/ 321 w 449"/>
              <a:gd name="T41" fmla="*/ 230 h 368"/>
              <a:gd name="T42" fmla="*/ 331 w 449"/>
              <a:gd name="T43" fmla="*/ 128 h 368"/>
              <a:gd name="T44" fmla="*/ 360 w 449"/>
              <a:gd name="T45" fmla="*/ 224 h 368"/>
              <a:gd name="T46" fmla="*/ 374 w 449"/>
              <a:gd name="T47" fmla="*/ 218 h 368"/>
              <a:gd name="T48" fmla="*/ 402 w 449"/>
              <a:gd name="T49" fmla="*/ 133 h 368"/>
              <a:gd name="T50" fmla="*/ 416 w 449"/>
              <a:gd name="T51" fmla="*/ 133 h 368"/>
              <a:gd name="T52" fmla="*/ 433 w 449"/>
              <a:gd name="T53" fmla="*/ 120 h 368"/>
              <a:gd name="T54" fmla="*/ 341 w 449"/>
              <a:gd name="T55" fmla="*/ 81 h 368"/>
              <a:gd name="T56" fmla="*/ 403 w 449"/>
              <a:gd name="T57" fmla="*/ 79 h 368"/>
              <a:gd name="T58" fmla="*/ 449 w 449"/>
              <a:gd name="T59" fmla="*/ 208 h 368"/>
              <a:gd name="T60" fmla="*/ 416 w 449"/>
              <a:gd name="T61" fmla="*/ 362 h 368"/>
              <a:gd name="T62" fmla="*/ 323 w 449"/>
              <a:gd name="T63" fmla="*/ 365 h 368"/>
              <a:gd name="T64" fmla="*/ 286 w 449"/>
              <a:gd name="T65" fmla="*/ 241 h 368"/>
              <a:gd name="T66" fmla="*/ 264 w 449"/>
              <a:gd name="T67" fmla="*/ 368 h 368"/>
              <a:gd name="T68" fmla="*/ 177 w 449"/>
              <a:gd name="T69" fmla="*/ 247 h 368"/>
              <a:gd name="T70" fmla="*/ 128 w 449"/>
              <a:gd name="T71" fmla="*/ 362 h 368"/>
              <a:gd name="T72" fmla="*/ 35 w 449"/>
              <a:gd name="T73" fmla="*/ 365 h 368"/>
              <a:gd name="T74" fmla="*/ 3 w 449"/>
              <a:gd name="T75" fmla="*/ 221 h 368"/>
              <a:gd name="T76" fmla="*/ 25 w 449"/>
              <a:gd name="T77" fmla="*/ 85 h 368"/>
              <a:gd name="T78" fmla="*/ 107 w 449"/>
              <a:gd name="T79" fmla="*/ 82 h 368"/>
              <a:gd name="T80" fmla="*/ 142 w 449"/>
              <a:gd name="T81" fmla="*/ 88 h 368"/>
              <a:gd name="T82" fmla="*/ 170 w 449"/>
              <a:gd name="T83" fmla="*/ 85 h 368"/>
              <a:gd name="T84" fmla="*/ 250 w 449"/>
              <a:gd name="T85" fmla="*/ 82 h 368"/>
              <a:gd name="T86" fmla="*/ 286 w 449"/>
              <a:gd name="T87" fmla="*/ 88 h 368"/>
              <a:gd name="T88" fmla="*/ 314 w 449"/>
              <a:gd name="T89" fmla="*/ 85 h 368"/>
              <a:gd name="T90" fmla="*/ 345 w 449"/>
              <a:gd name="T91" fmla="*/ 39 h 368"/>
              <a:gd name="T92" fmla="*/ 392 w 449"/>
              <a:gd name="T93" fmla="*/ 39 h 368"/>
              <a:gd name="T94" fmla="*/ 60 w 449"/>
              <a:gd name="T95" fmla="*/ 28 h 368"/>
              <a:gd name="T96" fmla="*/ 102 w 449"/>
              <a:gd name="T97" fmla="*/ 52 h 368"/>
              <a:gd name="T98" fmla="*/ 212 w 449"/>
              <a:gd name="T99" fmla="*/ 18 h 368"/>
              <a:gd name="T100" fmla="*/ 237 w 449"/>
              <a:gd name="T101" fmla="*/ 60 h 368"/>
              <a:gd name="T102" fmla="*/ 368 w 449"/>
              <a:gd name="T103" fmla="*/ 0 h 368"/>
              <a:gd name="T104" fmla="*/ 397 w 449"/>
              <a:gd name="T105" fmla="*/ 68 h 368"/>
              <a:gd name="T106" fmla="*/ 329 w 449"/>
              <a:gd name="T107" fmla="*/ 39 h 368"/>
              <a:gd name="T108" fmla="*/ 240 w 449"/>
              <a:gd name="T109" fmla="*/ 2 h 368"/>
              <a:gd name="T110" fmla="*/ 240 w 449"/>
              <a:gd name="T111" fmla="*/ 76 h 368"/>
              <a:gd name="T112" fmla="*/ 188 w 449"/>
              <a:gd name="T113" fmla="*/ 24 h 368"/>
              <a:gd name="T114" fmla="*/ 108 w 449"/>
              <a:gd name="T115" fmla="*/ 11 h 368"/>
              <a:gd name="T116" fmla="*/ 81 w 449"/>
              <a:gd name="T117" fmla="*/ 79 h 368"/>
              <a:gd name="T118" fmla="*/ 52 w 449"/>
              <a:gd name="T119" fmla="*/ 11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49" h="368">
                <a:moveTo>
                  <a:pt x="259" y="97"/>
                </a:moveTo>
                <a:lnTo>
                  <a:pt x="230" y="126"/>
                </a:lnTo>
                <a:lnTo>
                  <a:pt x="227" y="127"/>
                </a:lnTo>
                <a:lnTo>
                  <a:pt x="225" y="128"/>
                </a:lnTo>
                <a:lnTo>
                  <a:pt x="222" y="127"/>
                </a:lnTo>
                <a:lnTo>
                  <a:pt x="219" y="126"/>
                </a:lnTo>
                <a:lnTo>
                  <a:pt x="190" y="97"/>
                </a:lnTo>
                <a:lnTo>
                  <a:pt x="174" y="100"/>
                </a:lnTo>
                <a:lnTo>
                  <a:pt x="167" y="105"/>
                </a:lnTo>
                <a:lnTo>
                  <a:pt x="163" y="112"/>
                </a:lnTo>
                <a:lnTo>
                  <a:pt x="160" y="120"/>
                </a:lnTo>
                <a:lnTo>
                  <a:pt x="160" y="120"/>
                </a:lnTo>
                <a:lnTo>
                  <a:pt x="160" y="208"/>
                </a:lnTo>
                <a:lnTo>
                  <a:pt x="163" y="217"/>
                </a:lnTo>
                <a:lnTo>
                  <a:pt x="169" y="225"/>
                </a:lnTo>
                <a:lnTo>
                  <a:pt x="177" y="230"/>
                </a:lnTo>
                <a:lnTo>
                  <a:pt x="177" y="135"/>
                </a:lnTo>
                <a:lnTo>
                  <a:pt x="177" y="133"/>
                </a:lnTo>
                <a:lnTo>
                  <a:pt x="179" y="130"/>
                </a:lnTo>
                <a:lnTo>
                  <a:pt x="181" y="128"/>
                </a:lnTo>
                <a:lnTo>
                  <a:pt x="185" y="128"/>
                </a:lnTo>
                <a:lnTo>
                  <a:pt x="188" y="128"/>
                </a:lnTo>
                <a:lnTo>
                  <a:pt x="190" y="130"/>
                </a:lnTo>
                <a:lnTo>
                  <a:pt x="192" y="133"/>
                </a:lnTo>
                <a:lnTo>
                  <a:pt x="193" y="135"/>
                </a:lnTo>
                <a:lnTo>
                  <a:pt x="193" y="352"/>
                </a:lnTo>
                <a:lnTo>
                  <a:pt x="217" y="352"/>
                </a:lnTo>
                <a:lnTo>
                  <a:pt x="217" y="224"/>
                </a:lnTo>
                <a:lnTo>
                  <a:pt x="217" y="220"/>
                </a:lnTo>
                <a:lnTo>
                  <a:pt x="219" y="218"/>
                </a:lnTo>
                <a:lnTo>
                  <a:pt x="222" y="216"/>
                </a:lnTo>
                <a:lnTo>
                  <a:pt x="225" y="216"/>
                </a:lnTo>
                <a:lnTo>
                  <a:pt x="227" y="216"/>
                </a:lnTo>
                <a:lnTo>
                  <a:pt x="230" y="218"/>
                </a:lnTo>
                <a:lnTo>
                  <a:pt x="232" y="220"/>
                </a:lnTo>
                <a:lnTo>
                  <a:pt x="232" y="224"/>
                </a:lnTo>
                <a:lnTo>
                  <a:pt x="232" y="352"/>
                </a:lnTo>
                <a:lnTo>
                  <a:pt x="256" y="352"/>
                </a:lnTo>
                <a:lnTo>
                  <a:pt x="256" y="135"/>
                </a:lnTo>
                <a:lnTo>
                  <a:pt x="257" y="133"/>
                </a:lnTo>
                <a:lnTo>
                  <a:pt x="259" y="130"/>
                </a:lnTo>
                <a:lnTo>
                  <a:pt x="261" y="128"/>
                </a:lnTo>
                <a:lnTo>
                  <a:pt x="264" y="128"/>
                </a:lnTo>
                <a:lnTo>
                  <a:pt x="268" y="128"/>
                </a:lnTo>
                <a:lnTo>
                  <a:pt x="270" y="130"/>
                </a:lnTo>
                <a:lnTo>
                  <a:pt x="272" y="133"/>
                </a:lnTo>
                <a:lnTo>
                  <a:pt x="272" y="135"/>
                </a:lnTo>
                <a:lnTo>
                  <a:pt x="272" y="230"/>
                </a:lnTo>
                <a:lnTo>
                  <a:pt x="280" y="225"/>
                </a:lnTo>
                <a:lnTo>
                  <a:pt x="286" y="217"/>
                </a:lnTo>
                <a:lnTo>
                  <a:pt x="289" y="208"/>
                </a:lnTo>
                <a:lnTo>
                  <a:pt x="289" y="120"/>
                </a:lnTo>
                <a:lnTo>
                  <a:pt x="287" y="112"/>
                </a:lnTo>
                <a:lnTo>
                  <a:pt x="282" y="105"/>
                </a:lnTo>
                <a:lnTo>
                  <a:pt x="275" y="100"/>
                </a:lnTo>
                <a:lnTo>
                  <a:pt x="259" y="97"/>
                </a:lnTo>
                <a:close/>
                <a:moveTo>
                  <a:pt x="115" y="97"/>
                </a:moveTo>
                <a:lnTo>
                  <a:pt x="87" y="126"/>
                </a:lnTo>
                <a:lnTo>
                  <a:pt x="83" y="127"/>
                </a:lnTo>
                <a:lnTo>
                  <a:pt x="81" y="128"/>
                </a:lnTo>
                <a:lnTo>
                  <a:pt x="77" y="127"/>
                </a:lnTo>
                <a:lnTo>
                  <a:pt x="75" y="126"/>
                </a:lnTo>
                <a:lnTo>
                  <a:pt x="46" y="97"/>
                </a:lnTo>
                <a:lnTo>
                  <a:pt x="30" y="100"/>
                </a:lnTo>
                <a:lnTo>
                  <a:pt x="23" y="105"/>
                </a:lnTo>
                <a:lnTo>
                  <a:pt x="18" y="112"/>
                </a:lnTo>
                <a:lnTo>
                  <a:pt x="16" y="120"/>
                </a:lnTo>
                <a:lnTo>
                  <a:pt x="16" y="208"/>
                </a:lnTo>
                <a:lnTo>
                  <a:pt x="18" y="217"/>
                </a:lnTo>
                <a:lnTo>
                  <a:pt x="24" y="225"/>
                </a:lnTo>
                <a:lnTo>
                  <a:pt x="32" y="230"/>
                </a:lnTo>
                <a:lnTo>
                  <a:pt x="32" y="135"/>
                </a:lnTo>
                <a:lnTo>
                  <a:pt x="33" y="133"/>
                </a:lnTo>
                <a:lnTo>
                  <a:pt x="35" y="130"/>
                </a:lnTo>
                <a:lnTo>
                  <a:pt x="37" y="128"/>
                </a:lnTo>
                <a:lnTo>
                  <a:pt x="40" y="128"/>
                </a:lnTo>
                <a:lnTo>
                  <a:pt x="44" y="128"/>
                </a:lnTo>
                <a:lnTo>
                  <a:pt x="46" y="130"/>
                </a:lnTo>
                <a:lnTo>
                  <a:pt x="47" y="133"/>
                </a:lnTo>
                <a:lnTo>
                  <a:pt x="48" y="135"/>
                </a:lnTo>
                <a:lnTo>
                  <a:pt x="48" y="352"/>
                </a:lnTo>
                <a:lnTo>
                  <a:pt x="73" y="352"/>
                </a:lnTo>
                <a:lnTo>
                  <a:pt x="73" y="224"/>
                </a:lnTo>
                <a:lnTo>
                  <a:pt x="73" y="220"/>
                </a:lnTo>
                <a:lnTo>
                  <a:pt x="75" y="218"/>
                </a:lnTo>
                <a:lnTo>
                  <a:pt x="77" y="216"/>
                </a:lnTo>
                <a:lnTo>
                  <a:pt x="81" y="216"/>
                </a:lnTo>
                <a:lnTo>
                  <a:pt x="83" y="216"/>
                </a:lnTo>
                <a:lnTo>
                  <a:pt x="87" y="218"/>
                </a:lnTo>
                <a:lnTo>
                  <a:pt x="88" y="220"/>
                </a:lnTo>
                <a:lnTo>
                  <a:pt x="89" y="224"/>
                </a:lnTo>
                <a:lnTo>
                  <a:pt x="89" y="352"/>
                </a:lnTo>
                <a:lnTo>
                  <a:pt x="112" y="352"/>
                </a:lnTo>
                <a:lnTo>
                  <a:pt x="112" y="135"/>
                </a:lnTo>
                <a:lnTo>
                  <a:pt x="113" y="133"/>
                </a:lnTo>
                <a:lnTo>
                  <a:pt x="115" y="130"/>
                </a:lnTo>
                <a:lnTo>
                  <a:pt x="118" y="128"/>
                </a:lnTo>
                <a:lnTo>
                  <a:pt x="120" y="128"/>
                </a:lnTo>
                <a:lnTo>
                  <a:pt x="123" y="128"/>
                </a:lnTo>
                <a:lnTo>
                  <a:pt x="126" y="130"/>
                </a:lnTo>
                <a:lnTo>
                  <a:pt x="128" y="133"/>
                </a:lnTo>
                <a:lnTo>
                  <a:pt x="128" y="135"/>
                </a:lnTo>
                <a:lnTo>
                  <a:pt x="128" y="230"/>
                </a:lnTo>
                <a:lnTo>
                  <a:pt x="136" y="225"/>
                </a:lnTo>
                <a:lnTo>
                  <a:pt x="142" y="217"/>
                </a:lnTo>
                <a:lnTo>
                  <a:pt x="144" y="208"/>
                </a:lnTo>
                <a:lnTo>
                  <a:pt x="144" y="120"/>
                </a:lnTo>
                <a:lnTo>
                  <a:pt x="143" y="112"/>
                </a:lnTo>
                <a:lnTo>
                  <a:pt x="138" y="105"/>
                </a:lnTo>
                <a:lnTo>
                  <a:pt x="130" y="100"/>
                </a:lnTo>
                <a:lnTo>
                  <a:pt x="115" y="97"/>
                </a:lnTo>
                <a:close/>
                <a:moveTo>
                  <a:pt x="403" y="97"/>
                </a:moveTo>
                <a:lnTo>
                  <a:pt x="374" y="126"/>
                </a:lnTo>
                <a:lnTo>
                  <a:pt x="372" y="127"/>
                </a:lnTo>
                <a:lnTo>
                  <a:pt x="368" y="128"/>
                </a:lnTo>
                <a:lnTo>
                  <a:pt x="366" y="127"/>
                </a:lnTo>
                <a:lnTo>
                  <a:pt x="362" y="126"/>
                </a:lnTo>
                <a:lnTo>
                  <a:pt x="334" y="97"/>
                </a:lnTo>
                <a:lnTo>
                  <a:pt x="319" y="100"/>
                </a:lnTo>
                <a:lnTo>
                  <a:pt x="311" y="105"/>
                </a:lnTo>
                <a:lnTo>
                  <a:pt x="306" y="112"/>
                </a:lnTo>
                <a:lnTo>
                  <a:pt x="305" y="120"/>
                </a:lnTo>
                <a:lnTo>
                  <a:pt x="305" y="208"/>
                </a:lnTo>
                <a:lnTo>
                  <a:pt x="307" y="217"/>
                </a:lnTo>
                <a:lnTo>
                  <a:pt x="313" y="225"/>
                </a:lnTo>
                <a:lnTo>
                  <a:pt x="321" y="230"/>
                </a:lnTo>
                <a:lnTo>
                  <a:pt x="321" y="135"/>
                </a:lnTo>
                <a:lnTo>
                  <a:pt x="321" y="133"/>
                </a:lnTo>
                <a:lnTo>
                  <a:pt x="323" y="130"/>
                </a:lnTo>
                <a:lnTo>
                  <a:pt x="326" y="128"/>
                </a:lnTo>
                <a:lnTo>
                  <a:pt x="329" y="128"/>
                </a:lnTo>
                <a:lnTo>
                  <a:pt x="331" y="128"/>
                </a:lnTo>
                <a:lnTo>
                  <a:pt x="335" y="130"/>
                </a:lnTo>
                <a:lnTo>
                  <a:pt x="336" y="133"/>
                </a:lnTo>
                <a:lnTo>
                  <a:pt x="337" y="135"/>
                </a:lnTo>
                <a:lnTo>
                  <a:pt x="337" y="352"/>
                </a:lnTo>
                <a:lnTo>
                  <a:pt x="360" y="352"/>
                </a:lnTo>
                <a:lnTo>
                  <a:pt x="360" y="224"/>
                </a:lnTo>
                <a:lnTo>
                  <a:pt x="361" y="220"/>
                </a:lnTo>
                <a:lnTo>
                  <a:pt x="362" y="218"/>
                </a:lnTo>
                <a:lnTo>
                  <a:pt x="366" y="216"/>
                </a:lnTo>
                <a:lnTo>
                  <a:pt x="368" y="216"/>
                </a:lnTo>
                <a:lnTo>
                  <a:pt x="372" y="216"/>
                </a:lnTo>
                <a:lnTo>
                  <a:pt x="374" y="218"/>
                </a:lnTo>
                <a:lnTo>
                  <a:pt x="376" y="220"/>
                </a:lnTo>
                <a:lnTo>
                  <a:pt x="376" y="224"/>
                </a:lnTo>
                <a:lnTo>
                  <a:pt x="376" y="352"/>
                </a:lnTo>
                <a:lnTo>
                  <a:pt x="401" y="352"/>
                </a:lnTo>
                <a:lnTo>
                  <a:pt x="401" y="135"/>
                </a:lnTo>
                <a:lnTo>
                  <a:pt x="402" y="133"/>
                </a:lnTo>
                <a:lnTo>
                  <a:pt x="403" y="130"/>
                </a:lnTo>
                <a:lnTo>
                  <a:pt x="405" y="128"/>
                </a:lnTo>
                <a:lnTo>
                  <a:pt x="409" y="128"/>
                </a:lnTo>
                <a:lnTo>
                  <a:pt x="412" y="128"/>
                </a:lnTo>
                <a:lnTo>
                  <a:pt x="414" y="130"/>
                </a:lnTo>
                <a:lnTo>
                  <a:pt x="416" y="133"/>
                </a:lnTo>
                <a:lnTo>
                  <a:pt x="417" y="135"/>
                </a:lnTo>
                <a:lnTo>
                  <a:pt x="417" y="230"/>
                </a:lnTo>
                <a:lnTo>
                  <a:pt x="425" y="225"/>
                </a:lnTo>
                <a:lnTo>
                  <a:pt x="431" y="217"/>
                </a:lnTo>
                <a:lnTo>
                  <a:pt x="433" y="208"/>
                </a:lnTo>
                <a:lnTo>
                  <a:pt x="433" y="120"/>
                </a:lnTo>
                <a:lnTo>
                  <a:pt x="431" y="112"/>
                </a:lnTo>
                <a:lnTo>
                  <a:pt x="426" y="105"/>
                </a:lnTo>
                <a:lnTo>
                  <a:pt x="419" y="100"/>
                </a:lnTo>
                <a:lnTo>
                  <a:pt x="403" y="97"/>
                </a:lnTo>
                <a:close/>
                <a:moveTo>
                  <a:pt x="337" y="79"/>
                </a:moveTo>
                <a:lnTo>
                  <a:pt x="341" y="81"/>
                </a:lnTo>
                <a:lnTo>
                  <a:pt x="342" y="82"/>
                </a:lnTo>
                <a:lnTo>
                  <a:pt x="368" y="108"/>
                </a:lnTo>
                <a:lnTo>
                  <a:pt x="395" y="82"/>
                </a:lnTo>
                <a:lnTo>
                  <a:pt x="397" y="81"/>
                </a:lnTo>
                <a:lnTo>
                  <a:pt x="399" y="79"/>
                </a:lnTo>
                <a:lnTo>
                  <a:pt x="403" y="79"/>
                </a:lnTo>
                <a:lnTo>
                  <a:pt x="424" y="85"/>
                </a:lnTo>
                <a:lnTo>
                  <a:pt x="424" y="85"/>
                </a:lnTo>
                <a:lnTo>
                  <a:pt x="436" y="92"/>
                </a:lnTo>
                <a:lnTo>
                  <a:pt x="446" y="105"/>
                </a:lnTo>
                <a:lnTo>
                  <a:pt x="449" y="120"/>
                </a:lnTo>
                <a:lnTo>
                  <a:pt x="449" y="208"/>
                </a:lnTo>
                <a:lnTo>
                  <a:pt x="447" y="221"/>
                </a:lnTo>
                <a:lnTo>
                  <a:pt x="440" y="233"/>
                </a:lnTo>
                <a:lnTo>
                  <a:pt x="429" y="242"/>
                </a:lnTo>
                <a:lnTo>
                  <a:pt x="417" y="247"/>
                </a:lnTo>
                <a:lnTo>
                  <a:pt x="417" y="360"/>
                </a:lnTo>
                <a:lnTo>
                  <a:pt x="416" y="362"/>
                </a:lnTo>
                <a:lnTo>
                  <a:pt x="414" y="365"/>
                </a:lnTo>
                <a:lnTo>
                  <a:pt x="412" y="367"/>
                </a:lnTo>
                <a:lnTo>
                  <a:pt x="409" y="368"/>
                </a:lnTo>
                <a:lnTo>
                  <a:pt x="329" y="368"/>
                </a:lnTo>
                <a:lnTo>
                  <a:pt x="326" y="367"/>
                </a:lnTo>
                <a:lnTo>
                  <a:pt x="323" y="365"/>
                </a:lnTo>
                <a:lnTo>
                  <a:pt x="321" y="362"/>
                </a:lnTo>
                <a:lnTo>
                  <a:pt x="321" y="360"/>
                </a:lnTo>
                <a:lnTo>
                  <a:pt x="321" y="247"/>
                </a:lnTo>
                <a:lnTo>
                  <a:pt x="307" y="241"/>
                </a:lnTo>
                <a:lnTo>
                  <a:pt x="297" y="231"/>
                </a:lnTo>
                <a:lnTo>
                  <a:pt x="286" y="241"/>
                </a:lnTo>
                <a:lnTo>
                  <a:pt x="272" y="247"/>
                </a:lnTo>
                <a:lnTo>
                  <a:pt x="272" y="360"/>
                </a:lnTo>
                <a:lnTo>
                  <a:pt x="272" y="362"/>
                </a:lnTo>
                <a:lnTo>
                  <a:pt x="270" y="365"/>
                </a:lnTo>
                <a:lnTo>
                  <a:pt x="268" y="367"/>
                </a:lnTo>
                <a:lnTo>
                  <a:pt x="264" y="368"/>
                </a:lnTo>
                <a:lnTo>
                  <a:pt x="185" y="368"/>
                </a:lnTo>
                <a:lnTo>
                  <a:pt x="181" y="367"/>
                </a:lnTo>
                <a:lnTo>
                  <a:pt x="179" y="365"/>
                </a:lnTo>
                <a:lnTo>
                  <a:pt x="177" y="362"/>
                </a:lnTo>
                <a:lnTo>
                  <a:pt x="177" y="360"/>
                </a:lnTo>
                <a:lnTo>
                  <a:pt x="177" y="247"/>
                </a:lnTo>
                <a:lnTo>
                  <a:pt x="163" y="241"/>
                </a:lnTo>
                <a:lnTo>
                  <a:pt x="152" y="231"/>
                </a:lnTo>
                <a:lnTo>
                  <a:pt x="142" y="241"/>
                </a:lnTo>
                <a:lnTo>
                  <a:pt x="128" y="247"/>
                </a:lnTo>
                <a:lnTo>
                  <a:pt x="128" y="360"/>
                </a:lnTo>
                <a:lnTo>
                  <a:pt x="128" y="362"/>
                </a:lnTo>
                <a:lnTo>
                  <a:pt x="126" y="365"/>
                </a:lnTo>
                <a:lnTo>
                  <a:pt x="123" y="367"/>
                </a:lnTo>
                <a:lnTo>
                  <a:pt x="120" y="368"/>
                </a:lnTo>
                <a:lnTo>
                  <a:pt x="40" y="368"/>
                </a:lnTo>
                <a:lnTo>
                  <a:pt x="37" y="367"/>
                </a:lnTo>
                <a:lnTo>
                  <a:pt x="35" y="365"/>
                </a:lnTo>
                <a:lnTo>
                  <a:pt x="33" y="362"/>
                </a:lnTo>
                <a:lnTo>
                  <a:pt x="32" y="360"/>
                </a:lnTo>
                <a:lnTo>
                  <a:pt x="32" y="247"/>
                </a:lnTo>
                <a:lnTo>
                  <a:pt x="20" y="242"/>
                </a:lnTo>
                <a:lnTo>
                  <a:pt x="9" y="233"/>
                </a:lnTo>
                <a:lnTo>
                  <a:pt x="3" y="221"/>
                </a:lnTo>
                <a:lnTo>
                  <a:pt x="0" y="208"/>
                </a:lnTo>
                <a:lnTo>
                  <a:pt x="0" y="120"/>
                </a:lnTo>
                <a:lnTo>
                  <a:pt x="3" y="105"/>
                </a:lnTo>
                <a:lnTo>
                  <a:pt x="13" y="92"/>
                </a:lnTo>
                <a:lnTo>
                  <a:pt x="25" y="85"/>
                </a:lnTo>
                <a:lnTo>
                  <a:pt x="25" y="85"/>
                </a:lnTo>
                <a:lnTo>
                  <a:pt x="46" y="79"/>
                </a:lnTo>
                <a:lnTo>
                  <a:pt x="50" y="79"/>
                </a:lnTo>
                <a:lnTo>
                  <a:pt x="52" y="81"/>
                </a:lnTo>
                <a:lnTo>
                  <a:pt x="54" y="82"/>
                </a:lnTo>
                <a:lnTo>
                  <a:pt x="81" y="108"/>
                </a:lnTo>
                <a:lnTo>
                  <a:pt x="107" y="82"/>
                </a:lnTo>
                <a:lnTo>
                  <a:pt x="110" y="81"/>
                </a:lnTo>
                <a:lnTo>
                  <a:pt x="112" y="79"/>
                </a:lnTo>
                <a:lnTo>
                  <a:pt x="114" y="79"/>
                </a:lnTo>
                <a:lnTo>
                  <a:pt x="135" y="85"/>
                </a:lnTo>
                <a:lnTo>
                  <a:pt x="136" y="85"/>
                </a:lnTo>
                <a:lnTo>
                  <a:pt x="142" y="88"/>
                </a:lnTo>
                <a:lnTo>
                  <a:pt x="148" y="92"/>
                </a:lnTo>
                <a:lnTo>
                  <a:pt x="152" y="97"/>
                </a:lnTo>
                <a:lnTo>
                  <a:pt x="157" y="92"/>
                </a:lnTo>
                <a:lnTo>
                  <a:pt x="163" y="88"/>
                </a:lnTo>
                <a:lnTo>
                  <a:pt x="170" y="85"/>
                </a:lnTo>
                <a:lnTo>
                  <a:pt x="170" y="85"/>
                </a:lnTo>
                <a:lnTo>
                  <a:pt x="190" y="79"/>
                </a:lnTo>
                <a:lnTo>
                  <a:pt x="193" y="79"/>
                </a:lnTo>
                <a:lnTo>
                  <a:pt x="196" y="81"/>
                </a:lnTo>
                <a:lnTo>
                  <a:pt x="199" y="82"/>
                </a:lnTo>
                <a:lnTo>
                  <a:pt x="225" y="108"/>
                </a:lnTo>
                <a:lnTo>
                  <a:pt x="250" y="82"/>
                </a:lnTo>
                <a:lnTo>
                  <a:pt x="253" y="81"/>
                </a:lnTo>
                <a:lnTo>
                  <a:pt x="256" y="79"/>
                </a:lnTo>
                <a:lnTo>
                  <a:pt x="259" y="79"/>
                </a:lnTo>
                <a:lnTo>
                  <a:pt x="279" y="85"/>
                </a:lnTo>
                <a:lnTo>
                  <a:pt x="279" y="85"/>
                </a:lnTo>
                <a:lnTo>
                  <a:pt x="286" y="88"/>
                </a:lnTo>
                <a:lnTo>
                  <a:pt x="292" y="92"/>
                </a:lnTo>
                <a:lnTo>
                  <a:pt x="297" y="97"/>
                </a:lnTo>
                <a:lnTo>
                  <a:pt x="301" y="92"/>
                </a:lnTo>
                <a:lnTo>
                  <a:pt x="307" y="88"/>
                </a:lnTo>
                <a:lnTo>
                  <a:pt x="313" y="85"/>
                </a:lnTo>
                <a:lnTo>
                  <a:pt x="314" y="85"/>
                </a:lnTo>
                <a:lnTo>
                  <a:pt x="335" y="79"/>
                </a:lnTo>
                <a:lnTo>
                  <a:pt x="337" y="79"/>
                </a:lnTo>
                <a:close/>
                <a:moveTo>
                  <a:pt x="368" y="15"/>
                </a:moveTo>
                <a:lnTo>
                  <a:pt x="357" y="18"/>
                </a:lnTo>
                <a:lnTo>
                  <a:pt x="347" y="28"/>
                </a:lnTo>
                <a:lnTo>
                  <a:pt x="345" y="39"/>
                </a:lnTo>
                <a:lnTo>
                  <a:pt x="347" y="52"/>
                </a:lnTo>
                <a:lnTo>
                  <a:pt x="357" y="60"/>
                </a:lnTo>
                <a:lnTo>
                  <a:pt x="368" y="63"/>
                </a:lnTo>
                <a:lnTo>
                  <a:pt x="381" y="60"/>
                </a:lnTo>
                <a:lnTo>
                  <a:pt x="389" y="52"/>
                </a:lnTo>
                <a:lnTo>
                  <a:pt x="392" y="39"/>
                </a:lnTo>
                <a:lnTo>
                  <a:pt x="389" y="28"/>
                </a:lnTo>
                <a:lnTo>
                  <a:pt x="381" y="18"/>
                </a:lnTo>
                <a:lnTo>
                  <a:pt x="368" y="15"/>
                </a:lnTo>
                <a:close/>
                <a:moveTo>
                  <a:pt x="81" y="15"/>
                </a:moveTo>
                <a:lnTo>
                  <a:pt x="68" y="18"/>
                </a:lnTo>
                <a:lnTo>
                  <a:pt x="60" y="28"/>
                </a:lnTo>
                <a:lnTo>
                  <a:pt x="57" y="39"/>
                </a:lnTo>
                <a:lnTo>
                  <a:pt x="60" y="52"/>
                </a:lnTo>
                <a:lnTo>
                  <a:pt x="68" y="60"/>
                </a:lnTo>
                <a:lnTo>
                  <a:pt x="81" y="63"/>
                </a:lnTo>
                <a:lnTo>
                  <a:pt x="92" y="60"/>
                </a:lnTo>
                <a:lnTo>
                  <a:pt x="102" y="52"/>
                </a:lnTo>
                <a:lnTo>
                  <a:pt x="105" y="39"/>
                </a:lnTo>
                <a:lnTo>
                  <a:pt x="102" y="28"/>
                </a:lnTo>
                <a:lnTo>
                  <a:pt x="92" y="18"/>
                </a:lnTo>
                <a:lnTo>
                  <a:pt x="81" y="15"/>
                </a:lnTo>
                <a:close/>
                <a:moveTo>
                  <a:pt x="225" y="15"/>
                </a:moveTo>
                <a:lnTo>
                  <a:pt x="212" y="18"/>
                </a:lnTo>
                <a:lnTo>
                  <a:pt x="204" y="28"/>
                </a:lnTo>
                <a:lnTo>
                  <a:pt x="201" y="39"/>
                </a:lnTo>
                <a:lnTo>
                  <a:pt x="204" y="52"/>
                </a:lnTo>
                <a:lnTo>
                  <a:pt x="212" y="60"/>
                </a:lnTo>
                <a:lnTo>
                  <a:pt x="225" y="63"/>
                </a:lnTo>
                <a:lnTo>
                  <a:pt x="237" y="60"/>
                </a:lnTo>
                <a:lnTo>
                  <a:pt x="245" y="52"/>
                </a:lnTo>
                <a:lnTo>
                  <a:pt x="248" y="39"/>
                </a:lnTo>
                <a:lnTo>
                  <a:pt x="245" y="28"/>
                </a:lnTo>
                <a:lnTo>
                  <a:pt x="237" y="18"/>
                </a:lnTo>
                <a:lnTo>
                  <a:pt x="225" y="15"/>
                </a:lnTo>
                <a:close/>
                <a:moveTo>
                  <a:pt x="368" y="0"/>
                </a:moveTo>
                <a:lnTo>
                  <a:pt x="384" y="2"/>
                </a:lnTo>
                <a:lnTo>
                  <a:pt x="397" y="11"/>
                </a:lnTo>
                <a:lnTo>
                  <a:pt x="405" y="24"/>
                </a:lnTo>
                <a:lnTo>
                  <a:pt x="409" y="39"/>
                </a:lnTo>
                <a:lnTo>
                  <a:pt x="405" y="55"/>
                </a:lnTo>
                <a:lnTo>
                  <a:pt x="397" y="68"/>
                </a:lnTo>
                <a:lnTo>
                  <a:pt x="384" y="76"/>
                </a:lnTo>
                <a:lnTo>
                  <a:pt x="368" y="79"/>
                </a:lnTo>
                <a:lnTo>
                  <a:pt x="353" y="76"/>
                </a:lnTo>
                <a:lnTo>
                  <a:pt x="341" y="68"/>
                </a:lnTo>
                <a:lnTo>
                  <a:pt x="331" y="55"/>
                </a:lnTo>
                <a:lnTo>
                  <a:pt x="329" y="39"/>
                </a:lnTo>
                <a:lnTo>
                  <a:pt x="331" y="24"/>
                </a:lnTo>
                <a:lnTo>
                  <a:pt x="341" y="11"/>
                </a:lnTo>
                <a:lnTo>
                  <a:pt x="353" y="2"/>
                </a:lnTo>
                <a:lnTo>
                  <a:pt x="368" y="0"/>
                </a:lnTo>
                <a:close/>
                <a:moveTo>
                  <a:pt x="225" y="0"/>
                </a:moveTo>
                <a:lnTo>
                  <a:pt x="240" y="2"/>
                </a:lnTo>
                <a:lnTo>
                  <a:pt x="253" y="11"/>
                </a:lnTo>
                <a:lnTo>
                  <a:pt x="261" y="24"/>
                </a:lnTo>
                <a:lnTo>
                  <a:pt x="264" y="39"/>
                </a:lnTo>
                <a:lnTo>
                  <a:pt x="261" y="55"/>
                </a:lnTo>
                <a:lnTo>
                  <a:pt x="253" y="68"/>
                </a:lnTo>
                <a:lnTo>
                  <a:pt x="240" y="76"/>
                </a:lnTo>
                <a:lnTo>
                  <a:pt x="225" y="79"/>
                </a:lnTo>
                <a:lnTo>
                  <a:pt x="209" y="76"/>
                </a:lnTo>
                <a:lnTo>
                  <a:pt x="196" y="68"/>
                </a:lnTo>
                <a:lnTo>
                  <a:pt x="188" y="55"/>
                </a:lnTo>
                <a:lnTo>
                  <a:pt x="185" y="39"/>
                </a:lnTo>
                <a:lnTo>
                  <a:pt x="188" y="24"/>
                </a:lnTo>
                <a:lnTo>
                  <a:pt x="196" y="11"/>
                </a:lnTo>
                <a:lnTo>
                  <a:pt x="209" y="2"/>
                </a:lnTo>
                <a:lnTo>
                  <a:pt x="225" y="0"/>
                </a:lnTo>
                <a:close/>
                <a:moveTo>
                  <a:pt x="81" y="0"/>
                </a:moveTo>
                <a:lnTo>
                  <a:pt x="96" y="2"/>
                </a:lnTo>
                <a:lnTo>
                  <a:pt x="108" y="11"/>
                </a:lnTo>
                <a:lnTo>
                  <a:pt x="118" y="24"/>
                </a:lnTo>
                <a:lnTo>
                  <a:pt x="120" y="39"/>
                </a:lnTo>
                <a:lnTo>
                  <a:pt x="118" y="55"/>
                </a:lnTo>
                <a:lnTo>
                  <a:pt x="108" y="68"/>
                </a:lnTo>
                <a:lnTo>
                  <a:pt x="96" y="76"/>
                </a:lnTo>
                <a:lnTo>
                  <a:pt x="81" y="79"/>
                </a:lnTo>
                <a:lnTo>
                  <a:pt x="65" y="76"/>
                </a:lnTo>
                <a:lnTo>
                  <a:pt x="52" y="68"/>
                </a:lnTo>
                <a:lnTo>
                  <a:pt x="44" y="55"/>
                </a:lnTo>
                <a:lnTo>
                  <a:pt x="40" y="39"/>
                </a:lnTo>
                <a:lnTo>
                  <a:pt x="44" y="24"/>
                </a:lnTo>
                <a:lnTo>
                  <a:pt x="52" y="11"/>
                </a:lnTo>
                <a:lnTo>
                  <a:pt x="65" y="2"/>
                </a:lnTo>
                <a:lnTo>
                  <a:pt x="8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636B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Freeform 662">
            <a:extLst>
              <a:ext uri="{FF2B5EF4-FFF2-40B4-BE49-F238E27FC236}">
                <a16:creationId xmlns:a16="http://schemas.microsoft.com/office/drawing/2014/main" id="{6A99D7CE-984B-4DD4-BE59-010D34B56472}"/>
              </a:ext>
            </a:extLst>
          </p:cNvPr>
          <p:cNvSpPr>
            <a:spLocks noEditPoints="1"/>
          </p:cNvSpPr>
          <p:nvPr/>
        </p:nvSpPr>
        <p:spPr bwMode="auto">
          <a:xfrm>
            <a:off x="3027929" y="2514396"/>
            <a:ext cx="363522" cy="325429"/>
          </a:xfrm>
          <a:custGeom>
            <a:avLst/>
            <a:gdLst>
              <a:gd name="T0" fmla="*/ 112 w 416"/>
              <a:gd name="T1" fmla="*/ 336 h 353"/>
              <a:gd name="T2" fmla="*/ 56 w 416"/>
              <a:gd name="T3" fmla="*/ 273 h 353"/>
              <a:gd name="T4" fmla="*/ 126 w 416"/>
              <a:gd name="T5" fmla="*/ 275 h 353"/>
              <a:gd name="T6" fmla="*/ 128 w 416"/>
              <a:gd name="T7" fmla="*/ 344 h 353"/>
              <a:gd name="T8" fmla="*/ 124 w 416"/>
              <a:gd name="T9" fmla="*/ 353 h 353"/>
              <a:gd name="T10" fmla="*/ 53 w 416"/>
              <a:gd name="T11" fmla="*/ 353 h 353"/>
              <a:gd name="T12" fmla="*/ 49 w 416"/>
              <a:gd name="T13" fmla="*/ 344 h 353"/>
              <a:gd name="T14" fmla="*/ 51 w 416"/>
              <a:gd name="T15" fmla="*/ 275 h 353"/>
              <a:gd name="T16" fmla="*/ 161 w 416"/>
              <a:gd name="T17" fmla="*/ 209 h 353"/>
              <a:gd name="T18" fmla="*/ 208 w 416"/>
              <a:gd name="T19" fmla="*/ 209 h 353"/>
              <a:gd name="T20" fmla="*/ 216 w 416"/>
              <a:gd name="T21" fmla="*/ 193 h 353"/>
              <a:gd name="T22" fmla="*/ 224 w 416"/>
              <a:gd name="T23" fmla="*/ 198 h 353"/>
              <a:gd name="T24" fmla="*/ 224 w 416"/>
              <a:gd name="T25" fmla="*/ 348 h 353"/>
              <a:gd name="T26" fmla="*/ 216 w 416"/>
              <a:gd name="T27" fmla="*/ 353 h 353"/>
              <a:gd name="T28" fmla="*/ 147 w 416"/>
              <a:gd name="T29" fmla="*/ 350 h 353"/>
              <a:gd name="T30" fmla="*/ 144 w 416"/>
              <a:gd name="T31" fmla="*/ 201 h 353"/>
              <a:gd name="T32" fmla="*/ 149 w 416"/>
              <a:gd name="T33" fmla="*/ 193 h 353"/>
              <a:gd name="T34" fmla="*/ 256 w 416"/>
              <a:gd name="T35" fmla="*/ 336 h 353"/>
              <a:gd name="T36" fmla="*/ 256 w 416"/>
              <a:gd name="T37" fmla="*/ 112 h 353"/>
              <a:gd name="T38" fmla="*/ 315 w 416"/>
              <a:gd name="T39" fmla="*/ 97 h 353"/>
              <a:gd name="T40" fmla="*/ 320 w 416"/>
              <a:gd name="T41" fmla="*/ 104 h 353"/>
              <a:gd name="T42" fmla="*/ 318 w 416"/>
              <a:gd name="T43" fmla="*/ 350 h 353"/>
              <a:gd name="T44" fmla="*/ 248 w 416"/>
              <a:gd name="T45" fmla="*/ 353 h 353"/>
              <a:gd name="T46" fmla="*/ 240 w 416"/>
              <a:gd name="T47" fmla="*/ 348 h 353"/>
              <a:gd name="T48" fmla="*/ 240 w 416"/>
              <a:gd name="T49" fmla="*/ 102 h 353"/>
              <a:gd name="T50" fmla="*/ 248 w 416"/>
              <a:gd name="T51" fmla="*/ 96 h 353"/>
              <a:gd name="T52" fmla="*/ 401 w 416"/>
              <a:gd name="T53" fmla="*/ 336 h 353"/>
              <a:gd name="T54" fmla="*/ 344 w 416"/>
              <a:gd name="T55" fmla="*/ 0 h 353"/>
              <a:gd name="T56" fmla="*/ 413 w 416"/>
              <a:gd name="T57" fmla="*/ 3 h 353"/>
              <a:gd name="T58" fmla="*/ 416 w 416"/>
              <a:gd name="T59" fmla="*/ 344 h 353"/>
              <a:gd name="T60" fmla="*/ 411 w 416"/>
              <a:gd name="T61" fmla="*/ 353 h 353"/>
              <a:gd name="T62" fmla="*/ 341 w 416"/>
              <a:gd name="T63" fmla="*/ 353 h 353"/>
              <a:gd name="T64" fmla="*/ 336 w 416"/>
              <a:gd name="T65" fmla="*/ 344 h 353"/>
              <a:gd name="T66" fmla="*/ 338 w 416"/>
              <a:gd name="T67" fmla="*/ 3 h 353"/>
              <a:gd name="T68" fmla="*/ 184 w 416"/>
              <a:gd name="T69" fmla="*/ 0 h 353"/>
              <a:gd name="T70" fmla="*/ 251 w 416"/>
              <a:gd name="T71" fmla="*/ 2 h 353"/>
              <a:gd name="T72" fmla="*/ 255 w 416"/>
              <a:gd name="T73" fmla="*/ 5 h 353"/>
              <a:gd name="T74" fmla="*/ 256 w 416"/>
              <a:gd name="T75" fmla="*/ 9 h 353"/>
              <a:gd name="T76" fmla="*/ 240 w 416"/>
              <a:gd name="T77" fmla="*/ 28 h 353"/>
              <a:gd name="T78" fmla="*/ 8 w 416"/>
              <a:gd name="T79" fmla="*/ 257 h 353"/>
              <a:gd name="T80" fmla="*/ 0 w 416"/>
              <a:gd name="T81" fmla="*/ 252 h 353"/>
              <a:gd name="T82" fmla="*/ 2 w 416"/>
              <a:gd name="T83" fmla="*/ 243 h 353"/>
              <a:gd name="T84" fmla="*/ 184 w 416"/>
              <a:gd name="T85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6" h="353">
                <a:moveTo>
                  <a:pt x="64" y="289"/>
                </a:moveTo>
                <a:lnTo>
                  <a:pt x="64" y="336"/>
                </a:lnTo>
                <a:lnTo>
                  <a:pt x="112" y="336"/>
                </a:lnTo>
                <a:lnTo>
                  <a:pt x="112" y="289"/>
                </a:lnTo>
                <a:lnTo>
                  <a:pt x="64" y="289"/>
                </a:lnTo>
                <a:close/>
                <a:moveTo>
                  <a:pt x="56" y="273"/>
                </a:moveTo>
                <a:lnTo>
                  <a:pt x="120" y="273"/>
                </a:lnTo>
                <a:lnTo>
                  <a:pt x="124" y="273"/>
                </a:lnTo>
                <a:lnTo>
                  <a:pt x="126" y="275"/>
                </a:lnTo>
                <a:lnTo>
                  <a:pt x="127" y="277"/>
                </a:lnTo>
                <a:lnTo>
                  <a:pt x="128" y="281"/>
                </a:lnTo>
                <a:lnTo>
                  <a:pt x="128" y="344"/>
                </a:lnTo>
                <a:lnTo>
                  <a:pt x="127" y="348"/>
                </a:lnTo>
                <a:lnTo>
                  <a:pt x="126" y="350"/>
                </a:lnTo>
                <a:lnTo>
                  <a:pt x="124" y="353"/>
                </a:lnTo>
                <a:lnTo>
                  <a:pt x="120" y="353"/>
                </a:lnTo>
                <a:lnTo>
                  <a:pt x="56" y="353"/>
                </a:lnTo>
                <a:lnTo>
                  <a:pt x="53" y="353"/>
                </a:lnTo>
                <a:lnTo>
                  <a:pt x="51" y="350"/>
                </a:lnTo>
                <a:lnTo>
                  <a:pt x="49" y="348"/>
                </a:lnTo>
                <a:lnTo>
                  <a:pt x="49" y="344"/>
                </a:lnTo>
                <a:lnTo>
                  <a:pt x="49" y="281"/>
                </a:lnTo>
                <a:lnTo>
                  <a:pt x="49" y="277"/>
                </a:lnTo>
                <a:lnTo>
                  <a:pt x="51" y="275"/>
                </a:lnTo>
                <a:lnTo>
                  <a:pt x="53" y="273"/>
                </a:lnTo>
                <a:lnTo>
                  <a:pt x="56" y="273"/>
                </a:lnTo>
                <a:close/>
                <a:moveTo>
                  <a:pt x="161" y="209"/>
                </a:moveTo>
                <a:lnTo>
                  <a:pt x="161" y="336"/>
                </a:lnTo>
                <a:lnTo>
                  <a:pt x="208" y="336"/>
                </a:lnTo>
                <a:lnTo>
                  <a:pt x="208" y="209"/>
                </a:lnTo>
                <a:lnTo>
                  <a:pt x="161" y="209"/>
                </a:lnTo>
                <a:close/>
                <a:moveTo>
                  <a:pt x="153" y="193"/>
                </a:moveTo>
                <a:lnTo>
                  <a:pt x="216" y="193"/>
                </a:lnTo>
                <a:lnTo>
                  <a:pt x="220" y="193"/>
                </a:lnTo>
                <a:lnTo>
                  <a:pt x="222" y="196"/>
                </a:lnTo>
                <a:lnTo>
                  <a:pt x="224" y="198"/>
                </a:lnTo>
                <a:lnTo>
                  <a:pt x="224" y="201"/>
                </a:lnTo>
                <a:lnTo>
                  <a:pt x="224" y="344"/>
                </a:lnTo>
                <a:lnTo>
                  <a:pt x="224" y="348"/>
                </a:lnTo>
                <a:lnTo>
                  <a:pt x="222" y="350"/>
                </a:lnTo>
                <a:lnTo>
                  <a:pt x="220" y="353"/>
                </a:lnTo>
                <a:lnTo>
                  <a:pt x="216" y="353"/>
                </a:lnTo>
                <a:lnTo>
                  <a:pt x="153" y="353"/>
                </a:lnTo>
                <a:lnTo>
                  <a:pt x="149" y="353"/>
                </a:lnTo>
                <a:lnTo>
                  <a:pt x="147" y="350"/>
                </a:lnTo>
                <a:lnTo>
                  <a:pt x="144" y="348"/>
                </a:lnTo>
                <a:lnTo>
                  <a:pt x="144" y="344"/>
                </a:lnTo>
                <a:lnTo>
                  <a:pt x="144" y="201"/>
                </a:lnTo>
                <a:lnTo>
                  <a:pt x="144" y="198"/>
                </a:lnTo>
                <a:lnTo>
                  <a:pt x="147" y="196"/>
                </a:lnTo>
                <a:lnTo>
                  <a:pt x="149" y="193"/>
                </a:lnTo>
                <a:lnTo>
                  <a:pt x="153" y="193"/>
                </a:lnTo>
                <a:close/>
                <a:moveTo>
                  <a:pt x="256" y="112"/>
                </a:moveTo>
                <a:lnTo>
                  <a:pt x="256" y="336"/>
                </a:lnTo>
                <a:lnTo>
                  <a:pt x="304" y="336"/>
                </a:lnTo>
                <a:lnTo>
                  <a:pt x="304" y="112"/>
                </a:lnTo>
                <a:lnTo>
                  <a:pt x="256" y="112"/>
                </a:lnTo>
                <a:close/>
                <a:moveTo>
                  <a:pt x="248" y="96"/>
                </a:moveTo>
                <a:lnTo>
                  <a:pt x="312" y="96"/>
                </a:lnTo>
                <a:lnTo>
                  <a:pt x="315" y="97"/>
                </a:lnTo>
                <a:lnTo>
                  <a:pt x="318" y="99"/>
                </a:lnTo>
                <a:lnTo>
                  <a:pt x="320" y="102"/>
                </a:lnTo>
                <a:lnTo>
                  <a:pt x="320" y="104"/>
                </a:lnTo>
                <a:lnTo>
                  <a:pt x="320" y="344"/>
                </a:lnTo>
                <a:lnTo>
                  <a:pt x="320" y="348"/>
                </a:lnTo>
                <a:lnTo>
                  <a:pt x="318" y="350"/>
                </a:lnTo>
                <a:lnTo>
                  <a:pt x="315" y="353"/>
                </a:lnTo>
                <a:lnTo>
                  <a:pt x="312" y="353"/>
                </a:lnTo>
                <a:lnTo>
                  <a:pt x="248" y="353"/>
                </a:lnTo>
                <a:lnTo>
                  <a:pt x="245" y="353"/>
                </a:lnTo>
                <a:lnTo>
                  <a:pt x="243" y="350"/>
                </a:lnTo>
                <a:lnTo>
                  <a:pt x="240" y="348"/>
                </a:lnTo>
                <a:lnTo>
                  <a:pt x="240" y="344"/>
                </a:lnTo>
                <a:lnTo>
                  <a:pt x="240" y="104"/>
                </a:lnTo>
                <a:lnTo>
                  <a:pt x="240" y="102"/>
                </a:lnTo>
                <a:lnTo>
                  <a:pt x="243" y="99"/>
                </a:lnTo>
                <a:lnTo>
                  <a:pt x="245" y="97"/>
                </a:lnTo>
                <a:lnTo>
                  <a:pt x="248" y="96"/>
                </a:lnTo>
                <a:close/>
                <a:moveTo>
                  <a:pt x="352" y="17"/>
                </a:moveTo>
                <a:lnTo>
                  <a:pt x="352" y="336"/>
                </a:lnTo>
                <a:lnTo>
                  <a:pt x="401" y="336"/>
                </a:lnTo>
                <a:lnTo>
                  <a:pt x="401" y="17"/>
                </a:lnTo>
                <a:lnTo>
                  <a:pt x="352" y="17"/>
                </a:lnTo>
                <a:close/>
                <a:moveTo>
                  <a:pt x="344" y="0"/>
                </a:moveTo>
                <a:lnTo>
                  <a:pt x="408" y="0"/>
                </a:lnTo>
                <a:lnTo>
                  <a:pt x="411" y="2"/>
                </a:lnTo>
                <a:lnTo>
                  <a:pt x="413" y="3"/>
                </a:lnTo>
                <a:lnTo>
                  <a:pt x="416" y="6"/>
                </a:lnTo>
                <a:lnTo>
                  <a:pt x="416" y="9"/>
                </a:lnTo>
                <a:lnTo>
                  <a:pt x="416" y="344"/>
                </a:lnTo>
                <a:lnTo>
                  <a:pt x="416" y="348"/>
                </a:lnTo>
                <a:lnTo>
                  <a:pt x="413" y="350"/>
                </a:lnTo>
                <a:lnTo>
                  <a:pt x="411" y="353"/>
                </a:lnTo>
                <a:lnTo>
                  <a:pt x="408" y="353"/>
                </a:lnTo>
                <a:lnTo>
                  <a:pt x="344" y="353"/>
                </a:lnTo>
                <a:lnTo>
                  <a:pt x="341" y="353"/>
                </a:lnTo>
                <a:lnTo>
                  <a:pt x="338" y="350"/>
                </a:lnTo>
                <a:lnTo>
                  <a:pt x="337" y="348"/>
                </a:lnTo>
                <a:lnTo>
                  <a:pt x="336" y="344"/>
                </a:lnTo>
                <a:lnTo>
                  <a:pt x="336" y="9"/>
                </a:lnTo>
                <a:lnTo>
                  <a:pt x="337" y="6"/>
                </a:lnTo>
                <a:lnTo>
                  <a:pt x="338" y="3"/>
                </a:lnTo>
                <a:lnTo>
                  <a:pt x="341" y="2"/>
                </a:lnTo>
                <a:lnTo>
                  <a:pt x="344" y="0"/>
                </a:lnTo>
                <a:close/>
                <a:moveTo>
                  <a:pt x="184" y="0"/>
                </a:moveTo>
                <a:lnTo>
                  <a:pt x="248" y="0"/>
                </a:lnTo>
                <a:lnTo>
                  <a:pt x="248" y="0"/>
                </a:lnTo>
                <a:lnTo>
                  <a:pt x="251" y="2"/>
                </a:lnTo>
                <a:lnTo>
                  <a:pt x="252" y="2"/>
                </a:lnTo>
                <a:lnTo>
                  <a:pt x="254" y="3"/>
                </a:lnTo>
                <a:lnTo>
                  <a:pt x="255" y="5"/>
                </a:lnTo>
                <a:lnTo>
                  <a:pt x="255" y="6"/>
                </a:lnTo>
                <a:lnTo>
                  <a:pt x="256" y="9"/>
                </a:lnTo>
                <a:lnTo>
                  <a:pt x="256" y="9"/>
                </a:lnTo>
                <a:lnTo>
                  <a:pt x="256" y="73"/>
                </a:lnTo>
                <a:lnTo>
                  <a:pt x="240" y="73"/>
                </a:lnTo>
                <a:lnTo>
                  <a:pt x="240" y="28"/>
                </a:lnTo>
                <a:lnTo>
                  <a:pt x="14" y="254"/>
                </a:lnTo>
                <a:lnTo>
                  <a:pt x="11" y="257"/>
                </a:lnTo>
                <a:lnTo>
                  <a:pt x="8" y="257"/>
                </a:lnTo>
                <a:lnTo>
                  <a:pt x="5" y="257"/>
                </a:lnTo>
                <a:lnTo>
                  <a:pt x="2" y="254"/>
                </a:lnTo>
                <a:lnTo>
                  <a:pt x="0" y="252"/>
                </a:lnTo>
                <a:lnTo>
                  <a:pt x="0" y="249"/>
                </a:lnTo>
                <a:lnTo>
                  <a:pt x="0" y="246"/>
                </a:lnTo>
                <a:lnTo>
                  <a:pt x="2" y="243"/>
                </a:lnTo>
                <a:lnTo>
                  <a:pt x="229" y="17"/>
                </a:lnTo>
                <a:lnTo>
                  <a:pt x="184" y="17"/>
                </a:lnTo>
                <a:lnTo>
                  <a:pt x="18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636B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Freeform 636"/>
          <p:cNvSpPr>
            <a:spLocks noEditPoints="1"/>
          </p:cNvSpPr>
          <p:nvPr/>
        </p:nvSpPr>
        <p:spPr bwMode="auto">
          <a:xfrm>
            <a:off x="3021635" y="4341039"/>
            <a:ext cx="376111" cy="377257"/>
          </a:xfrm>
          <a:custGeom>
            <a:avLst/>
            <a:gdLst>
              <a:gd name="T0" fmla="*/ 438 w 656"/>
              <a:gd name="T1" fmla="*/ 589 h 658"/>
              <a:gd name="T2" fmla="*/ 503 w 656"/>
              <a:gd name="T3" fmla="*/ 577 h 658"/>
              <a:gd name="T4" fmla="*/ 479 w 656"/>
              <a:gd name="T5" fmla="*/ 506 h 658"/>
              <a:gd name="T6" fmla="*/ 367 w 656"/>
              <a:gd name="T7" fmla="*/ 622 h 658"/>
              <a:gd name="T8" fmla="*/ 434 w 656"/>
              <a:gd name="T9" fmla="*/ 544 h 658"/>
              <a:gd name="T10" fmla="*/ 207 w 656"/>
              <a:gd name="T11" fmla="*/ 506 h 658"/>
              <a:gd name="T12" fmla="*/ 265 w 656"/>
              <a:gd name="T13" fmla="*/ 603 h 658"/>
              <a:gd name="T14" fmla="*/ 315 w 656"/>
              <a:gd name="T15" fmla="*/ 506 h 658"/>
              <a:gd name="T16" fmla="*/ 116 w 656"/>
              <a:gd name="T17" fmla="*/ 544 h 658"/>
              <a:gd name="T18" fmla="*/ 246 w 656"/>
              <a:gd name="T19" fmla="*/ 620 h 658"/>
              <a:gd name="T20" fmla="*/ 179 w 656"/>
              <a:gd name="T21" fmla="*/ 506 h 658"/>
              <a:gd name="T22" fmla="*/ 503 w 656"/>
              <a:gd name="T23" fmla="*/ 391 h 658"/>
              <a:gd name="T24" fmla="*/ 591 w 656"/>
              <a:gd name="T25" fmla="*/ 481 h 658"/>
              <a:gd name="T26" fmla="*/ 630 w 656"/>
              <a:gd name="T27" fmla="*/ 341 h 658"/>
              <a:gd name="T28" fmla="*/ 341 w 656"/>
              <a:gd name="T29" fmla="*/ 481 h 658"/>
              <a:gd name="T30" fmla="*/ 477 w 656"/>
              <a:gd name="T31" fmla="*/ 391 h 658"/>
              <a:gd name="T32" fmla="*/ 178 w 656"/>
              <a:gd name="T33" fmla="*/ 341 h 658"/>
              <a:gd name="T34" fmla="*/ 198 w 656"/>
              <a:gd name="T35" fmla="*/ 481 h 658"/>
              <a:gd name="T36" fmla="*/ 178 w 656"/>
              <a:gd name="T37" fmla="*/ 341 h 658"/>
              <a:gd name="T38" fmla="*/ 45 w 656"/>
              <a:gd name="T39" fmla="*/ 438 h 658"/>
              <a:gd name="T40" fmla="*/ 162 w 656"/>
              <a:gd name="T41" fmla="*/ 438 h 658"/>
              <a:gd name="T42" fmla="*/ 26 w 656"/>
              <a:gd name="T43" fmla="*/ 341 h 658"/>
              <a:gd name="T44" fmla="*/ 503 w 656"/>
              <a:gd name="T45" fmla="*/ 267 h 658"/>
              <a:gd name="T46" fmla="*/ 625 w 656"/>
              <a:gd name="T47" fmla="*/ 267 h 658"/>
              <a:gd name="T48" fmla="*/ 486 w 656"/>
              <a:gd name="T49" fmla="*/ 178 h 658"/>
              <a:gd name="T50" fmla="*/ 481 w 656"/>
              <a:gd name="T51" fmla="*/ 317 h 658"/>
              <a:gd name="T52" fmla="*/ 458 w 656"/>
              <a:gd name="T53" fmla="*/ 178 h 658"/>
              <a:gd name="T54" fmla="*/ 188 w 656"/>
              <a:gd name="T55" fmla="*/ 221 h 658"/>
              <a:gd name="T56" fmla="*/ 315 w 656"/>
              <a:gd name="T57" fmla="*/ 317 h 658"/>
              <a:gd name="T58" fmla="*/ 66 w 656"/>
              <a:gd name="T59" fmla="*/ 178 h 658"/>
              <a:gd name="T60" fmla="*/ 26 w 656"/>
              <a:gd name="T61" fmla="*/ 317 h 658"/>
              <a:gd name="T62" fmla="*/ 162 w 656"/>
              <a:gd name="T63" fmla="*/ 221 h 658"/>
              <a:gd name="T64" fmla="*/ 412 w 656"/>
              <a:gd name="T65" fmla="*/ 38 h 658"/>
              <a:gd name="T66" fmla="*/ 479 w 656"/>
              <a:gd name="T67" fmla="*/ 152 h 658"/>
              <a:gd name="T68" fmla="*/ 503 w 656"/>
              <a:gd name="T69" fmla="*/ 81 h 658"/>
              <a:gd name="T70" fmla="*/ 246 w 656"/>
              <a:gd name="T71" fmla="*/ 38 h 658"/>
              <a:gd name="T72" fmla="*/ 116 w 656"/>
              <a:gd name="T73" fmla="*/ 114 h 658"/>
              <a:gd name="T74" fmla="*/ 198 w 656"/>
              <a:gd name="T75" fmla="*/ 107 h 658"/>
              <a:gd name="T76" fmla="*/ 341 w 656"/>
              <a:gd name="T77" fmla="*/ 28 h 658"/>
              <a:gd name="T78" fmla="*/ 434 w 656"/>
              <a:gd name="T79" fmla="*/ 114 h 658"/>
              <a:gd name="T80" fmla="*/ 367 w 656"/>
              <a:gd name="T81" fmla="*/ 36 h 658"/>
              <a:gd name="T82" fmla="*/ 289 w 656"/>
              <a:gd name="T83" fmla="*/ 36 h 658"/>
              <a:gd name="T84" fmla="*/ 224 w 656"/>
              <a:gd name="T85" fmla="*/ 114 h 658"/>
              <a:gd name="T86" fmla="*/ 315 w 656"/>
              <a:gd name="T87" fmla="*/ 28 h 658"/>
              <a:gd name="T88" fmla="*/ 443 w 656"/>
              <a:gd name="T89" fmla="*/ 21 h 658"/>
              <a:gd name="T90" fmla="*/ 579 w 656"/>
              <a:gd name="T91" fmla="*/ 117 h 658"/>
              <a:gd name="T92" fmla="*/ 651 w 656"/>
              <a:gd name="T93" fmla="*/ 270 h 658"/>
              <a:gd name="T94" fmla="*/ 636 w 656"/>
              <a:gd name="T95" fmla="*/ 443 h 658"/>
              <a:gd name="T96" fmla="*/ 539 w 656"/>
              <a:gd name="T97" fmla="*/ 580 h 658"/>
              <a:gd name="T98" fmla="*/ 388 w 656"/>
              <a:gd name="T99" fmla="*/ 653 h 658"/>
              <a:gd name="T100" fmla="*/ 214 w 656"/>
              <a:gd name="T101" fmla="*/ 637 h 658"/>
              <a:gd name="T102" fmla="*/ 78 w 656"/>
              <a:gd name="T103" fmla="*/ 541 h 658"/>
              <a:gd name="T104" fmla="*/ 5 w 656"/>
              <a:gd name="T105" fmla="*/ 388 h 658"/>
              <a:gd name="T106" fmla="*/ 21 w 656"/>
              <a:gd name="T107" fmla="*/ 215 h 658"/>
              <a:gd name="T108" fmla="*/ 117 w 656"/>
              <a:gd name="T109" fmla="*/ 78 h 658"/>
              <a:gd name="T110" fmla="*/ 269 w 656"/>
              <a:gd name="T111" fmla="*/ 5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6" h="658">
                <a:moveTo>
                  <a:pt x="479" y="506"/>
                </a:moveTo>
                <a:lnTo>
                  <a:pt x="460" y="551"/>
                </a:lnTo>
                <a:lnTo>
                  <a:pt x="438" y="589"/>
                </a:lnTo>
                <a:lnTo>
                  <a:pt x="412" y="620"/>
                </a:lnTo>
                <a:lnTo>
                  <a:pt x="458" y="603"/>
                </a:lnTo>
                <a:lnTo>
                  <a:pt x="503" y="577"/>
                </a:lnTo>
                <a:lnTo>
                  <a:pt x="541" y="544"/>
                </a:lnTo>
                <a:lnTo>
                  <a:pt x="574" y="506"/>
                </a:lnTo>
                <a:lnTo>
                  <a:pt x="479" y="506"/>
                </a:lnTo>
                <a:close/>
                <a:moveTo>
                  <a:pt x="341" y="506"/>
                </a:moveTo>
                <a:lnTo>
                  <a:pt x="341" y="630"/>
                </a:lnTo>
                <a:lnTo>
                  <a:pt x="367" y="622"/>
                </a:lnTo>
                <a:lnTo>
                  <a:pt x="391" y="603"/>
                </a:lnTo>
                <a:lnTo>
                  <a:pt x="413" y="577"/>
                </a:lnTo>
                <a:lnTo>
                  <a:pt x="434" y="544"/>
                </a:lnTo>
                <a:lnTo>
                  <a:pt x="451" y="506"/>
                </a:lnTo>
                <a:lnTo>
                  <a:pt x="341" y="506"/>
                </a:lnTo>
                <a:close/>
                <a:moveTo>
                  <a:pt x="207" y="506"/>
                </a:moveTo>
                <a:lnTo>
                  <a:pt x="224" y="544"/>
                </a:lnTo>
                <a:lnTo>
                  <a:pt x="243" y="577"/>
                </a:lnTo>
                <a:lnTo>
                  <a:pt x="265" y="603"/>
                </a:lnTo>
                <a:lnTo>
                  <a:pt x="289" y="622"/>
                </a:lnTo>
                <a:lnTo>
                  <a:pt x="315" y="630"/>
                </a:lnTo>
                <a:lnTo>
                  <a:pt x="315" y="506"/>
                </a:lnTo>
                <a:lnTo>
                  <a:pt x="207" y="506"/>
                </a:lnTo>
                <a:close/>
                <a:moveTo>
                  <a:pt x="83" y="506"/>
                </a:moveTo>
                <a:lnTo>
                  <a:pt x="116" y="544"/>
                </a:lnTo>
                <a:lnTo>
                  <a:pt x="153" y="577"/>
                </a:lnTo>
                <a:lnTo>
                  <a:pt x="198" y="603"/>
                </a:lnTo>
                <a:lnTo>
                  <a:pt x="246" y="620"/>
                </a:lnTo>
                <a:lnTo>
                  <a:pt x="221" y="589"/>
                </a:lnTo>
                <a:lnTo>
                  <a:pt x="198" y="551"/>
                </a:lnTo>
                <a:lnTo>
                  <a:pt x="179" y="506"/>
                </a:lnTo>
                <a:lnTo>
                  <a:pt x="83" y="506"/>
                </a:lnTo>
                <a:close/>
                <a:moveTo>
                  <a:pt x="505" y="341"/>
                </a:moveTo>
                <a:lnTo>
                  <a:pt x="503" y="391"/>
                </a:lnTo>
                <a:lnTo>
                  <a:pt x="496" y="438"/>
                </a:lnTo>
                <a:lnTo>
                  <a:pt x="486" y="481"/>
                </a:lnTo>
                <a:lnTo>
                  <a:pt x="591" y="481"/>
                </a:lnTo>
                <a:lnTo>
                  <a:pt x="611" y="438"/>
                </a:lnTo>
                <a:lnTo>
                  <a:pt x="625" y="391"/>
                </a:lnTo>
                <a:lnTo>
                  <a:pt x="630" y="341"/>
                </a:lnTo>
                <a:lnTo>
                  <a:pt x="505" y="341"/>
                </a:lnTo>
                <a:close/>
                <a:moveTo>
                  <a:pt x="341" y="341"/>
                </a:moveTo>
                <a:lnTo>
                  <a:pt x="341" y="481"/>
                </a:lnTo>
                <a:lnTo>
                  <a:pt x="458" y="481"/>
                </a:lnTo>
                <a:lnTo>
                  <a:pt x="470" y="438"/>
                </a:lnTo>
                <a:lnTo>
                  <a:pt x="477" y="391"/>
                </a:lnTo>
                <a:lnTo>
                  <a:pt x="481" y="341"/>
                </a:lnTo>
                <a:lnTo>
                  <a:pt x="341" y="341"/>
                </a:lnTo>
                <a:close/>
                <a:moveTo>
                  <a:pt x="178" y="341"/>
                </a:moveTo>
                <a:lnTo>
                  <a:pt x="181" y="391"/>
                </a:lnTo>
                <a:lnTo>
                  <a:pt x="188" y="438"/>
                </a:lnTo>
                <a:lnTo>
                  <a:pt x="198" y="481"/>
                </a:lnTo>
                <a:lnTo>
                  <a:pt x="315" y="481"/>
                </a:lnTo>
                <a:lnTo>
                  <a:pt x="315" y="341"/>
                </a:lnTo>
                <a:lnTo>
                  <a:pt x="178" y="341"/>
                </a:lnTo>
                <a:close/>
                <a:moveTo>
                  <a:pt x="26" y="341"/>
                </a:moveTo>
                <a:lnTo>
                  <a:pt x="31" y="391"/>
                </a:lnTo>
                <a:lnTo>
                  <a:pt x="45" y="438"/>
                </a:lnTo>
                <a:lnTo>
                  <a:pt x="66" y="481"/>
                </a:lnTo>
                <a:lnTo>
                  <a:pt x="171" y="481"/>
                </a:lnTo>
                <a:lnTo>
                  <a:pt x="162" y="438"/>
                </a:lnTo>
                <a:lnTo>
                  <a:pt x="155" y="391"/>
                </a:lnTo>
                <a:lnTo>
                  <a:pt x="152" y="341"/>
                </a:lnTo>
                <a:lnTo>
                  <a:pt x="26" y="341"/>
                </a:lnTo>
                <a:close/>
                <a:moveTo>
                  <a:pt x="486" y="178"/>
                </a:moveTo>
                <a:lnTo>
                  <a:pt x="496" y="221"/>
                </a:lnTo>
                <a:lnTo>
                  <a:pt x="503" y="267"/>
                </a:lnTo>
                <a:lnTo>
                  <a:pt x="505" y="317"/>
                </a:lnTo>
                <a:lnTo>
                  <a:pt x="630" y="317"/>
                </a:lnTo>
                <a:lnTo>
                  <a:pt x="625" y="267"/>
                </a:lnTo>
                <a:lnTo>
                  <a:pt x="611" y="221"/>
                </a:lnTo>
                <a:lnTo>
                  <a:pt x="591" y="178"/>
                </a:lnTo>
                <a:lnTo>
                  <a:pt x="486" y="178"/>
                </a:lnTo>
                <a:close/>
                <a:moveTo>
                  <a:pt x="341" y="178"/>
                </a:moveTo>
                <a:lnTo>
                  <a:pt x="341" y="317"/>
                </a:lnTo>
                <a:lnTo>
                  <a:pt x="481" y="317"/>
                </a:lnTo>
                <a:lnTo>
                  <a:pt x="477" y="267"/>
                </a:lnTo>
                <a:lnTo>
                  <a:pt x="470" y="221"/>
                </a:lnTo>
                <a:lnTo>
                  <a:pt x="458" y="178"/>
                </a:lnTo>
                <a:lnTo>
                  <a:pt x="341" y="178"/>
                </a:lnTo>
                <a:close/>
                <a:moveTo>
                  <a:pt x="198" y="178"/>
                </a:moveTo>
                <a:lnTo>
                  <a:pt x="188" y="221"/>
                </a:lnTo>
                <a:lnTo>
                  <a:pt x="181" y="267"/>
                </a:lnTo>
                <a:lnTo>
                  <a:pt x="178" y="317"/>
                </a:lnTo>
                <a:lnTo>
                  <a:pt x="315" y="317"/>
                </a:lnTo>
                <a:lnTo>
                  <a:pt x="315" y="178"/>
                </a:lnTo>
                <a:lnTo>
                  <a:pt x="198" y="178"/>
                </a:lnTo>
                <a:close/>
                <a:moveTo>
                  <a:pt x="66" y="178"/>
                </a:moveTo>
                <a:lnTo>
                  <a:pt x="45" y="221"/>
                </a:lnTo>
                <a:lnTo>
                  <a:pt x="31" y="267"/>
                </a:lnTo>
                <a:lnTo>
                  <a:pt x="26" y="317"/>
                </a:lnTo>
                <a:lnTo>
                  <a:pt x="152" y="317"/>
                </a:lnTo>
                <a:lnTo>
                  <a:pt x="155" y="267"/>
                </a:lnTo>
                <a:lnTo>
                  <a:pt x="162" y="221"/>
                </a:lnTo>
                <a:lnTo>
                  <a:pt x="171" y="178"/>
                </a:lnTo>
                <a:lnTo>
                  <a:pt x="66" y="178"/>
                </a:lnTo>
                <a:close/>
                <a:moveTo>
                  <a:pt x="412" y="38"/>
                </a:moveTo>
                <a:lnTo>
                  <a:pt x="438" y="69"/>
                </a:lnTo>
                <a:lnTo>
                  <a:pt x="460" y="107"/>
                </a:lnTo>
                <a:lnTo>
                  <a:pt x="479" y="152"/>
                </a:lnTo>
                <a:lnTo>
                  <a:pt x="574" y="152"/>
                </a:lnTo>
                <a:lnTo>
                  <a:pt x="541" y="114"/>
                </a:lnTo>
                <a:lnTo>
                  <a:pt x="503" y="81"/>
                </a:lnTo>
                <a:lnTo>
                  <a:pt x="458" y="55"/>
                </a:lnTo>
                <a:lnTo>
                  <a:pt x="412" y="38"/>
                </a:lnTo>
                <a:close/>
                <a:moveTo>
                  <a:pt x="246" y="38"/>
                </a:moveTo>
                <a:lnTo>
                  <a:pt x="198" y="55"/>
                </a:lnTo>
                <a:lnTo>
                  <a:pt x="153" y="81"/>
                </a:lnTo>
                <a:lnTo>
                  <a:pt x="116" y="114"/>
                </a:lnTo>
                <a:lnTo>
                  <a:pt x="83" y="152"/>
                </a:lnTo>
                <a:lnTo>
                  <a:pt x="179" y="152"/>
                </a:lnTo>
                <a:lnTo>
                  <a:pt x="198" y="107"/>
                </a:lnTo>
                <a:lnTo>
                  <a:pt x="221" y="69"/>
                </a:lnTo>
                <a:lnTo>
                  <a:pt x="246" y="38"/>
                </a:lnTo>
                <a:close/>
                <a:moveTo>
                  <a:pt x="341" y="28"/>
                </a:moveTo>
                <a:lnTo>
                  <a:pt x="341" y="152"/>
                </a:lnTo>
                <a:lnTo>
                  <a:pt x="451" y="152"/>
                </a:lnTo>
                <a:lnTo>
                  <a:pt x="434" y="114"/>
                </a:lnTo>
                <a:lnTo>
                  <a:pt x="413" y="81"/>
                </a:lnTo>
                <a:lnTo>
                  <a:pt x="391" y="55"/>
                </a:lnTo>
                <a:lnTo>
                  <a:pt x="367" y="36"/>
                </a:lnTo>
                <a:lnTo>
                  <a:pt x="341" y="28"/>
                </a:lnTo>
                <a:close/>
                <a:moveTo>
                  <a:pt x="315" y="28"/>
                </a:moveTo>
                <a:lnTo>
                  <a:pt x="289" y="36"/>
                </a:lnTo>
                <a:lnTo>
                  <a:pt x="265" y="55"/>
                </a:lnTo>
                <a:lnTo>
                  <a:pt x="243" y="81"/>
                </a:lnTo>
                <a:lnTo>
                  <a:pt x="224" y="114"/>
                </a:lnTo>
                <a:lnTo>
                  <a:pt x="207" y="152"/>
                </a:lnTo>
                <a:lnTo>
                  <a:pt x="315" y="152"/>
                </a:lnTo>
                <a:lnTo>
                  <a:pt x="315" y="28"/>
                </a:lnTo>
                <a:close/>
                <a:moveTo>
                  <a:pt x="329" y="0"/>
                </a:moveTo>
                <a:lnTo>
                  <a:pt x="388" y="5"/>
                </a:lnTo>
                <a:lnTo>
                  <a:pt x="443" y="21"/>
                </a:lnTo>
                <a:lnTo>
                  <a:pt x="494" y="45"/>
                </a:lnTo>
                <a:lnTo>
                  <a:pt x="539" y="78"/>
                </a:lnTo>
                <a:lnTo>
                  <a:pt x="579" y="117"/>
                </a:lnTo>
                <a:lnTo>
                  <a:pt x="611" y="164"/>
                </a:lnTo>
                <a:lnTo>
                  <a:pt x="636" y="215"/>
                </a:lnTo>
                <a:lnTo>
                  <a:pt x="651" y="270"/>
                </a:lnTo>
                <a:lnTo>
                  <a:pt x="656" y="329"/>
                </a:lnTo>
                <a:lnTo>
                  <a:pt x="651" y="388"/>
                </a:lnTo>
                <a:lnTo>
                  <a:pt x="636" y="443"/>
                </a:lnTo>
                <a:lnTo>
                  <a:pt x="611" y="494"/>
                </a:lnTo>
                <a:lnTo>
                  <a:pt x="579" y="541"/>
                </a:lnTo>
                <a:lnTo>
                  <a:pt x="539" y="580"/>
                </a:lnTo>
                <a:lnTo>
                  <a:pt x="494" y="613"/>
                </a:lnTo>
                <a:lnTo>
                  <a:pt x="443" y="637"/>
                </a:lnTo>
                <a:lnTo>
                  <a:pt x="388" y="653"/>
                </a:lnTo>
                <a:lnTo>
                  <a:pt x="329" y="658"/>
                </a:lnTo>
                <a:lnTo>
                  <a:pt x="269" y="653"/>
                </a:lnTo>
                <a:lnTo>
                  <a:pt x="214" y="637"/>
                </a:lnTo>
                <a:lnTo>
                  <a:pt x="164" y="613"/>
                </a:lnTo>
                <a:lnTo>
                  <a:pt x="117" y="580"/>
                </a:lnTo>
                <a:lnTo>
                  <a:pt x="78" y="541"/>
                </a:lnTo>
                <a:lnTo>
                  <a:pt x="45" y="494"/>
                </a:lnTo>
                <a:lnTo>
                  <a:pt x="21" y="443"/>
                </a:lnTo>
                <a:lnTo>
                  <a:pt x="5" y="388"/>
                </a:lnTo>
                <a:lnTo>
                  <a:pt x="0" y="329"/>
                </a:lnTo>
                <a:lnTo>
                  <a:pt x="5" y="270"/>
                </a:lnTo>
                <a:lnTo>
                  <a:pt x="21" y="215"/>
                </a:lnTo>
                <a:lnTo>
                  <a:pt x="45" y="164"/>
                </a:lnTo>
                <a:lnTo>
                  <a:pt x="78" y="117"/>
                </a:lnTo>
                <a:lnTo>
                  <a:pt x="117" y="78"/>
                </a:lnTo>
                <a:lnTo>
                  <a:pt x="164" y="45"/>
                </a:lnTo>
                <a:lnTo>
                  <a:pt x="214" y="21"/>
                </a:lnTo>
                <a:lnTo>
                  <a:pt x="269" y="5"/>
                </a:lnTo>
                <a:lnTo>
                  <a:pt x="32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1" name="Straight Connector 140"/>
          <p:cNvCxnSpPr/>
          <p:nvPr/>
        </p:nvCxnSpPr>
        <p:spPr>
          <a:xfrm>
            <a:off x="2989829" y="2294978"/>
            <a:ext cx="2532607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2989829" y="3096928"/>
            <a:ext cx="2532607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2989829" y="4089561"/>
            <a:ext cx="2532607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itle 1"/>
          <p:cNvSpPr>
            <a:spLocks noGrp="1"/>
          </p:cNvSpPr>
          <p:nvPr>
            <p:ph type="title"/>
          </p:nvPr>
        </p:nvSpPr>
        <p:spPr>
          <a:xfrm>
            <a:off x="362139" y="232543"/>
            <a:ext cx="10293790" cy="829933"/>
          </a:xfrm>
        </p:spPr>
        <p:txBody>
          <a:bodyPr/>
          <a:lstStyle/>
          <a:p>
            <a:r>
              <a:rPr lang="pl-PL" dirty="0" smtClean="0"/>
              <a:t>Region Trójmorza</a:t>
            </a:r>
            <a:r>
              <a:rPr lang="en-US" dirty="0"/>
              <a:t/>
            </a:r>
            <a:br>
              <a:rPr lang="en-US" dirty="0"/>
            </a:br>
            <a:r>
              <a:rPr lang="pl-PL" sz="1800" dirty="0" smtClean="0">
                <a:solidFill>
                  <a:schemeClr val="tx1">
                    <a:lumMod val="75000"/>
                  </a:schemeClr>
                </a:solidFill>
              </a:rPr>
              <a:t>Potencjał gospodarczy</a:t>
            </a: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B7A64F7-95CE-4549-8912-E6C67E493C48}"/>
              </a:ext>
            </a:extLst>
          </p:cNvPr>
          <p:cNvCxnSpPr/>
          <p:nvPr/>
        </p:nvCxnSpPr>
        <p:spPr>
          <a:xfrm>
            <a:off x="3071273" y="5034977"/>
            <a:ext cx="2532607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Prostokąt 41">
            <a:extLst>
              <a:ext uri="{FF2B5EF4-FFF2-40B4-BE49-F238E27FC236}">
                <a16:creationId xmlns:a16="http://schemas.microsoft.com/office/drawing/2014/main" id="{46BE3EEB-C082-4222-A4BE-9AE93EA2FD00}"/>
              </a:ext>
            </a:extLst>
          </p:cNvPr>
          <p:cNvSpPr/>
          <p:nvPr/>
        </p:nvSpPr>
        <p:spPr>
          <a:xfrm>
            <a:off x="3623822" y="5137719"/>
            <a:ext cx="1911306" cy="772417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914400">
              <a:defRPr/>
            </a:pP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Zapotrzebowanie na inwestycje infrastrukturalne</a:t>
            </a:r>
          </a:p>
          <a:p>
            <a:pPr lvl="0" defTabSz="914400">
              <a:defRPr/>
            </a:pPr>
            <a:r>
              <a:rPr lang="en-GB" sz="1400" b="1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 500</a:t>
            </a:r>
            <a:r>
              <a:rPr lang="pl-PL" sz="1400" b="1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mld </a:t>
            </a:r>
            <a:r>
              <a:rPr lang="en-GB" sz="14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EUR</a:t>
            </a:r>
            <a:endParaRPr lang="en-US" sz="1400" b="1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9" name="Freeform 40">
            <a:extLst>
              <a:ext uri="{FF2B5EF4-FFF2-40B4-BE49-F238E27FC236}">
                <a16:creationId xmlns:a16="http://schemas.microsoft.com/office/drawing/2014/main" id="{633A59BA-42D2-4950-9997-F2E23F47111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60309" y="5290782"/>
            <a:ext cx="288000" cy="409843"/>
          </a:xfrm>
          <a:custGeom>
            <a:avLst/>
            <a:gdLst>
              <a:gd name="T0" fmla="*/ 34 w 299"/>
              <a:gd name="T1" fmla="*/ 344 h 430"/>
              <a:gd name="T2" fmla="*/ 12 w 299"/>
              <a:gd name="T3" fmla="*/ 33 h 430"/>
              <a:gd name="T4" fmla="*/ 266 w 299"/>
              <a:gd name="T5" fmla="*/ 11 h 430"/>
              <a:gd name="T6" fmla="*/ 287 w 299"/>
              <a:gd name="T7" fmla="*/ 323 h 430"/>
              <a:gd name="T8" fmla="*/ 266 w 299"/>
              <a:gd name="T9" fmla="*/ 350 h 430"/>
              <a:gd name="T10" fmla="*/ 299 w 299"/>
              <a:gd name="T11" fmla="*/ 33 h 430"/>
              <a:gd name="T12" fmla="*/ 0 w 299"/>
              <a:gd name="T13" fmla="*/ 33 h 430"/>
              <a:gd name="T14" fmla="*/ 266 w 299"/>
              <a:gd name="T15" fmla="*/ 356 h 430"/>
              <a:gd name="T16" fmla="*/ 245 w 299"/>
              <a:gd name="T17" fmla="*/ 93 h 430"/>
              <a:gd name="T18" fmla="*/ 250 w 299"/>
              <a:gd name="T19" fmla="*/ 212 h 430"/>
              <a:gd name="T20" fmla="*/ 245 w 299"/>
              <a:gd name="T21" fmla="*/ 98 h 430"/>
              <a:gd name="T22" fmla="*/ 60 w 299"/>
              <a:gd name="T23" fmla="*/ 201 h 430"/>
              <a:gd name="T24" fmla="*/ 245 w 299"/>
              <a:gd name="T25" fmla="*/ 98 h 430"/>
              <a:gd name="T26" fmla="*/ 85 w 299"/>
              <a:gd name="T27" fmla="*/ 346 h 430"/>
              <a:gd name="T28" fmla="*/ 94 w 299"/>
              <a:gd name="T29" fmla="*/ 353 h 430"/>
              <a:gd name="T30" fmla="*/ 214 w 299"/>
              <a:gd name="T31" fmla="*/ 346 h 430"/>
              <a:gd name="T32" fmla="*/ 276 w 299"/>
              <a:gd name="T33" fmla="*/ 423 h 430"/>
              <a:gd name="T34" fmla="*/ 39 w 299"/>
              <a:gd name="T35" fmla="*/ 272 h 430"/>
              <a:gd name="T36" fmla="*/ 69 w 299"/>
              <a:gd name="T37" fmla="*/ 242 h 430"/>
              <a:gd name="T38" fmla="*/ 83 w 299"/>
              <a:gd name="T39" fmla="*/ 259 h 430"/>
              <a:gd name="T40" fmla="*/ 69 w 299"/>
              <a:gd name="T41" fmla="*/ 291 h 430"/>
              <a:gd name="T42" fmla="*/ 56 w 299"/>
              <a:gd name="T43" fmla="*/ 259 h 430"/>
              <a:gd name="T44" fmla="*/ 230 w 299"/>
              <a:gd name="T45" fmla="*/ 247 h 430"/>
              <a:gd name="T46" fmla="*/ 230 w 299"/>
              <a:gd name="T47" fmla="*/ 303 h 430"/>
              <a:gd name="T48" fmla="*/ 230 w 299"/>
              <a:gd name="T49" fmla="*/ 247 h 430"/>
              <a:gd name="T50" fmla="*/ 249 w 299"/>
              <a:gd name="T51" fmla="*/ 272 h 430"/>
              <a:gd name="T52" fmla="*/ 217 w 299"/>
              <a:gd name="T53" fmla="*/ 286 h 430"/>
              <a:gd name="T54" fmla="*/ 230 w 299"/>
              <a:gd name="T55" fmla="*/ 253 h 430"/>
              <a:gd name="T56" fmla="*/ 234 w 299"/>
              <a:gd name="T57" fmla="*/ 386 h 430"/>
              <a:gd name="T58" fmla="*/ 65 w 299"/>
              <a:gd name="T59" fmla="*/ 386 h 430"/>
              <a:gd name="T60" fmla="*/ 259 w 299"/>
              <a:gd name="T61" fmla="*/ 405 h 430"/>
              <a:gd name="T62" fmla="*/ 199 w 299"/>
              <a:gd name="T63" fmla="*/ 66 h 430"/>
              <a:gd name="T64" fmla="*/ 194 w 299"/>
              <a:gd name="T65" fmla="*/ 33 h 430"/>
              <a:gd name="T66" fmla="*/ 94 w 299"/>
              <a:gd name="T67" fmla="*/ 66 h 430"/>
              <a:gd name="T68" fmla="*/ 205 w 299"/>
              <a:gd name="T69" fmla="*/ 66 h 430"/>
              <a:gd name="T70" fmla="*/ 194 w 299"/>
              <a:gd name="T71" fmla="*/ 66 h 430"/>
              <a:gd name="T72" fmla="*/ 194 w 299"/>
              <a:gd name="T73" fmla="*/ 66 h 430"/>
              <a:gd name="T74" fmla="*/ 105 w 299"/>
              <a:gd name="T75" fmla="*/ 66 h 430"/>
              <a:gd name="T76" fmla="*/ 105 w 299"/>
              <a:gd name="T77" fmla="*/ 66 h 430"/>
              <a:gd name="T78" fmla="*/ 105 w 299"/>
              <a:gd name="T79" fmla="*/ 44 h 430"/>
              <a:gd name="T80" fmla="*/ 105 w 299"/>
              <a:gd name="T81" fmla="*/ 44 h 430"/>
              <a:gd name="T82" fmla="*/ 194 w 299"/>
              <a:gd name="T83" fmla="*/ 44 h 430"/>
              <a:gd name="T84" fmla="*/ 194 w 299"/>
              <a:gd name="T85" fmla="*/ 44 h 430"/>
              <a:gd name="T86" fmla="*/ 199 w 299"/>
              <a:gd name="T87" fmla="*/ 66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9" h="430">
                <a:moveTo>
                  <a:pt x="266" y="350"/>
                </a:moveTo>
                <a:cubicBezTo>
                  <a:pt x="266" y="344"/>
                  <a:pt x="266" y="344"/>
                  <a:pt x="266" y="344"/>
                </a:cubicBezTo>
                <a:cubicBezTo>
                  <a:pt x="34" y="344"/>
                  <a:pt x="34" y="344"/>
                  <a:pt x="34" y="344"/>
                </a:cubicBezTo>
                <a:cubicBezTo>
                  <a:pt x="28" y="344"/>
                  <a:pt x="22" y="342"/>
                  <a:pt x="18" y="338"/>
                </a:cubicBezTo>
                <a:cubicBezTo>
                  <a:pt x="14" y="334"/>
                  <a:pt x="12" y="329"/>
                  <a:pt x="12" y="323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27"/>
                  <a:pt x="14" y="22"/>
                  <a:pt x="18" y="18"/>
                </a:cubicBezTo>
                <a:cubicBezTo>
                  <a:pt x="22" y="14"/>
                  <a:pt x="28" y="11"/>
                  <a:pt x="34" y="11"/>
                </a:cubicBezTo>
                <a:cubicBezTo>
                  <a:pt x="266" y="11"/>
                  <a:pt x="266" y="11"/>
                  <a:pt x="266" y="11"/>
                </a:cubicBezTo>
                <a:cubicBezTo>
                  <a:pt x="272" y="11"/>
                  <a:pt x="277" y="14"/>
                  <a:pt x="281" y="18"/>
                </a:cubicBezTo>
                <a:cubicBezTo>
                  <a:pt x="285" y="22"/>
                  <a:pt x="287" y="27"/>
                  <a:pt x="287" y="33"/>
                </a:cubicBezTo>
                <a:cubicBezTo>
                  <a:pt x="287" y="323"/>
                  <a:pt x="287" y="323"/>
                  <a:pt x="287" y="323"/>
                </a:cubicBezTo>
                <a:cubicBezTo>
                  <a:pt x="287" y="329"/>
                  <a:pt x="285" y="334"/>
                  <a:pt x="281" y="338"/>
                </a:cubicBezTo>
                <a:cubicBezTo>
                  <a:pt x="277" y="342"/>
                  <a:pt x="272" y="344"/>
                  <a:pt x="266" y="344"/>
                </a:cubicBezTo>
                <a:cubicBezTo>
                  <a:pt x="266" y="350"/>
                  <a:pt x="266" y="350"/>
                  <a:pt x="266" y="350"/>
                </a:cubicBezTo>
                <a:cubicBezTo>
                  <a:pt x="266" y="356"/>
                  <a:pt x="266" y="356"/>
                  <a:pt x="266" y="356"/>
                </a:cubicBezTo>
                <a:cubicBezTo>
                  <a:pt x="284" y="356"/>
                  <a:pt x="299" y="341"/>
                  <a:pt x="299" y="323"/>
                </a:cubicBezTo>
                <a:cubicBezTo>
                  <a:pt x="299" y="33"/>
                  <a:pt x="299" y="33"/>
                  <a:pt x="299" y="33"/>
                </a:cubicBezTo>
                <a:cubicBezTo>
                  <a:pt x="299" y="15"/>
                  <a:pt x="284" y="0"/>
                  <a:pt x="266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15" y="0"/>
                  <a:pt x="1" y="15"/>
                  <a:pt x="0" y="33"/>
                </a:cubicBezTo>
                <a:cubicBezTo>
                  <a:pt x="0" y="323"/>
                  <a:pt x="0" y="323"/>
                  <a:pt x="0" y="323"/>
                </a:cubicBezTo>
                <a:cubicBezTo>
                  <a:pt x="1" y="341"/>
                  <a:pt x="15" y="356"/>
                  <a:pt x="34" y="356"/>
                </a:cubicBezTo>
                <a:cubicBezTo>
                  <a:pt x="266" y="356"/>
                  <a:pt x="266" y="356"/>
                  <a:pt x="266" y="356"/>
                </a:cubicBezTo>
                <a:lnTo>
                  <a:pt x="266" y="350"/>
                </a:lnTo>
                <a:close/>
                <a:moveTo>
                  <a:pt x="245" y="98"/>
                </a:moveTo>
                <a:cubicBezTo>
                  <a:pt x="245" y="93"/>
                  <a:pt x="245" y="93"/>
                  <a:pt x="245" y="93"/>
                </a:cubicBezTo>
                <a:cubicBezTo>
                  <a:pt x="49" y="93"/>
                  <a:pt x="49" y="93"/>
                  <a:pt x="49" y="93"/>
                </a:cubicBezTo>
                <a:cubicBezTo>
                  <a:pt x="49" y="212"/>
                  <a:pt x="49" y="212"/>
                  <a:pt x="49" y="212"/>
                </a:cubicBezTo>
                <a:cubicBezTo>
                  <a:pt x="250" y="212"/>
                  <a:pt x="250" y="212"/>
                  <a:pt x="250" y="212"/>
                </a:cubicBezTo>
                <a:cubicBezTo>
                  <a:pt x="250" y="93"/>
                  <a:pt x="250" y="93"/>
                  <a:pt x="250" y="93"/>
                </a:cubicBezTo>
                <a:cubicBezTo>
                  <a:pt x="245" y="93"/>
                  <a:pt x="245" y="93"/>
                  <a:pt x="245" y="93"/>
                </a:cubicBezTo>
                <a:cubicBezTo>
                  <a:pt x="245" y="98"/>
                  <a:pt x="245" y="98"/>
                  <a:pt x="245" y="98"/>
                </a:cubicBezTo>
                <a:cubicBezTo>
                  <a:pt x="239" y="98"/>
                  <a:pt x="239" y="98"/>
                  <a:pt x="239" y="98"/>
                </a:cubicBezTo>
                <a:cubicBezTo>
                  <a:pt x="239" y="201"/>
                  <a:pt x="239" y="201"/>
                  <a:pt x="239" y="201"/>
                </a:cubicBezTo>
                <a:cubicBezTo>
                  <a:pt x="60" y="201"/>
                  <a:pt x="60" y="201"/>
                  <a:pt x="60" y="201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245" y="104"/>
                  <a:pt x="245" y="104"/>
                  <a:pt x="245" y="104"/>
                </a:cubicBezTo>
                <a:cubicBezTo>
                  <a:pt x="245" y="98"/>
                  <a:pt x="245" y="98"/>
                  <a:pt x="245" y="98"/>
                </a:cubicBezTo>
                <a:cubicBezTo>
                  <a:pt x="239" y="98"/>
                  <a:pt x="239" y="98"/>
                  <a:pt x="239" y="98"/>
                </a:cubicBezTo>
                <a:lnTo>
                  <a:pt x="245" y="98"/>
                </a:lnTo>
                <a:close/>
                <a:moveTo>
                  <a:pt x="85" y="346"/>
                </a:moveTo>
                <a:cubicBezTo>
                  <a:pt x="23" y="423"/>
                  <a:pt x="23" y="423"/>
                  <a:pt x="23" y="423"/>
                </a:cubicBezTo>
                <a:cubicBezTo>
                  <a:pt x="32" y="430"/>
                  <a:pt x="32" y="430"/>
                  <a:pt x="32" y="430"/>
                </a:cubicBezTo>
                <a:cubicBezTo>
                  <a:pt x="94" y="353"/>
                  <a:pt x="94" y="353"/>
                  <a:pt x="94" y="353"/>
                </a:cubicBezTo>
                <a:lnTo>
                  <a:pt x="85" y="346"/>
                </a:lnTo>
                <a:close/>
                <a:moveTo>
                  <a:pt x="276" y="423"/>
                </a:moveTo>
                <a:cubicBezTo>
                  <a:pt x="214" y="346"/>
                  <a:pt x="214" y="346"/>
                  <a:pt x="214" y="346"/>
                </a:cubicBezTo>
                <a:cubicBezTo>
                  <a:pt x="205" y="353"/>
                  <a:pt x="205" y="353"/>
                  <a:pt x="205" y="353"/>
                </a:cubicBezTo>
                <a:cubicBezTo>
                  <a:pt x="268" y="430"/>
                  <a:pt x="268" y="430"/>
                  <a:pt x="268" y="430"/>
                </a:cubicBezTo>
                <a:lnTo>
                  <a:pt x="276" y="423"/>
                </a:lnTo>
                <a:close/>
                <a:moveTo>
                  <a:pt x="69" y="247"/>
                </a:moveTo>
                <a:cubicBezTo>
                  <a:pt x="69" y="242"/>
                  <a:pt x="69" y="242"/>
                  <a:pt x="69" y="242"/>
                </a:cubicBezTo>
                <a:cubicBezTo>
                  <a:pt x="52" y="242"/>
                  <a:pt x="39" y="255"/>
                  <a:pt x="39" y="272"/>
                </a:cubicBezTo>
                <a:cubicBezTo>
                  <a:pt x="39" y="289"/>
                  <a:pt x="52" y="303"/>
                  <a:pt x="69" y="303"/>
                </a:cubicBezTo>
                <a:cubicBezTo>
                  <a:pt x="86" y="303"/>
                  <a:pt x="100" y="289"/>
                  <a:pt x="100" y="272"/>
                </a:cubicBezTo>
                <a:cubicBezTo>
                  <a:pt x="100" y="255"/>
                  <a:pt x="86" y="242"/>
                  <a:pt x="69" y="242"/>
                </a:cubicBezTo>
                <a:cubicBezTo>
                  <a:pt x="69" y="247"/>
                  <a:pt x="69" y="247"/>
                  <a:pt x="69" y="247"/>
                </a:cubicBezTo>
                <a:cubicBezTo>
                  <a:pt x="69" y="253"/>
                  <a:pt x="69" y="253"/>
                  <a:pt x="69" y="253"/>
                </a:cubicBezTo>
                <a:cubicBezTo>
                  <a:pt x="75" y="253"/>
                  <a:pt x="79" y="255"/>
                  <a:pt x="83" y="259"/>
                </a:cubicBezTo>
                <a:cubicBezTo>
                  <a:pt x="86" y="262"/>
                  <a:pt x="88" y="267"/>
                  <a:pt x="88" y="272"/>
                </a:cubicBezTo>
                <a:cubicBezTo>
                  <a:pt x="88" y="277"/>
                  <a:pt x="86" y="282"/>
                  <a:pt x="83" y="286"/>
                </a:cubicBezTo>
                <a:cubicBezTo>
                  <a:pt x="79" y="289"/>
                  <a:pt x="75" y="291"/>
                  <a:pt x="69" y="291"/>
                </a:cubicBezTo>
                <a:cubicBezTo>
                  <a:pt x="64" y="291"/>
                  <a:pt x="59" y="289"/>
                  <a:pt x="56" y="286"/>
                </a:cubicBezTo>
                <a:cubicBezTo>
                  <a:pt x="52" y="282"/>
                  <a:pt x="50" y="277"/>
                  <a:pt x="50" y="272"/>
                </a:cubicBezTo>
                <a:cubicBezTo>
                  <a:pt x="50" y="267"/>
                  <a:pt x="52" y="262"/>
                  <a:pt x="56" y="259"/>
                </a:cubicBezTo>
                <a:cubicBezTo>
                  <a:pt x="59" y="255"/>
                  <a:pt x="64" y="253"/>
                  <a:pt x="69" y="253"/>
                </a:cubicBezTo>
                <a:lnTo>
                  <a:pt x="69" y="247"/>
                </a:lnTo>
                <a:close/>
                <a:moveTo>
                  <a:pt x="230" y="247"/>
                </a:moveTo>
                <a:cubicBezTo>
                  <a:pt x="230" y="242"/>
                  <a:pt x="230" y="242"/>
                  <a:pt x="230" y="242"/>
                </a:cubicBezTo>
                <a:cubicBezTo>
                  <a:pt x="213" y="242"/>
                  <a:pt x="200" y="255"/>
                  <a:pt x="200" y="272"/>
                </a:cubicBezTo>
                <a:cubicBezTo>
                  <a:pt x="200" y="289"/>
                  <a:pt x="213" y="303"/>
                  <a:pt x="230" y="303"/>
                </a:cubicBezTo>
                <a:cubicBezTo>
                  <a:pt x="247" y="303"/>
                  <a:pt x="260" y="289"/>
                  <a:pt x="260" y="272"/>
                </a:cubicBezTo>
                <a:cubicBezTo>
                  <a:pt x="260" y="255"/>
                  <a:pt x="247" y="242"/>
                  <a:pt x="230" y="242"/>
                </a:cubicBezTo>
                <a:cubicBezTo>
                  <a:pt x="230" y="247"/>
                  <a:pt x="230" y="247"/>
                  <a:pt x="230" y="247"/>
                </a:cubicBezTo>
                <a:cubicBezTo>
                  <a:pt x="230" y="253"/>
                  <a:pt x="230" y="253"/>
                  <a:pt x="230" y="253"/>
                </a:cubicBezTo>
                <a:cubicBezTo>
                  <a:pt x="235" y="253"/>
                  <a:pt x="240" y="255"/>
                  <a:pt x="243" y="259"/>
                </a:cubicBezTo>
                <a:cubicBezTo>
                  <a:pt x="247" y="262"/>
                  <a:pt x="249" y="267"/>
                  <a:pt x="249" y="272"/>
                </a:cubicBezTo>
                <a:cubicBezTo>
                  <a:pt x="249" y="277"/>
                  <a:pt x="247" y="282"/>
                  <a:pt x="243" y="286"/>
                </a:cubicBezTo>
                <a:cubicBezTo>
                  <a:pt x="240" y="289"/>
                  <a:pt x="235" y="291"/>
                  <a:pt x="230" y="291"/>
                </a:cubicBezTo>
                <a:cubicBezTo>
                  <a:pt x="225" y="291"/>
                  <a:pt x="220" y="289"/>
                  <a:pt x="217" y="286"/>
                </a:cubicBezTo>
                <a:cubicBezTo>
                  <a:pt x="213" y="282"/>
                  <a:pt x="211" y="277"/>
                  <a:pt x="211" y="272"/>
                </a:cubicBezTo>
                <a:cubicBezTo>
                  <a:pt x="211" y="267"/>
                  <a:pt x="213" y="262"/>
                  <a:pt x="217" y="259"/>
                </a:cubicBezTo>
                <a:cubicBezTo>
                  <a:pt x="220" y="255"/>
                  <a:pt x="225" y="253"/>
                  <a:pt x="230" y="253"/>
                </a:cubicBezTo>
                <a:lnTo>
                  <a:pt x="230" y="247"/>
                </a:lnTo>
                <a:close/>
                <a:moveTo>
                  <a:pt x="65" y="386"/>
                </a:moveTo>
                <a:cubicBezTo>
                  <a:pt x="234" y="386"/>
                  <a:pt x="234" y="386"/>
                  <a:pt x="234" y="386"/>
                </a:cubicBezTo>
                <a:cubicBezTo>
                  <a:pt x="234" y="374"/>
                  <a:pt x="234" y="374"/>
                  <a:pt x="234" y="374"/>
                </a:cubicBezTo>
                <a:cubicBezTo>
                  <a:pt x="65" y="374"/>
                  <a:pt x="65" y="374"/>
                  <a:pt x="65" y="374"/>
                </a:cubicBezTo>
                <a:lnTo>
                  <a:pt x="65" y="386"/>
                </a:lnTo>
                <a:close/>
                <a:moveTo>
                  <a:pt x="40" y="416"/>
                </a:moveTo>
                <a:cubicBezTo>
                  <a:pt x="259" y="416"/>
                  <a:pt x="259" y="416"/>
                  <a:pt x="259" y="416"/>
                </a:cubicBezTo>
                <a:cubicBezTo>
                  <a:pt x="259" y="405"/>
                  <a:pt x="259" y="405"/>
                  <a:pt x="259" y="405"/>
                </a:cubicBezTo>
                <a:cubicBezTo>
                  <a:pt x="40" y="405"/>
                  <a:pt x="40" y="405"/>
                  <a:pt x="40" y="405"/>
                </a:cubicBezTo>
                <a:lnTo>
                  <a:pt x="40" y="416"/>
                </a:lnTo>
                <a:close/>
                <a:moveTo>
                  <a:pt x="199" y="66"/>
                </a:moveTo>
                <a:cubicBezTo>
                  <a:pt x="205" y="66"/>
                  <a:pt x="205" y="66"/>
                  <a:pt x="205" y="66"/>
                </a:cubicBezTo>
                <a:cubicBezTo>
                  <a:pt x="205" y="44"/>
                  <a:pt x="205" y="44"/>
                  <a:pt x="205" y="44"/>
                </a:cubicBezTo>
                <a:cubicBezTo>
                  <a:pt x="205" y="38"/>
                  <a:pt x="200" y="33"/>
                  <a:pt x="194" y="33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99" y="33"/>
                  <a:pt x="94" y="38"/>
                  <a:pt x="94" y="44"/>
                </a:cubicBezTo>
                <a:cubicBezTo>
                  <a:pt x="94" y="66"/>
                  <a:pt x="94" y="66"/>
                  <a:pt x="94" y="66"/>
                </a:cubicBezTo>
                <a:cubicBezTo>
                  <a:pt x="94" y="72"/>
                  <a:pt x="99" y="76"/>
                  <a:pt x="105" y="76"/>
                </a:cubicBezTo>
                <a:cubicBezTo>
                  <a:pt x="194" y="76"/>
                  <a:pt x="194" y="76"/>
                  <a:pt x="194" y="76"/>
                </a:cubicBezTo>
                <a:cubicBezTo>
                  <a:pt x="200" y="76"/>
                  <a:pt x="205" y="72"/>
                  <a:pt x="205" y="66"/>
                </a:cubicBezTo>
                <a:cubicBezTo>
                  <a:pt x="199" y="66"/>
                  <a:pt x="199" y="66"/>
                  <a:pt x="199" y="66"/>
                </a:cubicBezTo>
                <a:cubicBezTo>
                  <a:pt x="194" y="66"/>
                  <a:pt x="194" y="66"/>
                  <a:pt x="194" y="66"/>
                </a:cubicBezTo>
                <a:cubicBezTo>
                  <a:pt x="194" y="66"/>
                  <a:pt x="194" y="66"/>
                  <a:pt x="194" y="66"/>
                </a:cubicBezTo>
                <a:cubicBezTo>
                  <a:pt x="194" y="65"/>
                  <a:pt x="194" y="65"/>
                  <a:pt x="194" y="65"/>
                </a:cubicBezTo>
                <a:cubicBezTo>
                  <a:pt x="194" y="66"/>
                  <a:pt x="194" y="66"/>
                  <a:pt x="194" y="66"/>
                </a:cubicBezTo>
                <a:cubicBezTo>
                  <a:pt x="194" y="66"/>
                  <a:pt x="194" y="66"/>
                  <a:pt x="194" y="66"/>
                </a:cubicBezTo>
                <a:cubicBezTo>
                  <a:pt x="194" y="65"/>
                  <a:pt x="194" y="65"/>
                  <a:pt x="194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6"/>
                  <a:pt x="105" y="66"/>
                  <a:pt x="105" y="66"/>
                </a:cubicBezTo>
                <a:cubicBezTo>
                  <a:pt x="106" y="66"/>
                  <a:pt x="106" y="66"/>
                  <a:pt x="106" y="66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6"/>
                  <a:pt x="105" y="66"/>
                  <a:pt x="105" y="66"/>
                </a:cubicBezTo>
                <a:cubicBezTo>
                  <a:pt x="106" y="66"/>
                  <a:pt x="106" y="66"/>
                  <a:pt x="106" y="66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4" y="66"/>
                  <a:pt x="194" y="66"/>
                  <a:pt x="194" y="66"/>
                </a:cubicBezTo>
                <a:lnTo>
                  <a:pt x="199" y="66"/>
                </a:lnTo>
                <a:close/>
              </a:path>
            </a:pathLst>
          </a:custGeom>
          <a:solidFill>
            <a:schemeClr val="bg2"/>
          </a:solidFill>
          <a:ln w="1905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6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Region Trójmorza</a:t>
            </a:r>
            <a:r>
              <a:rPr lang="en-US" dirty="0"/>
              <a:t/>
            </a:r>
            <a:br>
              <a:rPr lang="en-US" dirty="0"/>
            </a:br>
            <a:r>
              <a:rPr lang="pl-PL" sz="1800" dirty="0" smtClean="0">
                <a:solidFill>
                  <a:schemeClr val="tx1">
                    <a:lumMod val="75000"/>
                  </a:schemeClr>
                </a:solidFill>
              </a:rPr>
              <a:t>Zapotrzebowanie na inwestycje infrastrukutalne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pl-PL" sz="1800" dirty="0" smtClean="0">
                <a:solidFill>
                  <a:schemeClr val="tx1">
                    <a:lumMod val="75000"/>
                  </a:schemeClr>
                </a:solidFill>
              </a:rPr>
              <a:t>do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 2030</a:t>
            </a:r>
            <a:r>
              <a:rPr lang="pl-PL" sz="1800" dirty="0" smtClean="0">
                <a:solidFill>
                  <a:schemeClr val="tx1">
                    <a:lumMod val="75000"/>
                  </a:schemeClr>
                </a:solidFill>
              </a:rPr>
              <a:t> r.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240" y="244154"/>
            <a:ext cx="1600448" cy="539340"/>
          </a:xfrm>
          <a:prstGeom prst="rect">
            <a:avLst/>
          </a:prstGeom>
        </p:spPr>
      </p:pic>
      <p:sp>
        <p:nvSpPr>
          <p:cNvPr id="41" name="pole tekstowe 35"/>
          <p:cNvSpPr txBox="1"/>
          <p:nvPr/>
        </p:nvSpPr>
        <p:spPr>
          <a:xfrm>
            <a:off x="362139" y="6046502"/>
            <a:ext cx="8205829" cy="323165"/>
          </a:xfrm>
          <a:prstGeom prst="rect">
            <a:avLst/>
          </a:prstGeom>
          <a:noFill/>
        </p:spPr>
        <p:txBody>
          <a:bodyPr wrap="square" lIns="90000" tIns="0" rIns="0" bIns="0" rtlCol="0">
            <a:spAutoFit/>
          </a:bodyPr>
          <a:lstStyle/>
          <a:p>
            <a:pPr defTabSz="914400">
              <a:buSzPct val="77000"/>
              <a:defRPr/>
            </a:pPr>
            <a:r>
              <a:rPr lang="pl-PL" sz="105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Szacowane zapotrzebowanie na inwestycje </a:t>
            </a:r>
            <a:r>
              <a:rPr lang="pl-PL" sz="105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infrastrukturalne w </a:t>
            </a:r>
            <a:r>
              <a:rPr lang="pl-PL" sz="105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krajach </a:t>
            </a:r>
            <a:r>
              <a:rPr lang="pl-PL" sz="105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Trójmorza </a:t>
            </a:r>
            <a:r>
              <a:rPr lang="pl-PL" sz="105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 2030 r.</a:t>
            </a:r>
            <a:br>
              <a:rPr lang="pl-PL" sz="105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sz="105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Źródło: </a:t>
            </a:r>
            <a:r>
              <a:rPr lang="pl-PL" sz="105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SpotData, 2019</a:t>
            </a:r>
            <a:endParaRPr lang="en-GB" sz="105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6" name="Rectangle 6"/>
          <p:cNvSpPr/>
          <p:nvPr/>
        </p:nvSpPr>
        <p:spPr>
          <a:xfrm>
            <a:off x="471805" y="1615693"/>
            <a:ext cx="1990629" cy="1332000"/>
          </a:xfrm>
          <a:prstGeom prst="roundRect">
            <a:avLst>
              <a:gd name="adj" fmla="val 8086"/>
            </a:avLst>
          </a:prstGeom>
          <a:solidFill>
            <a:schemeClr val="tx2"/>
          </a:solidFill>
          <a:ln w="1905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Razem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~290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kumimoji="0" 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mld EUR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Rectangle 6"/>
          <p:cNvSpPr/>
          <p:nvPr/>
        </p:nvSpPr>
        <p:spPr>
          <a:xfrm>
            <a:off x="471805" y="3089125"/>
            <a:ext cx="1990629" cy="1332000"/>
          </a:xfrm>
          <a:prstGeom prst="roundRect">
            <a:avLst>
              <a:gd name="adj" fmla="val 7514"/>
            </a:avLst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Razem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~88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kumimoji="0" 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mld EUR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Rectangle 6"/>
          <p:cNvSpPr/>
          <p:nvPr/>
        </p:nvSpPr>
        <p:spPr>
          <a:xfrm>
            <a:off x="471805" y="4562559"/>
            <a:ext cx="1990629" cy="1332000"/>
          </a:xfrm>
          <a:prstGeom prst="roundRect">
            <a:avLst>
              <a:gd name="adj" fmla="val 9230"/>
            </a:avLst>
          </a:prstGeom>
          <a:solidFill>
            <a:schemeClr val="bg2"/>
          </a:solidFill>
          <a:ln w="1905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Razem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 defTabSz="914400"/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~160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sz="1400" b="1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mld EUR</a:t>
            </a:r>
            <a:endParaRPr lang="en-US" sz="1400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2689859" y="3018409"/>
            <a:ext cx="8490489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689859" y="4411668"/>
            <a:ext cx="8490489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Prostokąt 45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3077342" y="2598954"/>
            <a:ext cx="1151557" cy="33249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165</a:t>
            </a:r>
            <a:b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mld EUR</a:t>
            </a: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0" name="Freeform 44"/>
          <p:cNvSpPr>
            <a:spLocks noEditPoints="1"/>
          </p:cNvSpPr>
          <p:nvPr/>
        </p:nvSpPr>
        <p:spPr bwMode="auto">
          <a:xfrm>
            <a:off x="3500416" y="2061835"/>
            <a:ext cx="305408" cy="337336"/>
          </a:xfrm>
          <a:custGeom>
            <a:avLst/>
            <a:gdLst>
              <a:gd name="T0" fmla="*/ 37 w 220"/>
              <a:gd name="T1" fmla="*/ 243 h 243"/>
              <a:gd name="T2" fmla="*/ 75 w 220"/>
              <a:gd name="T3" fmla="*/ 2 h 243"/>
              <a:gd name="T4" fmla="*/ 68 w 220"/>
              <a:gd name="T5" fmla="*/ 1 h 243"/>
              <a:gd name="T6" fmla="*/ 30 w 220"/>
              <a:gd name="T7" fmla="*/ 242 h 243"/>
              <a:gd name="T8" fmla="*/ 37 w 220"/>
              <a:gd name="T9" fmla="*/ 243 h 243"/>
              <a:gd name="T10" fmla="*/ 193 w 220"/>
              <a:gd name="T11" fmla="*/ 242 h 243"/>
              <a:gd name="T12" fmla="*/ 157 w 220"/>
              <a:gd name="T13" fmla="*/ 1 h 243"/>
              <a:gd name="T14" fmla="*/ 150 w 220"/>
              <a:gd name="T15" fmla="*/ 2 h 243"/>
              <a:gd name="T16" fmla="*/ 186 w 220"/>
              <a:gd name="T17" fmla="*/ 243 h 243"/>
              <a:gd name="T18" fmla="*/ 193 w 220"/>
              <a:gd name="T19" fmla="*/ 242 h 243"/>
              <a:gd name="T20" fmla="*/ 55 w 220"/>
              <a:gd name="T21" fmla="*/ 0 h 243"/>
              <a:gd name="T22" fmla="*/ 0 w 220"/>
              <a:gd name="T23" fmla="*/ 242 h 243"/>
              <a:gd name="T24" fmla="*/ 7 w 220"/>
              <a:gd name="T25" fmla="*/ 243 h 243"/>
              <a:gd name="T26" fmla="*/ 62 w 220"/>
              <a:gd name="T27" fmla="*/ 2 h 243"/>
              <a:gd name="T28" fmla="*/ 55 w 220"/>
              <a:gd name="T29" fmla="*/ 0 h 243"/>
              <a:gd name="T30" fmla="*/ 163 w 220"/>
              <a:gd name="T31" fmla="*/ 2 h 243"/>
              <a:gd name="T32" fmla="*/ 213 w 220"/>
              <a:gd name="T33" fmla="*/ 243 h 243"/>
              <a:gd name="T34" fmla="*/ 220 w 220"/>
              <a:gd name="T35" fmla="*/ 242 h 243"/>
              <a:gd name="T36" fmla="*/ 170 w 220"/>
              <a:gd name="T37" fmla="*/ 0 h 243"/>
              <a:gd name="T38" fmla="*/ 163 w 220"/>
              <a:gd name="T39" fmla="*/ 2 h 243"/>
              <a:gd name="T40" fmla="*/ 115 w 220"/>
              <a:gd name="T41" fmla="*/ 243 h 243"/>
              <a:gd name="T42" fmla="*/ 115 w 220"/>
              <a:gd name="T43" fmla="*/ 191 h 243"/>
              <a:gd name="T44" fmla="*/ 108 w 220"/>
              <a:gd name="T45" fmla="*/ 191 h 243"/>
              <a:gd name="T46" fmla="*/ 108 w 220"/>
              <a:gd name="T47" fmla="*/ 243 h 243"/>
              <a:gd name="T48" fmla="*/ 115 w 220"/>
              <a:gd name="T49" fmla="*/ 243 h 243"/>
              <a:gd name="T50" fmla="*/ 115 w 220"/>
              <a:gd name="T51" fmla="*/ 173 h 243"/>
              <a:gd name="T52" fmla="*/ 115 w 220"/>
              <a:gd name="T53" fmla="*/ 144 h 243"/>
              <a:gd name="T54" fmla="*/ 108 w 220"/>
              <a:gd name="T55" fmla="*/ 144 h 243"/>
              <a:gd name="T56" fmla="*/ 108 w 220"/>
              <a:gd name="T57" fmla="*/ 173 h 243"/>
              <a:gd name="T58" fmla="*/ 115 w 220"/>
              <a:gd name="T59" fmla="*/ 173 h 243"/>
              <a:gd name="T60" fmla="*/ 115 w 220"/>
              <a:gd name="T61" fmla="*/ 124 h 243"/>
              <a:gd name="T62" fmla="*/ 115 w 220"/>
              <a:gd name="T63" fmla="*/ 99 h 243"/>
              <a:gd name="T64" fmla="*/ 108 w 220"/>
              <a:gd name="T65" fmla="*/ 99 h 243"/>
              <a:gd name="T66" fmla="*/ 108 w 220"/>
              <a:gd name="T67" fmla="*/ 124 h 243"/>
              <a:gd name="T68" fmla="*/ 115 w 220"/>
              <a:gd name="T69" fmla="*/ 124 h 243"/>
              <a:gd name="T70" fmla="*/ 115 w 220"/>
              <a:gd name="T71" fmla="*/ 82 h 243"/>
              <a:gd name="T72" fmla="*/ 115 w 220"/>
              <a:gd name="T73" fmla="*/ 60 h 243"/>
              <a:gd name="T74" fmla="*/ 108 w 220"/>
              <a:gd name="T75" fmla="*/ 60 h 243"/>
              <a:gd name="T76" fmla="*/ 108 w 220"/>
              <a:gd name="T77" fmla="*/ 82 h 243"/>
              <a:gd name="T78" fmla="*/ 115 w 220"/>
              <a:gd name="T79" fmla="*/ 82 h 243"/>
              <a:gd name="T80" fmla="*/ 115 w 220"/>
              <a:gd name="T81" fmla="*/ 43 h 243"/>
              <a:gd name="T82" fmla="*/ 115 w 220"/>
              <a:gd name="T83" fmla="*/ 28 h 243"/>
              <a:gd name="T84" fmla="*/ 108 w 220"/>
              <a:gd name="T85" fmla="*/ 28 h 243"/>
              <a:gd name="T86" fmla="*/ 108 w 220"/>
              <a:gd name="T87" fmla="*/ 43 h 243"/>
              <a:gd name="T88" fmla="*/ 115 w 220"/>
              <a:gd name="T89" fmla="*/ 43 h 243"/>
              <a:gd name="T90" fmla="*/ 115 w 220"/>
              <a:gd name="T91" fmla="*/ 12 h 243"/>
              <a:gd name="T92" fmla="*/ 115 w 220"/>
              <a:gd name="T93" fmla="*/ 2 h 243"/>
              <a:gd name="T94" fmla="*/ 108 w 220"/>
              <a:gd name="T95" fmla="*/ 2 h 243"/>
              <a:gd name="T96" fmla="*/ 108 w 220"/>
              <a:gd name="T97" fmla="*/ 12 h 243"/>
              <a:gd name="T98" fmla="*/ 115 w 220"/>
              <a:gd name="T99" fmla="*/ 1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0" h="243">
                <a:moveTo>
                  <a:pt x="37" y="243"/>
                </a:moveTo>
                <a:lnTo>
                  <a:pt x="75" y="2"/>
                </a:lnTo>
                <a:lnTo>
                  <a:pt x="68" y="1"/>
                </a:lnTo>
                <a:lnTo>
                  <a:pt x="30" y="242"/>
                </a:lnTo>
                <a:lnTo>
                  <a:pt x="37" y="243"/>
                </a:lnTo>
                <a:close/>
                <a:moveTo>
                  <a:pt x="193" y="242"/>
                </a:moveTo>
                <a:lnTo>
                  <a:pt x="157" y="1"/>
                </a:lnTo>
                <a:lnTo>
                  <a:pt x="150" y="2"/>
                </a:lnTo>
                <a:lnTo>
                  <a:pt x="186" y="243"/>
                </a:lnTo>
                <a:lnTo>
                  <a:pt x="193" y="242"/>
                </a:lnTo>
                <a:close/>
                <a:moveTo>
                  <a:pt x="55" y="0"/>
                </a:moveTo>
                <a:lnTo>
                  <a:pt x="0" y="242"/>
                </a:lnTo>
                <a:lnTo>
                  <a:pt x="7" y="243"/>
                </a:lnTo>
                <a:lnTo>
                  <a:pt x="62" y="2"/>
                </a:lnTo>
                <a:lnTo>
                  <a:pt x="55" y="0"/>
                </a:lnTo>
                <a:close/>
                <a:moveTo>
                  <a:pt x="163" y="2"/>
                </a:moveTo>
                <a:lnTo>
                  <a:pt x="213" y="243"/>
                </a:lnTo>
                <a:lnTo>
                  <a:pt x="220" y="242"/>
                </a:lnTo>
                <a:lnTo>
                  <a:pt x="170" y="0"/>
                </a:lnTo>
                <a:lnTo>
                  <a:pt x="163" y="2"/>
                </a:lnTo>
                <a:close/>
                <a:moveTo>
                  <a:pt x="115" y="243"/>
                </a:moveTo>
                <a:lnTo>
                  <a:pt x="115" y="191"/>
                </a:lnTo>
                <a:lnTo>
                  <a:pt x="108" y="191"/>
                </a:lnTo>
                <a:lnTo>
                  <a:pt x="108" y="243"/>
                </a:lnTo>
                <a:lnTo>
                  <a:pt x="115" y="243"/>
                </a:lnTo>
                <a:close/>
                <a:moveTo>
                  <a:pt x="115" y="173"/>
                </a:moveTo>
                <a:lnTo>
                  <a:pt x="115" y="144"/>
                </a:lnTo>
                <a:lnTo>
                  <a:pt x="108" y="144"/>
                </a:lnTo>
                <a:lnTo>
                  <a:pt x="108" y="173"/>
                </a:lnTo>
                <a:lnTo>
                  <a:pt x="115" y="173"/>
                </a:lnTo>
                <a:close/>
                <a:moveTo>
                  <a:pt x="115" y="124"/>
                </a:moveTo>
                <a:lnTo>
                  <a:pt x="115" y="99"/>
                </a:lnTo>
                <a:lnTo>
                  <a:pt x="108" y="99"/>
                </a:lnTo>
                <a:lnTo>
                  <a:pt x="108" y="124"/>
                </a:lnTo>
                <a:lnTo>
                  <a:pt x="115" y="124"/>
                </a:lnTo>
                <a:close/>
                <a:moveTo>
                  <a:pt x="115" y="82"/>
                </a:moveTo>
                <a:lnTo>
                  <a:pt x="115" y="60"/>
                </a:lnTo>
                <a:lnTo>
                  <a:pt x="108" y="60"/>
                </a:lnTo>
                <a:lnTo>
                  <a:pt x="108" y="82"/>
                </a:lnTo>
                <a:lnTo>
                  <a:pt x="115" y="82"/>
                </a:lnTo>
                <a:close/>
                <a:moveTo>
                  <a:pt x="115" y="43"/>
                </a:moveTo>
                <a:lnTo>
                  <a:pt x="115" y="28"/>
                </a:lnTo>
                <a:lnTo>
                  <a:pt x="108" y="28"/>
                </a:lnTo>
                <a:lnTo>
                  <a:pt x="108" y="43"/>
                </a:lnTo>
                <a:lnTo>
                  <a:pt x="115" y="43"/>
                </a:lnTo>
                <a:close/>
                <a:moveTo>
                  <a:pt x="115" y="12"/>
                </a:moveTo>
                <a:lnTo>
                  <a:pt x="115" y="2"/>
                </a:lnTo>
                <a:lnTo>
                  <a:pt x="108" y="2"/>
                </a:lnTo>
                <a:lnTo>
                  <a:pt x="108" y="12"/>
                </a:lnTo>
                <a:lnTo>
                  <a:pt x="115" y="1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Prostokąt 45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3150843" y="1725941"/>
            <a:ext cx="1004553" cy="22757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</a:t>
            </a:r>
            <a:r>
              <a:rPr lang="pl-PL" sz="1200" kern="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rogi</a:t>
            </a:r>
            <a:endParaRPr kumimoji="0" lang="pl-PL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Prostokąt 45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5309328" y="2598954"/>
            <a:ext cx="1151557" cy="33249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100</a:t>
            </a:r>
            <a:b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mld EUR</a:t>
            </a: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8" name="Prostokąt 45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5382829" y="1725941"/>
            <a:ext cx="1004553" cy="22757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rtlCol="0" anchor="b"/>
          <a:lstStyle/>
          <a:p>
            <a:pPr lvl="0" algn="ctr" defTabSz="914400">
              <a:defRPr/>
            </a:pPr>
            <a:r>
              <a:rPr lang="pl-PL" sz="1200" kern="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</a:t>
            </a:r>
            <a:r>
              <a:rPr lang="pl-PL" sz="1200" kern="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oleje</a:t>
            </a:r>
            <a:endParaRPr lang="pl-PL" sz="1200" kern="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Freeform 40"/>
          <p:cNvSpPr>
            <a:spLocks noEditPoints="1"/>
          </p:cNvSpPr>
          <p:nvPr/>
        </p:nvSpPr>
        <p:spPr bwMode="auto">
          <a:xfrm>
            <a:off x="5758777" y="2050729"/>
            <a:ext cx="252656" cy="359548"/>
          </a:xfrm>
          <a:custGeom>
            <a:avLst/>
            <a:gdLst>
              <a:gd name="T0" fmla="*/ 34 w 299"/>
              <a:gd name="T1" fmla="*/ 344 h 430"/>
              <a:gd name="T2" fmla="*/ 12 w 299"/>
              <a:gd name="T3" fmla="*/ 33 h 430"/>
              <a:gd name="T4" fmla="*/ 266 w 299"/>
              <a:gd name="T5" fmla="*/ 11 h 430"/>
              <a:gd name="T6" fmla="*/ 287 w 299"/>
              <a:gd name="T7" fmla="*/ 323 h 430"/>
              <a:gd name="T8" fmla="*/ 266 w 299"/>
              <a:gd name="T9" fmla="*/ 350 h 430"/>
              <a:gd name="T10" fmla="*/ 299 w 299"/>
              <a:gd name="T11" fmla="*/ 33 h 430"/>
              <a:gd name="T12" fmla="*/ 0 w 299"/>
              <a:gd name="T13" fmla="*/ 33 h 430"/>
              <a:gd name="T14" fmla="*/ 266 w 299"/>
              <a:gd name="T15" fmla="*/ 356 h 430"/>
              <a:gd name="T16" fmla="*/ 245 w 299"/>
              <a:gd name="T17" fmla="*/ 93 h 430"/>
              <a:gd name="T18" fmla="*/ 250 w 299"/>
              <a:gd name="T19" fmla="*/ 212 h 430"/>
              <a:gd name="T20" fmla="*/ 245 w 299"/>
              <a:gd name="T21" fmla="*/ 98 h 430"/>
              <a:gd name="T22" fmla="*/ 60 w 299"/>
              <a:gd name="T23" fmla="*/ 201 h 430"/>
              <a:gd name="T24" fmla="*/ 245 w 299"/>
              <a:gd name="T25" fmla="*/ 98 h 430"/>
              <a:gd name="T26" fmla="*/ 85 w 299"/>
              <a:gd name="T27" fmla="*/ 346 h 430"/>
              <a:gd name="T28" fmla="*/ 94 w 299"/>
              <a:gd name="T29" fmla="*/ 353 h 430"/>
              <a:gd name="T30" fmla="*/ 214 w 299"/>
              <a:gd name="T31" fmla="*/ 346 h 430"/>
              <a:gd name="T32" fmla="*/ 276 w 299"/>
              <a:gd name="T33" fmla="*/ 423 h 430"/>
              <a:gd name="T34" fmla="*/ 39 w 299"/>
              <a:gd name="T35" fmla="*/ 272 h 430"/>
              <a:gd name="T36" fmla="*/ 69 w 299"/>
              <a:gd name="T37" fmla="*/ 242 h 430"/>
              <a:gd name="T38" fmla="*/ 83 w 299"/>
              <a:gd name="T39" fmla="*/ 259 h 430"/>
              <a:gd name="T40" fmla="*/ 69 w 299"/>
              <a:gd name="T41" fmla="*/ 291 h 430"/>
              <a:gd name="T42" fmla="*/ 56 w 299"/>
              <a:gd name="T43" fmla="*/ 259 h 430"/>
              <a:gd name="T44" fmla="*/ 230 w 299"/>
              <a:gd name="T45" fmla="*/ 247 h 430"/>
              <a:gd name="T46" fmla="*/ 230 w 299"/>
              <a:gd name="T47" fmla="*/ 303 h 430"/>
              <a:gd name="T48" fmla="*/ 230 w 299"/>
              <a:gd name="T49" fmla="*/ 247 h 430"/>
              <a:gd name="T50" fmla="*/ 249 w 299"/>
              <a:gd name="T51" fmla="*/ 272 h 430"/>
              <a:gd name="T52" fmla="*/ 217 w 299"/>
              <a:gd name="T53" fmla="*/ 286 h 430"/>
              <a:gd name="T54" fmla="*/ 230 w 299"/>
              <a:gd name="T55" fmla="*/ 253 h 430"/>
              <a:gd name="T56" fmla="*/ 234 w 299"/>
              <a:gd name="T57" fmla="*/ 386 h 430"/>
              <a:gd name="T58" fmla="*/ 65 w 299"/>
              <a:gd name="T59" fmla="*/ 386 h 430"/>
              <a:gd name="T60" fmla="*/ 259 w 299"/>
              <a:gd name="T61" fmla="*/ 405 h 430"/>
              <a:gd name="T62" fmla="*/ 199 w 299"/>
              <a:gd name="T63" fmla="*/ 66 h 430"/>
              <a:gd name="T64" fmla="*/ 194 w 299"/>
              <a:gd name="T65" fmla="*/ 33 h 430"/>
              <a:gd name="T66" fmla="*/ 94 w 299"/>
              <a:gd name="T67" fmla="*/ 66 h 430"/>
              <a:gd name="T68" fmla="*/ 205 w 299"/>
              <a:gd name="T69" fmla="*/ 66 h 430"/>
              <a:gd name="T70" fmla="*/ 194 w 299"/>
              <a:gd name="T71" fmla="*/ 66 h 430"/>
              <a:gd name="T72" fmla="*/ 194 w 299"/>
              <a:gd name="T73" fmla="*/ 66 h 430"/>
              <a:gd name="T74" fmla="*/ 105 w 299"/>
              <a:gd name="T75" fmla="*/ 66 h 430"/>
              <a:gd name="T76" fmla="*/ 105 w 299"/>
              <a:gd name="T77" fmla="*/ 66 h 430"/>
              <a:gd name="T78" fmla="*/ 105 w 299"/>
              <a:gd name="T79" fmla="*/ 44 h 430"/>
              <a:gd name="T80" fmla="*/ 105 w 299"/>
              <a:gd name="T81" fmla="*/ 44 h 430"/>
              <a:gd name="T82" fmla="*/ 194 w 299"/>
              <a:gd name="T83" fmla="*/ 44 h 430"/>
              <a:gd name="T84" fmla="*/ 194 w 299"/>
              <a:gd name="T85" fmla="*/ 44 h 430"/>
              <a:gd name="T86" fmla="*/ 199 w 299"/>
              <a:gd name="T87" fmla="*/ 66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9" h="430">
                <a:moveTo>
                  <a:pt x="266" y="350"/>
                </a:moveTo>
                <a:cubicBezTo>
                  <a:pt x="266" y="344"/>
                  <a:pt x="266" y="344"/>
                  <a:pt x="266" y="344"/>
                </a:cubicBezTo>
                <a:cubicBezTo>
                  <a:pt x="34" y="344"/>
                  <a:pt x="34" y="344"/>
                  <a:pt x="34" y="344"/>
                </a:cubicBezTo>
                <a:cubicBezTo>
                  <a:pt x="28" y="344"/>
                  <a:pt x="22" y="342"/>
                  <a:pt x="18" y="338"/>
                </a:cubicBezTo>
                <a:cubicBezTo>
                  <a:pt x="14" y="334"/>
                  <a:pt x="12" y="329"/>
                  <a:pt x="12" y="323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27"/>
                  <a:pt x="14" y="22"/>
                  <a:pt x="18" y="18"/>
                </a:cubicBezTo>
                <a:cubicBezTo>
                  <a:pt x="22" y="14"/>
                  <a:pt x="28" y="11"/>
                  <a:pt x="34" y="11"/>
                </a:cubicBezTo>
                <a:cubicBezTo>
                  <a:pt x="266" y="11"/>
                  <a:pt x="266" y="11"/>
                  <a:pt x="266" y="11"/>
                </a:cubicBezTo>
                <a:cubicBezTo>
                  <a:pt x="272" y="11"/>
                  <a:pt x="277" y="14"/>
                  <a:pt x="281" y="18"/>
                </a:cubicBezTo>
                <a:cubicBezTo>
                  <a:pt x="285" y="22"/>
                  <a:pt x="287" y="27"/>
                  <a:pt x="287" y="33"/>
                </a:cubicBezTo>
                <a:cubicBezTo>
                  <a:pt x="287" y="323"/>
                  <a:pt x="287" y="323"/>
                  <a:pt x="287" y="323"/>
                </a:cubicBezTo>
                <a:cubicBezTo>
                  <a:pt x="287" y="329"/>
                  <a:pt x="285" y="334"/>
                  <a:pt x="281" y="338"/>
                </a:cubicBezTo>
                <a:cubicBezTo>
                  <a:pt x="277" y="342"/>
                  <a:pt x="272" y="344"/>
                  <a:pt x="266" y="344"/>
                </a:cubicBezTo>
                <a:cubicBezTo>
                  <a:pt x="266" y="350"/>
                  <a:pt x="266" y="350"/>
                  <a:pt x="266" y="350"/>
                </a:cubicBezTo>
                <a:cubicBezTo>
                  <a:pt x="266" y="356"/>
                  <a:pt x="266" y="356"/>
                  <a:pt x="266" y="356"/>
                </a:cubicBezTo>
                <a:cubicBezTo>
                  <a:pt x="284" y="356"/>
                  <a:pt x="299" y="341"/>
                  <a:pt x="299" y="323"/>
                </a:cubicBezTo>
                <a:cubicBezTo>
                  <a:pt x="299" y="33"/>
                  <a:pt x="299" y="33"/>
                  <a:pt x="299" y="33"/>
                </a:cubicBezTo>
                <a:cubicBezTo>
                  <a:pt x="299" y="15"/>
                  <a:pt x="284" y="0"/>
                  <a:pt x="266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15" y="0"/>
                  <a:pt x="1" y="15"/>
                  <a:pt x="0" y="33"/>
                </a:cubicBezTo>
                <a:cubicBezTo>
                  <a:pt x="0" y="323"/>
                  <a:pt x="0" y="323"/>
                  <a:pt x="0" y="323"/>
                </a:cubicBezTo>
                <a:cubicBezTo>
                  <a:pt x="1" y="341"/>
                  <a:pt x="15" y="356"/>
                  <a:pt x="34" y="356"/>
                </a:cubicBezTo>
                <a:cubicBezTo>
                  <a:pt x="266" y="356"/>
                  <a:pt x="266" y="356"/>
                  <a:pt x="266" y="356"/>
                </a:cubicBezTo>
                <a:lnTo>
                  <a:pt x="266" y="350"/>
                </a:lnTo>
                <a:close/>
                <a:moveTo>
                  <a:pt x="245" y="98"/>
                </a:moveTo>
                <a:cubicBezTo>
                  <a:pt x="245" y="93"/>
                  <a:pt x="245" y="93"/>
                  <a:pt x="245" y="93"/>
                </a:cubicBezTo>
                <a:cubicBezTo>
                  <a:pt x="49" y="93"/>
                  <a:pt x="49" y="93"/>
                  <a:pt x="49" y="93"/>
                </a:cubicBezTo>
                <a:cubicBezTo>
                  <a:pt x="49" y="212"/>
                  <a:pt x="49" y="212"/>
                  <a:pt x="49" y="212"/>
                </a:cubicBezTo>
                <a:cubicBezTo>
                  <a:pt x="250" y="212"/>
                  <a:pt x="250" y="212"/>
                  <a:pt x="250" y="212"/>
                </a:cubicBezTo>
                <a:cubicBezTo>
                  <a:pt x="250" y="93"/>
                  <a:pt x="250" y="93"/>
                  <a:pt x="250" y="93"/>
                </a:cubicBezTo>
                <a:cubicBezTo>
                  <a:pt x="245" y="93"/>
                  <a:pt x="245" y="93"/>
                  <a:pt x="245" y="93"/>
                </a:cubicBezTo>
                <a:cubicBezTo>
                  <a:pt x="245" y="98"/>
                  <a:pt x="245" y="98"/>
                  <a:pt x="245" y="98"/>
                </a:cubicBezTo>
                <a:cubicBezTo>
                  <a:pt x="239" y="98"/>
                  <a:pt x="239" y="98"/>
                  <a:pt x="239" y="98"/>
                </a:cubicBezTo>
                <a:cubicBezTo>
                  <a:pt x="239" y="201"/>
                  <a:pt x="239" y="201"/>
                  <a:pt x="239" y="201"/>
                </a:cubicBezTo>
                <a:cubicBezTo>
                  <a:pt x="60" y="201"/>
                  <a:pt x="60" y="201"/>
                  <a:pt x="60" y="201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245" y="104"/>
                  <a:pt x="245" y="104"/>
                  <a:pt x="245" y="104"/>
                </a:cubicBezTo>
                <a:cubicBezTo>
                  <a:pt x="245" y="98"/>
                  <a:pt x="245" y="98"/>
                  <a:pt x="245" y="98"/>
                </a:cubicBezTo>
                <a:cubicBezTo>
                  <a:pt x="239" y="98"/>
                  <a:pt x="239" y="98"/>
                  <a:pt x="239" y="98"/>
                </a:cubicBezTo>
                <a:lnTo>
                  <a:pt x="245" y="98"/>
                </a:lnTo>
                <a:close/>
                <a:moveTo>
                  <a:pt x="85" y="346"/>
                </a:moveTo>
                <a:cubicBezTo>
                  <a:pt x="23" y="423"/>
                  <a:pt x="23" y="423"/>
                  <a:pt x="23" y="423"/>
                </a:cubicBezTo>
                <a:cubicBezTo>
                  <a:pt x="32" y="430"/>
                  <a:pt x="32" y="430"/>
                  <a:pt x="32" y="430"/>
                </a:cubicBezTo>
                <a:cubicBezTo>
                  <a:pt x="94" y="353"/>
                  <a:pt x="94" y="353"/>
                  <a:pt x="94" y="353"/>
                </a:cubicBezTo>
                <a:lnTo>
                  <a:pt x="85" y="346"/>
                </a:lnTo>
                <a:close/>
                <a:moveTo>
                  <a:pt x="276" y="423"/>
                </a:moveTo>
                <a:cubicBezTo>
                  <a:pt x="214" y="346"/>
                  <a:pt x="214" y="346"/>
                  <a:pt x="214" y="346"/>
                </a:cubicBezTo>
                <a:cubicBezTo>
                  <a:pt x="205" y="353"/>
                  <a:pt x="205" y="353"/>
                  <a:pt x="205" y="353"/>
                </a:cubicBezTo>
                <a:cubicBezTo>
                  <a:pt x="268" y="430"/>
                  <a:pt x="268" y="430"/>
                  <a:pt x="268" y="430"/>
                </a:cubicBezTo>
                <a:lnTo>
                  <a:pt x="276" y="423"/>
                </a:lnTo>
                <a:close/>
                <a:moveTo>
                  <a:pt x="69" y="247"/>
                </a:moveTo>
                <a:cubicBezTo>
                  <a:pt x="69" y="242"/>
                  <a:pt x="69" y="242"/>
                  <a:pt x="69" y="242"/>
                </a:cubicBezTo>
                <a:cubicBezTo>
                  <a:pt x="52" y="242"/>
                  <a:pt x="39" y="255"/>
                  <a:pt x="39" y="272"/>
                </a:cubicBezTo>
                <a:cubicBezTo>
                  <a:pt x="39" y="289"/>
                  <a:pt x="52" y="303"/>
                  <a:pt x="69" y="303"/>
                </a:cubicBezTo>
                <a:cubicBezTo>
                  <a:pt x="86" y="303"/>
                  <a:pt x="100" y="289"/>
                  <a:pt x="100" y="272"/>
                </a:cubicBezTo>
                <a:cubicBezTo>
                  <a:pt x="100" y="255"/>
                  <a:pt x="86" y="242"/>
                  <a:pt x="69" y="242"/>
                </a:cubicBezTo>
                <a:cubicBezTo>
                  <a:pt x="69" y="247"/>
                  <a:pt x="69" y="247"/>
                  <a:pt x="69" y="247"/>
                </a:cubicBezTo>
                <a:cubicBezTo>
                  <a:pt x="69" y="253"/>
                  <a:pt x="69" y="253"/>
                  <a:pt x="69" y="253"/>
                </a:cubicBezTo>
                <a:cubicBezTo>
                  <a:pt x="75" y="253"/>
                  <a:pt x="79" y="255"/>
                  <a:pt x="83" y="259"/>
                </a:cubicBezTo>
                <a:cubicBezTo>
                  <a:pt x="86" y="262"/>
                  <a:pt x="88" y="267"/>
                  <a:pt x="88" y="272"/>
                </a:cubicBezTo>
                <a:cubicBezTo>
                  <a:pt x="88" y="277"/>
                  <a:pt x="86" y="282"/>
                  <a:pt x="83" y="286"/>
                </a:cubicBezTo>
                <a:cubicBezTo>
                  <a:pt x="79" y="289"/>
                  <a:pt x="75" y="291"/>
                  <a:pt x="69" y="291"/>
                </a:cubicBezTo>
                <a:cubicBezTo>
                  <a:pt x="64" y="291"/>
                  <a:pt x="59" y="289"/>
                  <a:pt x="56" y="286"/>
                </a:cubicBezTo>
                <a:cubicBezTo>
                  <a:pt x="52" y="282"/>
                  <a:pt x="50" y="277"/>
                  <a:pt x="50" y="272"/>
                </a:cubicBezTo>
                <a:cubicBezTo>
                  <a:pt x="50" y="267"/>
                  <a:pt x="52" y="262"/>
                  <a:pt x="56" y="259"/>
                </a:cubicBezTo>
                <a:cubicBezTo>
                  <a:pt x="59" y="255"/>
                  <a:pt x="64" y="253"/>
                  <a:pt x="69" y="253"/>
                </a:cubicBezTo>
                <a:lnTo>
                  <a:pt x="69" y="247"/>
                </a:lnTo>
                <a:close/>
                <a:moveTo>
                  <a:pt x="230" y="247"/>
                </a:moveTo>
                <a:cubicBezTo>
                  <a:pt x="230" y="242"/>
                  <a:pt x="230" y="242"/>
                  <a:pt x="230" y="242"/>
                </a:cubicBezTo>
                <a:cubicBezTo>
                  <a:pt x="213" y="242"/>
                  <a:pt x="200" y="255"/>
                  <a:pt x="200" y="272"/>
                </a:cubicBezTo>
                <a:cubicBezTo>
                  <a:pt x="200" y="289"/>
                  <a:pt x="213" y="303"/>
                  <a:pt x="230" y="303"/>
                </a:cubicBezTo>
                <a:cubicBezTo>
                  <a:pt x="247" y="303"/>
                  <a:pt x="260" y="289"/>
                  <a:pt x="260" y="272"/>
                </a:cubicBezTo>
                <a:cubicBezTo>
                  <a:pt x="260" y="255"/>
                  <a:pt x="247" y="242"/>
                  <a:pt x="230" y="242"/>
                </a:cubicBezTo>
                <a:cubicBezTo>
                  <a:pt x="230" y="247"/>
                  <a:pt x="230" y="247"/>
                  <a:pt x="230" y="247"/>
                </a:cubicBezTo>
                <a:cubicBezTo>
                  <a:pt x="230" y="253"/>
                  <a:pt x="230" y="253"/>
                  <a:pt x="230" y="253"/>
                </a:cubicBezTo>
                <a:cubicBezTo>
                  <a:pt x="235" y="253"/>
                  <a:pt x="240" y="255"/>
                  <a:pt x="243" y="259"/>
                </a:cubicBezTo>
                <a:cubicBezTo>
                  <a:pt x="247" y="262"/>
                  <a:pt x="249" y="267"/>
                  <a:pt x="249" y="272"/>
                </a:cubicBezTo>
                <a:cubicBezTo>
                  <a:pt x="249" y="277"/>
                  <a:pt x="247" y="282"/>
                  <a:pt x="243" y="286"/>
                </a:cubicBezTo>
                <a:cubicBezTo>
                  <a:pt x="240" y="289"/>
                  <a:pt x="235" y="291"/>
                  <a:pt x="230" y="291"/>
                </a:cubicBezTo>
                <a:cubicBezTo>
                  <a:pt x="225" y="291"/>
                  <a:pt x="220" y="289"/>
                  <a:pt x="217" y="286"/>
                </a:cubicBezTo>
                <a:cubicBezTo>
                  <a:pt x="213" y="282"/>
                  <a:pt x="211" y="277"/>
                  <a:pt x="211" y="272"/>
                </a:cubicBezTo>
                <a:cubicBezTo>
                  <a:pt x="211" y="267"/>
                  <a:pt x="213" y="262"/>
                  <a:pt x="217" y="259"/>
                </a:cubicBezTo>
                <a:cubicBezTo>
                  <a:pt x="220" y="255"/>
                  <a:pt x="225" y="253"/>
                  <a:pt x="230" y="253"/>
                </a:cubicBezTo>
                <a:lnTo>
                  <a:pt x="230" y="247"/>
                </a:lnTo>
                <a:close/>
                <a:moveTo>
                  <a:pt x="65" y="386"/>
                </a:moveTo>
                <a:cubicBezTo>
                  <a:pt x="234" y="386"/>
                  <a:pt x="234" y="386"/>
                  <a:pt x="234" y="386"/>
                </a:cubicBezTo>
                <a:cubicBezTo>
                  <a:pt x="234" y="374"/>
                  <a:pt x="234" y="374"/>
                  <a:pt x="234" y="374"/>
                </a:cubicBezTo>
                <a:cubicBezTo>
                  <a:pt x="65" y="374"/>
                  <a:pt x="65" y="374"/>
                  <a:pt x="65" y="374"/>
                </a:cubicBezTo>
                <a:lnTo>
                  <a:pt x="65" y="386"/>
                </a:lnTo>
                <a:close/>
                <a:moveTo>
                  <a:pt x="40" y="416"/>
                </a:moveTo>
                <a:cubicBezTo>
                  <a:pt x="259" y="416"/>
                  <a:pt x="259" y="416"/>
                  <a:pt x="259" y="416"/>
                </a:cubicBezTo>
                <a:cubicBezTo>
                  <a:pt x="259" y="405"/>
                  <a:pt x="259" y="405"/>
                  <a:pt x="259" y="405"/>
                </a:cubicBezTo>
                <a:cubicBezTo>
                  <a:pt x="40" y="405"/>
                  <a:pt x="40" y="405"/>
                  <a:pt x="40" y="405"/>
                </a:cubicBezTo>
                <a:lnTo>
                  <a:pt x="40" y="416"/>
                </a:lnTo>
                <a:close/>
                <a:moveTo>
                  <a:pt x="199" y="66"/>
                </a:moveTo>
                <a:cubicBezTo>
                  <a:pt x="205" y="66"/>
                  <a:pt x="205" y="66"/>
                  <a:pt x="205" y="66"/>
                </a:cubicBezTo>
                <a:cubicBezTo>
                  <a:pt x="205" y="44"/>
                  <a:pt x="205" y="44"/>
                  <a:pt x="205" y="44"/>
                </a:cubicBezTo>
                <a:cubicBezTo>
                  <a:pt x="205" y="38"/>
                  <a:pt x="200" y="33"/>
                  <a:pt x="194" y="33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99" y="33"/>
                  <a:pt x="94" y="38"/>
                  <a:pt x="94" y="44"/>
                </a:cubicBezTo>
                <a:cubicBezTo>
                  <a:pt x="94" y="66"/>
                  <a:pt x="94" y="66"/>
                  <a:pt x="94" y="66"/>
                </a:cubicBezTo>
                <a:cubicBezTo>
                  <a:pt x="94" y="72"/>
                  <a:pt x="99" y="76"/>
                  <a:pt x="105" y="76"/>
                </a:cubicBezTo>
                <a:cubicBezTo>
                  <a:pt x="194" y="76"/>
                  <a:pt x="194" y="76"/>
                  <a:pt x="194" y="76"/>
                </a:cubicBezTo>
                <a:cubicBezTo>
                  <a:pt x="200" y="76"/>
                  <a:pt x="205" y="72"/>
                  <a:pt x="205" y="66"/>
                </a:cubicBezTo>
                <a:cubicBezTo>
                  <a:pt x="199" y="66"/>
                  <a:pt x="199" y="66"/>
                  <a:pt x="199" y="66"/>
                </a:cubicBezTo>
                <a:cubicBezTo>
                  <a:pt x="194" y="66"/>
                  <a:pt x="194" y="66"/>
                  <a:pt x="194" y="66"/>
                </a:cubicBezTo>
                <a:cubicBezTo>
                  <a:pt x="194" y="66"/>
                  <a:pt x="194" y="66"/>
                  <a:pt x="194" y="66"/>
                </a:cubicBezTo>
                <a:cubicBezTo>
                  <a:pt x="194" y="65"/>
                  <a:pt x="194" y="65"/>
                  <a:pt x="194" y="65"/>
                </a:cubicBezTo>
                <a:cubicBezTo>
                  <a:pt x="194" y="66"/>
                  <a:pt x="194" y="66"/>
                  <a:pt x="194" y="66"/>
                </a:cubicBezTo>
                <a:cubicBezTo>
                  <a:pt x="194" y="66"/>
                  <a:pt x="194" y="66"/>
                  <a:pt x="194" y="66"/>
                </a:cubicBezTo>
                <a:cubicBezTo>
                  <a:pt x="194" y="65"/>
                  <a:pt x="194" y="65"/>
                  <a:pt x="194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6"/>
                  <a:pt x="105" y="66"/>
                  <a:pt x="105" y="66"/>
                </a:cubicBezTo>
                <a:cubicBezTo>
                  <a:pt x="106" y="66"/>
                  <a:pt x="106" y="66"/>
                  <a:pt x="106" y="66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6"/>
                  <a:pt x="105" y="66"/>
                  <a:pt x="105" y="66"/>
                </a:cubicBezTo>
                <a:cubicBezTo>
                  <a:pt x="106" y="66"/>
                  <a:pt x="106" y="66"/>
                  <a:pt x="106" y="66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4" y="66"/>
                  <a:pt x="194" y="66"/>
                  <a:pt x="194" y="66"/>
                </a:cubicBezTo>
                <a:lnTo>
                  <a:pt x="199" y="6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Prostokąt 45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7524262" y="2598954"/>
            <a:ext cx="1151557" cy="33249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13</a:t>
            </a:r>
            <a:b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mld EUR</a:t>
            </a: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3" name="Prostokąt 45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7178503" y="1725941"/>
            <a:ext cx="1843074" cy="22757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rtlCol="0" anchor="b"/>
          <a:lstStyle/>
          <a:p>
            <a:pPr lvl="0" algn="ctr" defTabSz="914400">
              <a:defRPr/>
            </a:pPr>
            <a:r>
              <a:rPr lang="pl-PL" sz="1200" kern="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</a:t>
            </a:r>
            <a:r>
              <a:rPr lang="pl-PL" sz="1200" kern="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ransport </a:t>
            </a:r>
            <a:r>
              <a:rPr lang="pl-PL" sz="1200" kern="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śródlądowy i morski</a:t>
            </a:r>
          </a:p>
        </p:txBody>
      </p:sp>
      <p:sp>
        <p:nvSpPr>
          <p:cNvPr id="152" name="Freeform 39"/>
          <p:cNvSpPr>
            <a:spLocks noEditPoints="1"/>
          </p:cNvSpPr>
          <p:nvPr/>
        </p:nvSpPr>
        <p:spPr bwMode="auto">
          <a:xfrm>
            <a:off x="7877170" y="2048647"/>
            <a:ext cx="506700" cy="363712"/>
          </a:xfrm>
          <a:custGeom>
            <a:avLst/>
            <a:gdLst>
              <a:gd name="T0" fmla="*/ 175 w 601"/>
              <a:gd name="T1" fmla="*/ 95 h 434"/>
              <a:gd name="T2" fmla="*/ 124 w 601"/>
              <a:gd name="T3" fmla="*/ 11 h 434"/>
              <a:gd name="T4" fmla="*/ 169 w 601"/>
              <a:gd name="T5" fmla="*/ 101 h 434"/>
              <a:gd name="T6" fmla="*/ 175 w 601"/>
              <a:gd name="T7" fmla="*/ 95 h 434"/>
              <a:gd name="T8" fmla="*/ 181 w 601"/>
              <a:gd name="T9" fmla="*/ 101 h 434"/>
              <a:gd name="T10" fmla="*/ 113 w 601"/>
              <a:gd name="T11" fmla="*/ 0 h 434"/>
              <a:gd name="T12" fmla="*/ 181 w 601"/>
              <a:gd name="T13" fmla="*/ 106 h 434"/>
              <a:gd name="T14" fmla="*/ 175 w 601"/>
              <a:gd name="T15" fmla="*/ 101 h 434"/>
              <a:gd name="T16" fmla="*/ 10 w 601"/>
              <a:gd name="T17" fmla="*/ 358 h 434"/>
              <a:gd name="T18" fmla="*/ 10 w 601"/>
              <a:gd name="T19" fmla="*/ 359 h 434"/>
              <a:gd name="T20" fmla="*/ 10 w 601"/>
              <a:gd name="T21" fmla="*/ 359 h 434"/>
              <a:gd name="T22" fmla="*/ 266 w 601"/>
              <a:gd name="T23" fmla="*/ 359 h 434"/>
              <a:gd name="T24" fmla="*/ 530 w 601"/>
              <a:gd name="T25" fmla="*/ 337 h 434"/>
              <a:gd name="T26" fmla="*/ 524 w 601"/>
              <a:gd name="T27" fmla="*/ 328 h 434"/>
              <a:gd name="T28" fmla="*/ 269 w 601"/>
              <a:gd name="T29" fmla="*/ 348 h 434"/>
              <a:gd name="T30" fmla="*/ 5 w 601"/>
              <a:gd name="T31" fmla="*/ 349 h 434"/>
              <a:gd name="T32" fmla="*/ 533 w 601"/>
              <a:gd name="T33" fmla="*/ 366 h 434"/>
              <a:gd name="T34" fmla="*/ 393 w 601"/>
              <a:gd name="T35" fmla="*/ 402 h 434"/>
              <a:gd name="T36" fmla="*/ 134 w 601"/>
              <a:gd name="T37" fmla="*/ 365 h 434"/>
              <a:gd name="T38" fmla="*/ 20 w 601"/>
              <a:gd name="T39" fmla="*/ 396 h 434"/>
              <a:gd name="T40" fmla="*/ 20 w 601"/>
              <a:gd name="T41" fmla="*/ 396 h 434"/>
              <a:gd name="T42" fmla="*/ 20 w 601"/>
              <a:gd name="T43" fmla="*/ 396 h 434"/>
              <a:gd name="T44" fmla="*/ 134 w 601"/>
              <a:gd name="T45" fmla="*/ 376 h 434"/>
              <a:gd name="T46" fmla="*/ 393 w 601"/>
              <a:gd name="T47" fmla="*/ 413 h 434"/>
              <a:gd name="T48" fmla="*/ 533 w 601"/>
              <a:gd name="T49" fmla="*/ 366 h 434"/>
              <a:gd name="T50" fmla="*/ 20 w 601"/>
              <a:gd name="T51" fmla="*/ 433 h 434"/>
              <a:gd name="T52" fmla="*/ 20 w 601"/>
              <a:gd name="T53" fmla="*/ 433 h 434"/>
              <a:gd name="T54" fmla="*/ 20 w 601"/>
              <a:gd name="T55" fmla="*/ 433 h 434"/>
              <a:gd name="T56" fmla="*/ 276 w 601"/>
              <a:gd name="T57" fmla="*/ 434 h 434"/>
              <a:gd name="T58" fmla="*/ 134 w 601"/>
              <a:gd name="T59" fmla="*/ 402 h 434"/>
              <a:gd name="T60" fmla="*/ 20 w 601"/>
              <a:gd name="T61" fmla="*/ 433 h 434"/>
              <a:gd name="T62" fmla="*/ 16 w 601"/>
              <a:gd name="T63" fmla="*/ 226 h 434"/>
              <a:gd name="T64" fmla="*/ 437 w 601"/>
              <a:gd name="T65" fmla="*/ 359 h 434"/>
              <a:gd name="T66" fmla="*/ 601 w 601"/>
              <a:gd name="T67" fmla="*/ 214 h 434"/>
              <a:gd name="T68" fmla="*/ 43 w 601"/>
              <a:gd name="T69" fmla="*/ 329 h 434"/>
              <a:gd name="T70" fmla="*/ 82 w 601"/>
              <a:gd name="T71" fmla="*/ 220 h 434"/>
              <a:gd name="T72" fmla="*/ 226 w 601"/>
              <a:gd name="T73" fmla="*/ 108 h 434"/>
              <a:gd name="T74" fmla="*/ 321 w 601"/>
              <a:gd name="T75" fmla="*/ 84 h 434"/>
              <a:gd name="T76" fmla="*/ 395 w 601"/>
              <a:gd name="T77" fmla="*/ 218 h 434"/>
              <a:gd name="T78" fmla="*/ 215 w 601"/>
              <a:gd name="T79" fmla="*/ 73 h 434"/>
              <a:gd name="T80" fmla="*/ 71 w 601"/>
              <a:gd name="T81" fmla="*/ 97 h 434"/>
              <a:gd name="T82" fmla="*/ 82 w 601"/>
              <a:gd name="T83" fmla="*/ 220 h 434"/>
              <a:gd name="T84" fmla="*/ 367 w 601"/>
              <a:gd name="T85" fmla="*/ 182 h 434"/>
              <a:gd name="T86" fmla="*/ 76 w 601"/>
              <a:gd name="T87" fmla="*/ 171 h 434"/>
              <a:gd name="T88" fmla="*/ 76 w 601"/>
              <a:gd name="T89" fmla="*/ 147 h 434"/>
              <a:gd name="T90" fmla="*/ 353 w 601"/>
              <a:gd name="T91" fmla="*/ 136 h 434"/>
              <a:gd name="T92" fmla="*/ 76 w 601"/>
              <a:gd name="T93" fmla="*/ 147 h 434"/>
              <a:gd name="T94" fmla="*/ 466 w 601"/>
              <a:gd name="T95" fmla="*/ 97 h 434"/>
              <a:gd name="T96" fmla="*/ 454 w 601"/>
              <a:gd name="T97" fmla="*/ 220 h 434"/>
              <a:gd name="T98" fmla="*/ 518 w 601"/>
              <a:gd name="T99" fmla="*/ 220 h 434"/>
              <a:gd name="T100" fmla="*/ 506 w 601"/>
              <a:gd name="T101" fmla="*/ 97 h 434"/>
              <a:gd name="T102" fmla="*/ 518 w 601"/>
              <a:gd name="T103" fmla="*/ 22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434">
                <a:moveTo>
                  <a:pt x="175" y="101"/>
                </a:moveTo>
                <a:cubicBezTo>
                  <a:pt x="175" y="95"/>
                  <a:pt x="175" y="95"/>
                  <a:pt x="175" y="95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69" y="11"/>
                  <a:pt x="169" y="11"/>
                  <a:pt x="169" y="11"/>
                </a:cubicBezTo>
                <a:cubicBezTo>
                  <a:pt x="169" y="101"/>
                  <a:pt x="169" y="101"/>
                  <a:pt x="169" y="101"/>
                </a:cubicBezTo>
                <a:cubicBezTo>
                  <a:pt x="175" y="101"/>
                  <a:pt x="175" y="101"/>
                  <a:pt x="175" y="101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5" y="101"/>
                  <a:pt x="175" y="101"/>
                  <a:pt x="175" y="101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181" y="0"/>
                  <a:pt x="181" y="0"/>
                  <a:pt x="181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106"/>
                  <a:pt x="113" y="106"/>
                  <a:pt x="113" y="106"/>
                </a:cubicBezTo>
                <a:cubicBezTo>
                  <a:pt x="181" y="106"/>
                  <a:pt x="181" y="106"/>
                  <a:pt x="181" y="106"/>
                </a:cubicBezTo>
                <a:cubicBezTo>
                  <a:pt x="181" y="101"/>
                  <a:pt x="181" y="101"/>
                  <a:pt x="181" y="101"/>
                </a:cubicBezTo>
                <a:lnTo>
                  <a:pt x="175" y="101"/>
                </a:lnTo>
                <a:close/>
                <a:moveTo>
                  <a:pt x="10" y="359"/>
                </a:moveTo>
                <a:cubicBezTo>
                  <a:pt x="10" y="358"/>
                  <a:pt x="10" y="358"/>
                  <a:pt x="10" y="358"/>
                </a:cubicBezTo>
                <a:cubicBezTo>
                  <a:pt x="10" y="359"/>
                  <a:pt x="10" y="359"/>
                  <a:pt x="10" y="359"/>
                </a:cubicBezTo>
                <a:cubicBezTo>
                  <a:pt x="10" y="359"/>
                  <a:pt x="10" y="359"/>
                  <a:pt x="10" y="359"/>
                </a:cubicBezTo>
                <a:cubicBezTo>
                  <a:pt x="10" y="358"/>
                  <a:pt x="10" y="358"/>
                  <a:pt x="10" y="358"/>
                </a:cubicBezTo>
                <a:cubicBezTo>
                  <a:pt x="10" y="359"/>
                  <a:pt x="10" y="359"/>
                  <a:pt x="10" y="359"/>
                </a:cubicBezTo>
                <a:cubicBezTo>
                  <a:pt x="11" y="358"/>
                  <a:pt x="50" y="339"/>
                  <a:pt x="125" y="339"/>
                </a:cubicBezTo>
                <a:cubicBezTo>
                  <a:pt x="163" y="339"/>
                  <a:pt x="210" y="344"/>
                  <a:pt x="266" y="359"/>
                </a:cubicBezTo>
                <a:cubicBezTo>
                  <a:pt x="311" y="371"/>
                  <a:pt x="350" y="376"/>
                  <a:pt x="383" y="376"/>
                </a:cubicBezTo>
                <a:cubicBezTo>
                  <a:pt x="480" y="376"/>
                  <a:pt x="530" y="338"/>
                  <a:pt x="530" y="337"/>
                </a:cubicBezTo>
                <a:cubicBezTo>
                  <a:pt x="524" y="328"/>
                  <a:pt x="524" y="328"/>
                  <a:pt x="524" y="328"/>
                </a:cubicBezTo>
                <a:cubicBezTo>
                  <a:pt x="524" y="328"/>
                  <a:pt x="524" y="328"/>
                  <a:pt x="524" y="328"/>
                </a:cubicBezTo>
                <a:cubicBezTo>
                  <a:pt x="523" y="329"/>
                  <a:pt x="475" y="365"/>
                  <a:pt x="383" y="365"/>
                </a:cubicBezTo>
                <a:cubicBezTo>
                  <a:pt x="351" y="365"/>
                  <a:pt x="313" y="360"/>
                  <a:pt x="269" y="348"/>
                </a:cubicBezTo>
                <a:cubicBezTo>
                  <a:pt x="212" y="332"/>
                  <a:pt x="164" y="327"/>
                  <a:pt x="125" y="327"/>
                </a:cubicBezTo>
                <a:cubicBezTo>
                  <a:pt x="46" y="327"/>
                  <a:pt x="6" y="348"/>
                  <a:pt x="5" y="349"/>
                </a:cubicBezTo>
                <a:cubicBezTo>
                  <a:pt x="10" y="359"/>
                  <a:pt x="10" y="359"/>
                  <a:pt x="10" y="359"/>
                </a:cubicBezTo>
                <a:close/>
                <a:moveTo>
                  <a:pt x="533" y="366"/>
                </a:moveTo>
                <a:cubicBezTo>
                  <a:pt x="533" y="366"/>
                  <a:pt x="533" y="366"/>
                  <a:pt x="533" y="366"/>
                </a:cubicBezTo>
                <a:cubicBezTo>
                  <a:pt x="533" y="366"/>
                  <a:pt x="485" y="402"/>
                  <a:pt x="393" y="402"/>
                </a:cubicBezTo>
                <a:cubicBezTo>
                  <a:pt x="361" y="402"/>
                  <a:pt x="323" y="398"/>
                  <a:pt x="279" y="386"/>
                </a:cubicBezTo>
                <a:cubicBezTo>
                  <a:pt x="222" y="370"/>
                  <a:pt x="173" y="365"/>
                  <a:pt x="134" y="365"/>
                </a:cubicBezTo>
                <a:cubicBezTo>
                  <a:pt x="56" y="365"/>
                  <a:pt x="16" y="386"/>
                  <a:pt x="15" y="386"/>
                </a:cubicBezTo>
                <a:cubicBezTo>
                  <a:pt x="20" y="396"/>
                  <a:pt x="20" y="396"/>
                  <a:pt x="20" y="396"/>
                </a:cubicBezTo>
                <a:cubicBezTo>
                  <a:pt x="20" y="396"/>
                  <a:pt x="20" y="396"/>
                  <a:pt x="20" y="396"/>
                </a:cubicBezTo>
                <a:cubicBezTo>
                  <a:pt x="20" y="396"/>
                  <a:pt x="20" y="396"/>
                  <a:pt x="20" y="396"/>
                </a:cubicBezTo>
                <a:cubicBezTo>
                  <a:pt x="20" y="396"/>
                  <a:pt x="20" y="396"/>
                  <a:pt x="20" y="396"/>
                </a:cubicBezTo>
                <a:cubicBezTo>
                  <a:pt x="20" y="396"/>
                  <a:pt x="20" y="396"/>
                  <a:pt x="20" y="396"/>
                </a:cubicBezTo>
                <a:cubicBezTo>
                  <a:pt x="20" y="396"/>
                  <a:pt x="20" y="396"/>
                  <a:pt x="20" y="396"/>
                </a:cubicBezTo>
                <a:cubicBezTo>
                  <a:pt x="21" y="396"/>
                  <a:pt x="60" y="376"/>
                  <a:pt x="134" y="376"/>
                </a:cubicBezTo>
                <a:cubicBezTo>
                  <a:pt x="172" y="376"/>
                  <a:pt x="220" y="381"/>
                  <a:pt x="276" y="397"/>
                </a:cubicBezTo>
                <a:cubicBezTo>
                  <a:pt x="321" y="409"/>
                  <a:pt x="360" y="413"/>
                  <a:pt x="393" y="413"/>
                </a:cubicBezTo>
                <a:cubicBezTo>
                  <a:pt x="490" y="413"/>
                  <a:pt x="540" y="375"/>
                  <a:pt x="540" y="375"/>
                </a:cubicBezTo>
                <a:cubicBezTo>
                  <a:pt x="533" y="366"/>
                  <a:pt x="533" y="366"/>
                  <a:pt x="533" y="366"/>
                </a:cubicBezTo>
                <a:close/>
                <a:moveTo>
                  <a:pt x="20" y="433"/>
                </a:moveTo>
                <a:cubicBezTo>
                  <a:pt x="20" y="433"/>
                  <a:pt x="20" y="433"/>
                  <a:pt x="20" y="433"/>
                </a:cubicBezTo>
                <a:cubicBezTo>
                  <a:pt x="20" y="433"/>
                  <a:pt x="20" y="433"/>
                  <a:pt x="20" y="433"/>
                </a:cubicBezTo>
                <a:cubicBezTo>
                  <a:pt x="20" y="433"/>
                  <a:pt x="20" y="433"/>
                  <a:pt x="20" y="433"/>
                </a:cubicBezTo>
                <a:cubicBezTo>
                  <a:pt x="20" y="433"/>
                  <a:pt x="20" y="433"/>
                  <a:pt x="20" y="433"/>
                </a:cubicBezTo>
                <a:cubicBezTo>
                  <a:pt x="20" y="433"/>
                  <a:pt x="20" y="433"/>
                  <a:pt x="20" y="433"/>
                </a:cubicBezTo>
                <a:cubicBezTo>
                  <a:pt x="21" y="433"/>
                  <a:pt x="60" y="413"/>
                  <a:pt x="134" y="413"/>
                </a:cubicBezTo>
                <a:cubicBezTo>
                  <a:pt x="172" y="413"/>
                  <a:pt x="220" y="418"/>
                  <a:pt x="276" y="434"/>
                </a:cubicBezTo>
                <a:cubicBezTo>
                  <a:pt x="279" y="423"/>
                  <a:pt x="279" y="423"/>
                  <a:pt x="279" y="423"/>
                </a:cubicBezTo>
                <a:cubicBezTo>
                  <a:pt x="222" y="407"/>
                  <a:pt x="173" y="402"/>
                  <a:pt x="134" y="402"/>
                </a:cubicBezTo>
                <a:cubicBezTo>
                  <a:pt x="56" y="402"/>
                  <a:pt x="16" y="423"/>
                  <a:pt x="15" y="423"/>
                </a:cubicBezTo>
                <a:cubicBezTo>
                  <a:pt x="20" y="433"/>
                  <a:pt x="20" y="433"/>
                  <a:pt x="20" y="433"/>
                </a:cubicBezTo>
                <a:close/>
                <a:moveTo>
                  <a:pt x="53" y="325"/>
                </a:moveTo>
                <a:cubicBezTo>
                  <a:pt x="16" y="226"/>
                  <a:pt x="16" y="226"/>
                  <a:pt x="16" y="226"/>
                </a:cubicBezTo>
                <a:cubicBezTo>
                  <a:pt x="573" y="226"/>
                  <a:pt x="573" y="226"/>
                  <a:pt x="573" y="226"/>
                </a:cubicBezTo>
                <a:cubicBezTo>
                  <a:pt x="437" y="359"/>
                  <a:pt x="437" y="359"/>
                  <a:pt x="437" y="359"/>
                </a:cubicBezTo>
                <a:cubicBezTo>
                  <a:pt x="445" y="368"/>
                  <a:pt x="445" y="368"/>
                  <a:pt x="445" y="368"/>
                </a:cubicBezTo>
                <a:cubicBezTo>
                  <a:pt x="601" y="214"/>
                  <a:pt x="601" y="214"/>
                  <a:pt x="601" y="214"/>
                </a:cubicBezTo>
                <a:cubicBezTo>
                  <a:pt x="0" y="214"/>
                  <a:pt x="0" y="214"/>
                  <a:pt x="0" y="214"/>
                </a:cubicBezTo>
                <a:cubicBezTo>
                  <a:pt x="43" y="329"/>
                  <a:pt x="43" y="329"/>
                  <a:pt x="43" y="329"/>
                </a:cubicBezTo>
                <a:cubicBezTo>
                  <a:pt x="53" y="325"/>
                  <a:pt x="53" y="325"/>
                  <a:pt x="53" y="325"/>
                </a:cubicBezTo>
                <a:close/>
                <a:moveTo>
                  <a:pt x="82" y="220"/>
                </a:moveTo>
                <a:cubicBezTo>
                  <a:pt x="82" y="108"/>
                  <a:pt x="82" y="108"/>
                  <a:pt x="82" y="108"/>
                </a:cubicBezTo>
                <a:cubicBezTo>
                  <a:pt x="226" y="108"/>
                  <a:pt x="226" y="108"/>
                  <a:pt x="226" y="108"/>
                </a:cubicBezTo>
                <a:cubicBezTo>
                  <a:pt x="226" y="84"/>
                  <a:pt x="226" y="84"/>
                  <a:pt x="226" y="84"/>
                </a:cubicBezTo>
                <a:cubicBezTo>
                  <a:pt x="321" y="84"/>
                  <a:pt x="321" y="84"/>
                  <a:pt x="321" y="84"/>
                </a:cubicBezTo>
                <a:cubicBezTo>
                  <a:pt x="384" y="222"/>
                  <a:pt x="384" y="222"/>
                  <a:pt x="384" y="222"/>
                </a:cubicBezTo>
                <a:cubicBezTo>
                  <a:pt x="395" y="218"/>
                  <a:pt x="395" y="218"/>
                  <a:pt x="395" y="218"/>
                </a:cubicBezTo>
                <a:cubicBezTo>
                  <a:pt x="328" y="73"/>
                  <a:pt x="328" y="73"/>
                  <a:pt x="328" y="73"/>
                </a:cubicBezTo>
                <a:cubicBezTo>
                  <a:pt x="215" y="73"/>
                  <a:pt x="215" y="73"/>
                  <a:pt x="215" y="73"/>
                </a:cubicBezTo>
                <a:cubicBezTo>
                  <a:pt x="215" y="97"/>
                  <a:pt x="215" y="97"/>
                  <a:pt x="215" y="97"/>
                </a:cubicBezTo>
                <a:cubicBezTo>
                  <a:pt x="71" y="97"/>
                  <a:pt x="71" y="97"/>
                  <a:pt x="71" y="97"/>
                </a:cubicBezTo>
                <a:cubicBezTo>
                  <a:pt x="71" y="220"/>
                  <a:pt x="71" y="220"/>
                  <a:pt x="71" y="220"/>
                </a:cubicBezTo>
                <a:cubicBezTo>
                  <a:pt x="82" y="220"/>
                  <a:pt x="82" y="220"/>
                  <a:pt x="82" y="220"/>
                </a:cubicBezTo>
                <a:close/>
                <a:moveTo>
                  <a:pt x="76" y="182"/>
                </a:moveTo>
                <a:cubicBezTo>
                  <a:pt x="367" y="182"/>
                  <a:pt x="367" y="182"/>
                  <a:pt x="367" y="182"/>
                </a:cubicBezTo>
                <a:cubicBezTo>
                  <a:pt x="367" y="171"/>
                  <a:pt x="367" y="171"/>
                  <a:pt x="367" y="171"/>
                </a:cubicBezTo>
                <a:cubicBezTo>
                  <a:pt x="76" y="171"/>
                  <a:pt x="76" y="171"/>
                  <a:pt x="76" y="171"/>
                </a:cubicBezTo>
                <a:lnTo>
                  <a:pt x="76" y="182"/>
                </a:lnTo>
                <a:close/>
                <a:moveTo>
                  <a:pt x="76" y="147"/>
                </a:moveTo>
                <a:cubicBezTo>
                  <a:pt x="353" y="147"/>
                  <a:pt x="353" y="147"/>
                  <a:pt x="353" y="147"/>
                </a:cubicBezTo>
                <a:cubicBezTo>
                  <a:pt x="353" y="136"/>
                  <a:pt x="353" y="136"/>
                  <a:pt x="353" y="136"/>
                </a:cubicBezTo>
                <a:cubicBezTo>
                  <a:pt x="76" y="136"/>
                  <a:pt x="76" y="136"/>
                  <a:pt x="76" y="136"/>
                </a:cubicBezTo>
                <a:lnTo>
                  <a:pt x="76" y="147"/>
                </a:lnTo>
                <a:close/>
                <a:moveTo>
                  <a:pt x="466" y="220"/>
                </a:moveTo>
                <a:cubicBezTo>
                  <a:pt x="466" y="97"/>
                  <a:pt x="466" y="97"/>
                  <a:pt x="466" y="97"/>
                </a:cubicBezTo>
                <a:cubicBezTo>
                  <a:pt x="454" y="97"/>
                  <a:pt x="454" y="97"/>
                  <a:pt x="454" y="97"/>
                </a:cubicBezTo>
                <a:cubicBezTo>
                  <a:pt x="454" y="220"/>
                  <a:pt x="454" y="220"/>
                  <a:pt x="454" y="220"/>
                </a:cubicBezTo>
                <a:lnTo>
                  <a:pt x="466" y="220"/>
                </a:lnTo>
                <a:close/>
                <a:moveTo>
                  <a:pt x="518" y="220"/>
                </a:moveTo>
                <a:cubicBezTo>
                  <a:pt x="518" y="97"/>
                  <a:pt x="518" y="97"/>
                  <a:pt x="518" y="97"/>
                </a:cubicBezTo>
                <a:cubicBezTo>
                  <a:pt x="506" y="97"/>
                  <a:pt x="506" y="97"/>
                  <a:pt x="506" y="97"/>
                </a:cubicBezTo>
                <a:cubicBezTo>
                  <a:pt x="506" y="220"/>
                  <a:pt x="506" y="220"/>
                  <a:pt x="506" y="220"/>
                </a:cubicBezTo>
                <a:lnTo>
                  <a:pt x="518" y="22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Prostokąt 45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9793895" y="2598954"/>
            <a:ext cx="1151557" cy="33249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mld EUR</a:t>
            </a: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9" name="Prostokąt 45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9867397" y="1725941"/>
            <a:ext cx="1004553" cy="22757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rtlCol="0" anchor="b"/>
          <a:lstStyle/>
          <a:p>
            <a:pPr lvl="0" algn="ctr" defTabSz="914400">
              <a:defRPr/>
            </a:pPr>
            <a:r>
              <a:rPr lang="pl-PL" sz="1200" kern="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</a:t>
            </a:r>
            <a:r>
              <a:rPr lang="pl-PL" sz="1200" kern="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otniska</a:t>
            </a:r>
            <a:endParaRPr lang="pl-PL" sz="1200" kern="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Freeform 33"/>
          <p:cNvSpPr>
            <a:spLocks noEditPoints="1"/>
          </p:cNvSpPr>
          <p:nvPr/>
        </p:nvSpPr>
        <p:spPr bwMode="auto">
          <a:xfrm>
            <a:off x="10178662" y="2040123"/>
            <a:ext cx="382022" cy="380760"/>
          </a:xfrm>
          <a:custGeom>
            <a:avLst/>
            <a:gdLst>
              <a:gd name="T0" fmla="*/ 487 w 499"/>
              <a:gd name="T1" fmla="*/ 12 h 499"/>
              <a:gd name="T2" fmla="*/ 436 w 499"/>
              <a:gd name="T3" fmla="*/ 109 h 499"/>
              <a:gd name="T4" fmla="*/ 427 w 499"/>
              <a:gd name="T5" fmla="*/ 117 h 499"/>
              <a:gd name="T6" fmla="*/ 247 w 499"/>
              <a:gd name="T7" fmla="*/ 297 h 499"/>
              <a:gd name="T8" fmla="*/ 108 w 499"/>
              <a:gd name="T9" fmla="*/ 381 h 499"/>
              <a:gd name="T10" fmla="*/ 201 w 499"/>
              <a:gd name="T11" fmla="*/ 252 h 499"/>
              <a:gd name="T12" fmla="*/ 416 w 499"/>
              <a:gd name="T13" fmla="*/ 42 h 499"/>
              <a:gd name="T14" fmla="*/ 407 w 499"/>
              <a:gd name="T15" fmla="*/ 35 h 499"/>
              <a:gd name="T16" fmla="*/ 193 w 499"/>
              <a:gd name="T17" fmla="*/ 244 h 499"/>
              <a:gd name="T18" fmla="*/ 103 w 499"/>
              <a:gd name="T19" fmla="*/ 396 h 499"/>
              <a:gd name="T20" fmla="*/ 255 w 499"/>
              <a:gd name="T21" fmla="*/ 306 h 499"/>
              <a:gd name="T22" fmla="*/ 464 w 499"/>
              <a:gd name="T23" fmla="*/ 92 h 499"/>
              <a:gd name="T24" fmla="*/ 485 w 499"/>
              <a:gd name="T25" fmla="*/ 0 h 499"/>
              <a:gd name="T26" fmla="*/ 69 w 499"/>
              <a:gd name="T27" fmla="*/ 269 h 499"/>
              <a:gd name="T28" fmla="*/ 51 w 499"/>
              <a:gd name="T29" fmla="*/ 300 h 499"/>
              <a:gd name="T30" fmla="*/ 293 w 499"/>
              <a:gd name="T31" fmla="*/ 75 h 499"/>
              <a:gd name="T32" fmla="*/ 295 w 499"/>
              <a:gd name="T33" fmla="*/ 30 h 499"/>
              <a:gd name="T34" fmla="*/ 233 w 499"/>
              <a:gd name="T35" fmla="*/ 57 h 499"/>
              <a:gd name="T36" fmla="*/ 242 w 499"/>
              <a:gd name="T37" fmla="*/ 65 h 499"/>
              <a:gd name="T38" fmla="*/ 291 w 499"/>
              <a:gd name="T39" fmla="*/ 43 h 499"/>
              <a:gd name="T40" fmla="*/ 293 w 499"/>
              <a:gd name="T41" fmla="*/ 75 h 499"/>
              <a:gd name="T42" fmla="*/ 228 w 499"/>
              <a:gd name="T43" fmla="*/ 16 h 499"/>
              <a:gd name="T44" fmla="*/ 162 w 499"/>
              <a:gd name="T45" fmla="*/ 39 h 499"/>
              <a:gd name="T46" fmla="*/ 197 w 499"/>
              <a:gd name="T47" fmla="*/ 20 h 499"/>
              <a:gd name="T48" fmla="*/ 224 w 499"/>
              <a:gd name="T49" fmla="*/ 33 h 499"/>
              <a:gd name="T50" fmla="*/ 289 w 499"/>
              <a:gd name="T51" fmla="*/ 67 h 499"/>
              <a:gd name="T52" fmla="*/ 289 w 499"/>
              <a:gd name="T53" fmla="*/ 67 h 499"/>
              <a:gd name="T54" fmla="*/ 162 w 499"/>
              <a:gd name="T55" fmla="*/ 52 h 499"/>
              <a:gd name="T56" fmla="*/ 262 w 499"/>
              <a:gd name="T57" fmla="*/ 181 h 499"/>
              <a:gd name="T58" fmla="*/ 287 w 499"/>
              <a:gd name="T59" fmla="*/ 78 h 499"/>
              <a:gd name="T60" fmla="*/ 215 w 499"/>
              <a:gd name="T61" fmla="*/ 51 h 499"/>
              <a:gd name="T62" fmla="*/ 215 w 499"/>
              <a:gd name="T63" fmla="*/ 51 h 499"/>
              <a:gd name="T64" fmla="*/ 215 w 499"/>
              <a:gd name="T65" fmla="*/ 51 h 499"/>
              <a:gd name="T66" fmla="*/ 74 w 499"/>
              <a:gd name="T67" fmla="*/ 132 h 499"/>
              <a:gd name="T68" fmla="*/ 118 w 499"/>
              <a:gd name="T69" fmla="*/ 156 h 499"/>
              <a:gd name="T70" fmla="*/ 442 w 499"/>
              <a:gd name="T71" fmla="*/ 266 h 499"/>
              <a:gd name="T72" fmla="*/ 469 w 499"/>
              <a:gd name="T73" fmla="*/ 204 h 499"/>
              <a:gd name="T74" fmla="*/ 423 w 499"/>
              <a:gd name="T75" fmla="*/ 206 h 499"/>
              <a:gd name="T76" fmla="*/ 456 w 499"/>
              <a:gd name="T77" fmla="*/ 208 h 499"/>
              <a:gd name="T78" fmla="*/ 434 w 499"/>
              <a:gd name="T79" fmla="*/ 257 h 499"/>
              <a:gd name="T80" fmla="*/ 442 w 499"/>
              <a:gd name="T81" fmla="*/ 266 h 499"/>
              <a:gd name="T82" fmla="*/ 494 w 499"/>
              <a:gd name="T83" fmla="*/ 293 h 499"/>
              <a:gd name="T84" fmla="*/ 448 w 499"/>
              <a:gd name="T85" fmla="*/ 271 h 499"/>
              <a:gd name="T86" fmla="*/ 465 w 499"/>
              <a:gd name="T87" fmla="*/ 275 h 499"/>
              <a:gd name="T88" fmla="*/ 479 w 499"/>
              <a:gd name="T89" fmla="*/ 302 h 499"/>
              <a:gd name="T90" fmla="*/ 443 w 499"/>
              <a:gd name="T91" fmla="*/ 261 h 499"/>
              <a:gd name="T92" fmla="*/ 443 w 499"/>
              <a:gd name="T93" fmla="*/ 261 h 499"/>
              <a:gd name="T94" fmla="*/ 328 w 499"/>
              <a:gd name="T95" fmla="*/ 231 h 499"/>
              <a:gd name="T96" fmla="*/ 458 w 499"/>
              <a:gd name="T97" fmla="*/ 335 h 499"/>
              <a:gd name="T98" fmla="*/ 432 w 499"/>
              <a:gd name="T99" fmla="*/ 210 h 499"/>
              <a:gd name="T100" fmla="*/ 443 w 499"/>
              <a:gd name="T101" fmla="*/ 261 h 499"/>
              <a:gd name="T102" fmla="*/ 436 w 499"/>
              <a:gd name="T103" fmla="*/ 286 h 499"/>
              <a:gd name="T104" fmla="*/ 436 w 499"/>
              <a:gd name="T105" fmla="*/ 286 h 499"/>
              <a:gd name="T106" fmla="*/ 375 w 499"/>
              <a:gd name="T107" fmla="*/ 433 h 499"/>
              <a:gd name="T108" fmla="*/ 297 w 499"/>
              <a:gd name="T109" fmla="*/ 426 h 499"/>
              <a:gd name="T110" fmla="*/ 193 w 499"/>
              <a:gd name="T111" fmla="*/ 468 h 499"/>
              <a:gd name="T112" fmla="*/ 216 w 499"/>
              <a:gd name="T113" fmla="*/ 425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99" h="499">
                <a:moveTo>
                  <a:pt x="483" y="5"/>
                </a:moveTo>
                <a:cubicBezTo>
                  <a:pt x="484" y="11"/>
                  <a:pt x="484" y="11"/>
                  <a:pt x="484" y="11"/>
                </a:cubicBezTo>
                <a:cubicBezTo>
                  <a:pt x="485" y="11"/>
                  <a:pt x="485" y="11"/>
                  <a:pt x="485" y="11"/>
                </a:cubicBezTo>
                <a:cubicBezTo>
                  <a:pt x="486" y="11"/>
                  <a:pt x="487" y="11"/>
                  <a:pt x="487" y="12"/>
                </a:cubicBezTo>
                <a:cubicBezTo>
                  <a:pt x="488" y="12"/>
                  <a:pt x="488" y="13"/>
                  <a:pt x="488" y="14"/>
                </a:cubicBezTo>
                <a:cubicBezTo>
                  <a:pt x="488" y="15"/>
                  <a:pt x="488" y="15"/>
                  <a:pt x="488" y="15"/>
                </a:cubicBezTo>
                <a:cubicBezTo>
                  <a:pt x="485" y="40"/>
                  <a:pt x="470" y="66"/>
                  <a:pt x="455" y="85"/>
                </a:cubicBezTo>
                <a:cubicBezTo>
                  <a:pt x="448" y="95"/>
                  <a:pt x="441" y="103"/>
                  <a:pt x="436" y="109"/>
                </a:cubicBezTo>
                <a:cubicBezTo>
                  <a:pt x="433" y="111"/>
                  <a:pt x="431" y="114"/>
                  <a:pt x="429" y="115"/>
                </a:cubicBezTo>
                <a:cubicBezTo>
                  <a:pt x="428" y="116"/>
                  <a:pt x="428" y="116"/>
                  <a:pt x="427" y="117"/>
                </a:cubicBezTo>
                <a:cubicBezTo>
                  <a:pt x="427" y="117"/>
                  <a:pt x="427" y="117"/>
                  <a:pt x="427" y="117"/>
                </a:cubicBezTo>
                <a:cubicBezTo>
                  <a:pt x="427" y="117"/>
                  <a:pt x="427" y="117"/>
                  <a:pt x="427" y="117"/>
                </a:cubicBezTo>
                <a:cubicBezTo>
                  <a:pt x="427" y="117"/>
                  <a:pt x="427" y="117"/>
                  <a:pt x="427" y="117"/>
                </a:cubicBezTo>
                <a:cubicBezTo>
                  <a:pt x="247" y="297"/>
                  <a:pt x="247" y="297"/>
                  <a:pt x="247" y="297"/>
                </a:cubicBezTo>
                <a:cubicBezTo>
                  <a:pt x="251" y="301"/>
                  <a:pt x="251" y="301"/>
                  <a:pt x="251" y="301"/>
                </a:cubicBezTo>
                <a:cubicBezTo>
                  <a:pt x="247" y="297"/>
                  <a:pt x="247" y="297"/>
                  <a:pt x="247" y="297"/>
                </a:cubicBezTo>
                <a:cubicBezTo>
                  <a:pt x="211" y="331"/>
                  <a:pt x="160" y="365"/>
                  <a:pt x="123" y="389"/>
                </a:cubicBezTo>
                <a:cubicBezTo>
                  <a:pt x="121" y="391"/>
                  <a:pt x="119" y="391"/>
                  <a:pt x="118" y="391"/>
                </a:cubicBezTo>
                <a:cubicBezTo>
                  <a:pt x="115" y="391"/>
                  <a:pt x="113" y="390"/>
                  <a:pt x="111" y="388"/>
                </a:cubicBezTo>
                <a:cubicBezTo>
                  <a:pt x="109" y="386"/>
                  <a:pt x="108" y="384"/>
                  <a:pt x="108" y="381"/>
                </a:cubicBezTo>
                <a:cubicBezTo>
                  <a:pt x="108" y="380"/>
                  <a:pt x="108" y="378"/>
                  <a:pt x="110" y="376"/>
                </a:cubicBezTo>
                <a:cubicBezTo>
                  <a:pt x="134" y="338"/>
                  <a:pt x="168" y="288"/>
                  <a:pt x="202" y="252"/>
                </a:cubicBezTo>
                <a:cubicBezTo>
                  <a:pt x="197" y="248"/>
                  <a:pt x="197" y="248"/>
                  <a:pt x="197" y="248"/>
                </a:cubicBezTo>
                <a:cubicBezTo>
                  <a:pt x="201" y="252"/>
                  <a:pt x="201" y="252"/>
                  <a:pt x="201" y="252"/>
                </a:cubicBezTo>
                <a:cubicBezTo>
                  <a:pt x="382" y="72"/>
                  <a:pt x="382" y="72"/>
                  <a:pt x="382" y="72"/>
                </a:cubicBezTo>
                <a:cubicBezTo>
                  <a:pt x="382" y="72"/>
                  <a:pt x="382" y="72"/>
                  <a:pt x="382" y="72"/>
                </a:cubicBezTo>
                <a:cubicBezTo>
                  <a:pt x="382" y="72"/>
                  <a:pt x="382" y="72"/>
                  <a:pt x="382" y="72"/>
                </a:cubicBezTo>
                <a:cubicBezTo>
                  <a:pt x="383" y="70"/>
                  <a:pt x="396" y="57"/>
                  <a:pt x="416" y="42"/>
                </a:cubicBezTo>
                <a:cubicBezTo>
                  <a:pt x="435" y="28"/>
                  <a:pt x="460" y="14"/>
                  <a:pt x="484" y="11"/>
                </a:cubicBezTo>
                <a:cubicBezTo>
                  <a:pt x="483" y="5"/>
                  <a:pt x="483" y="5"/>
                  <a:pt x="483" y="5"/>
                </a:cubicBezTo>
                <a:cubicBezTo>
                  <a:pt x="483" y="0"/>
                  <a:pt x="483" y="0"/>
                  <a:pt x="483" y="0"/>
                </a:cubicBezTo>
                <a:cubicBezTo>
                  <a:pt x="454" y="3"/>
                  <a:pt x="427" y="20"/>
                  <a:pt x="407" y="35"/>
                </a:cubicBezTo>
                <a:cubicBezTo>
                  <a:pt x="387" y="50"/>
                  <a:pt x="373" y="64"/>
                  <a:pt x="373" y="64"/>
                </a:cubicBezTo>
                <a:cubicBezTo>
                  <a:pt x="377" y="68"/>
                  <a:pt x="377" y="68"/>
                  <a:pt x="377" y="68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193" y="244"/>
                  <a:pt x="193" y="244"/>
                  <a:pt x="193" y="244"/>
                </a:cubicBezTo>
                <a:cubicBezTo>
                  <a:pt x="193" y="244"/>
                  <a:pt x="193" y="244"/>
                  <a:pt x="193" y="244"/>
                </a:cubicBezTo>
                <a:cubicBezTo>
                  <a:pt x="159" y="282"/>
                  <a:pt x="124" y="332"/>
                  <a:pt x="100" y="370"/>
                </a:cubicBezTo>
                <a:cubicBezTo>
                  <a:pt x="98" y="374"/>
                  <a:pt x="97" y="378"/>
                  <a:pt x="97" y="381"/>
                </a:cubicBezTo>
                <a:cubicBezTo>
                  <a:pt x="97" y="387"/>
                  <a:pt x="99" y="392"/>
                  <a:pt x="103" y="396"/>
                </a:cubicBezTo>
                <a:cubicBezTo>
                  <a:pt x="107" y="400"/>
                  <a:pt x="112" y="402"/>
                  <a:pt x="118" y="402"/>
                </a:cubicBezTo>
                <a:cubicBezTo>
                  <a:pt x="121" y="402"/>
                  <a:pt x="125" y="401"/>
                  <a:pt x="129" y="399"/>
                </a:cubicBezTo>
                <a:cubicBezTo>
                  <a:pt x="167" y="375"/>
                  <a:pt x="217" y="340"/>
                  <a:pt x="255" y="306"/>
                </a:cubicBezTo>
                <a:cubicBezTo>
                  <a:pt x="255" y="306"/>
                  <a:pt x="255" y="306"/>
                  <a:pt x="255" y="306"/>
                </a:cubicBezTo>
                <a:cubicBezTo>
                  <a:pt x="435" y="125"/>
                  <a:pt x="435" y="125"/>
                  <a:pt x="435" y="125"/>
                </a:cubicBezTo>
                <a:cubicBezTo>
                  <a:pt x="431" y="121"/>
                  <a:pt x="431" y="121"/>
                  <a:pt x="431" y="121"/>
                </a:cubicBezTo>
                <a:cubicBezTo>
                  <a:pt x="435" y="126"/>
                  <a:pt x="435" y="126"/>
                  <a:pt x="435" y="126"/>
                </a:cubicBezTo>
                <a:cubicBezTo>
                  <a:pt x="435" y="125"/>
                  <a:pt x="449" y="112"/>
                  <a:pt x="464" y="92"/>
                </a:cubicBezTo>
                <a:cubicBezTo>
                  <a:pt x="479" y="72"/>
                  <a:pt x="496" y="45"/>
                  <a:pt x="499" y="16"/>
                </a:cubicBezTo>
                <a:cubicBezTo>
                  <a:pt x="499" y="16"/>
                  <a:pt x="499" y="15"/>
                  <a:pt x="499" y="14"/>
                </a:cubicBezTo>
                <a:cubicBezTo>
                  <a:pt x="499" y="10"/>
                  <a:pt x="498" y="7"/>
                  <a:pt x="495" y="4"/>
                </a:cubicBezTo>
                <a:cubicBezTo>
                  <a:pt x="492" y="1"/>
                  <a:pt x="489" y="0"/>
                  <a:pt x="485" y="0"/>
                </a:cubicBezTo>
                <a:cubicBezTo>
                  <a:pt x="484" y="0"/>
                  <a:pt x="483" y="0"/>
                  <a:pt x="483" y="0"/>
                </a:cubicBezTo>
                <a:lnTo>
                  <a:pt x="483" y="5"/>
                </a:lnTo>
                <a:close/>
                <a:moveTo>
                  <a:pt x="153" y="289"/>
                </a:moveTo>
                <a:cubicBezTo>
                  <a:pt x="69" y="269"/>
                  <a:pt x="69" y="269"/>
                  <a:pt x="69" y="269"/>
                </a:cubicBezTo>
                <a:cubicBezTo>
                  <a:pt x="29" y="304"/>
                  <a:pt x="29" y="304"/>
                  <a:pt x="29" y="304"/>
                </a:cubicBezTo>
                <a:cubicBezTo>
                  <a:pt x="124" y="337"/>
                  <a:pt x="124" y="337"/>
                  <a:pt x="124" y="337"/>
                </a:cubicBezTo>
                <a:cubicBezTo>
                  <a:pt x="128" y="326"/>
                  <a:pt x="128" y="326"/>
                  <a:pt x="128" y="326"/>
                </a:cubicBezTo>
                <a:cubicBezTo>
                  <a:pt x="51" y="300"/>
                  <a:pt x="51" y="300"/>
                  <a:pt x="51" y="300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50" y="300"/>
                  <a:pt x="150" y="300"/>
                  <a:pt x="150" y="300"/>
                </a:cubicBezTo>
                <a:cubicBezTo>
                  <a:pt x="153" y="289"/>
                  <a:pt x="153" y="289"/>
                  <a:pt x="153" y="289"/>
                </a:cubicBezTo>
                <a:close/>
                <a:moveTo>
                  <a:pt x="293" y="75"/>
                </a:moveTo>
                <a:cubicBezTo>
                  <a:pt x="299" y="69"/>
                  <a:pt x="299" y="69"/>
                  <a:pt x="299" y="69"/>
                </a:cubicBezTo>
                <a:cubicBezTo>
                  <a:pt x="304" y="64"/>
                  <a:pt x="306" y="58"/>
                  <a:pt x="306" y="52"/>
                </a:cubicBezTo>
                <a:cubicBezTo>
                  <a:pt x="306" y="45"/>
                  <a:pt x="304" y="39"/>
                  <a:pt x="299" y="34"/>
                </a:cubicBezTo>
                <a:cubicBezTo>
                  <a:pt x="295" y="30"/>
                  <a:pt x="295" y="30"/>
                  <a:pt x="295" y="30"/>
                </a:cubicBezTo>
                <a:cubicBezTo>
                  <a:pt x="290" y="25"/>
                  <a:pt x="284" y="23"/>
                  <a:pt x="278" y="23"/>
                </a:cubicBezTo>
                <a:cubicBezTo>
                  <a:pt x="271" y="23"/>
                  <a:pt x="265" y="25"/>
                  <a:pt x="260" y="30"/>
                </a:cubicBezTo>
                <a:cubicBezTo>
                  <a:pt x="233" y="57"/>
                  <a:pt x="233" y="57"/>
                  <a:pt x="233" y="57"/>
                </a:cubicBezTo>
                <a:cubicBezTo>
                  <a:pt x="233" y="57"/>
                  <a:pt x="233" y="57"/>
                  <a:pt x="233" y="57"/>
                </a:cubicBezTo>
                <a:cubicBezTo>
                  <a:pt x="242" y="65"/>
                  <a:pt x="242" y="65"/>
                  <a:pt x="242" y="65"/>
                </a:cubicBezTo>
                <a:cubicBezTo>
                  <a:pt x="242" y="64"/>
                  <a:pt x="242" y="64"/>
                  <a:pt x="242" y="64"/>
                </a:cubicBezTo>
                <a:cubicBezTo>
                  <a:pt x="238" y="61"/>
                  <a:pt x="238" y="61"/>
                  <a:pt x="238" y="61"/>
                </a:cubicBezTo>
                <a:cubicBezTo>
                  <a:pt x="242" y="65"/>
                  <a:pt x="242" y="65"/>
                  <a:pt x="242" y="65"/>
                </a:cubicBezTo>
                <a:cubicBezTo>
                  <a:pt x="268" y="38"/>
                  <a:pt x="268" y="38"/>
                  <a:pt x="268" y="38"/>
                </a:cubicBezTo>
                <a:cubicBezTo>
                  <a:pt x="271" y="35"/>
                  <a:pt x="274" y="34"/>
                  <a:pt x="278" y="34"/>
                </a:cubicBezTo>
                <a:cubicBezTo>
                  <a:pt x="281" y="34"/>
                  <a:pt x="284" y="35"/>
                  <a:pt x="287" y="38"/>
                </a:cubicBezTo>
                <a:cubicBezTo>
                  <a:pt x="291" y="43"/>
                  <a:pt x="291" y="43"/>
                  <a:pt x="291" y="43"/>
                </a:cubicBezTo>
                <a:cubicBezTo>
                  <a:pt x="294" y="45"/>
                  <a:pt x="295" y="48"/>
                  <a:pt x="295" y="52"/>
                </a:cubicBezTo>
                <a:cubicBezTo>
                  <a:pt x="295" y="55"/>
                  <a:pt x="294" y="58"/>
                  <a:pt x="291" y="61"/>
                </a:cubicBezTo>
                <a:cubicBezTo>
                  <a:pt x="285" y="67"/>
                  <a:pt x="285" y="67"/>
                  <a:pt x="285" y="67"/>
                </a:cubicBezTo>
                <a:cubicBezTo>
                  <a:pt x="293" y="75"/>
                  <a:pt x="293" y="75"/>
                  <a:pt x="293" y="75"/>
                </a:cubicBezTo>
                <a:close/>
                <a:moveTo>
                  <a:pt x="219" y="60"/>
                </a:moveTo>
                <a:cubicBezTo>
                  <a:pt x="228" y="51"/>
                  <a:pt x="228" y="51"/>
                  <a:pt x="228" y="51"/>
                </a:cubicBezTo>
                <a:cubicBezTo>
                  <a:pt x="233" y="46"/>
                  <a:pt x="235" y="40"/>
                  <a:pt x="235" y="33"/>
                </a:cubicBezTo>
                <a:cubicBezTo>
                  <a:pt x="235" y="27"/>
                  <a:pt x="233" y="21"/>
                  <a:pt x="228" y="16"/>
                </a:cubicBezTo>
                <a:cubicBezTo>
                  <a:pt x="223" y="12"/>
                  <a:pt x="223" y="12"/>
                  <a:pt x="223" y="12"/>
                </a:cubicBezTo>
                <a:cubicBezTo>
                  <a:pt x="219" y="7"/>
                  <a:pt x="213" y="5"/>
                  <a:pt x="206" y="5"/>
                </a:cubicBezTo>
                <a:cubicBezTo>
                  <a:pt x="200" y="5"/>
                  <a:pt x="194" y="7"/>
                  <a:pt x="189" y="12"/>
                </a:cubicBezTo>
                <a:cubicBezTo>
                  <a:pt x="162" y="39"/>
                  <a:pt x="162" y="39"/>
                  <a:pt x="162" y="39"/>
                </a:cubicBezTo>
                <a:cubicBezTo>
                  <a:pt x="161" y="40"/>
                  <a:pt x="160" y="41"/>
                  <a:pt x="159" y="43"/>
                </a:cubicBezTo>
                <a:cubicBezTo>
                  <a:pt x="169" y="49"/>
                  <a:pt x="169" y="49"/>
                  <a:pt x="169" y="49"/>
                </a:cubicBezTo>
                <a:cubicBezTo>
                  <a:pt x="169" y="48"/>
                  <a:pt x="170" y="47"/>
                  <a:pt x="170" y="47"/>
                </a:cubicBezTo>
                <a:cubicBezTo>
                  <a:pt x="197" y="20"/>
                  <a:pt x="197" y="20"/>
                  <a:pt x="197" y="20"/>
                </a:cubicBezTo>
                <a:cubicBezTo>
                  <a:pt x="200" y="17"/>
                  <a:pt x="203" y="16"/>
                  <a:pt x="206" y="16"/>
                </a:cubicBezTo>
                <a:cubicBezTo>
                  <a:pt x="210" y="16"/>
                  <a:pt x="213" y="17"/>
                  <a:pt x="215" y="20"/>
                </a:cubicBezTo>
                <a:cubicBezTo>
                  <a:pt x="220" y="24"/>
                  <a:pt x="220" y="24"/>
                  <a:pt x="220" y="24"/>
                </a:cubicBezTo>
                <a:cubicBezTo>
                  <a:pt x="223" y="27"/>
                  <a:pt x="224" y="30"/>
                  <a:pt x="224" y="33"/>
                </a:cubicBezTo>
                <a:cubicBezTo>
                  <a:pt x="224" y="37"/>
                  <a:pt x="223" y="40"/>
                  <a:pt x="220" y="43"/>
                </a:cubicBezTo>
                <a:cubicBezTo>
                  <a:pt x="211" y="52"/>
                  <a:pt x="211" y="52"/>
                  <a:pt x="211" y="52"/>
                </a:cubicBezTo>
                <a:cubicBezTo>
                  <a:pt x="219" y="60"/>
                  <a:pt x="219" y="60"/>
                  <a:pt x="219" y="60"/>
                </a:cubicBezTo>
                <a:close/>
                <a:moveTo>
                  <a:pt x="289" y="67"/>
                </a:moveTo>
                <a:cubicBezTo>
                  <a:pt x="238" y="56"/>
                  <a:pt x="238" y="56"/>
                  <a:pt x="238" y="56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87" y="78"/>
                  <a:pt x="287" y="78"/>
                  <a:pt x="287" y="78"/>
                </a:cubicBezTo>
                <a:lnTo>
                  <a:pt x="289" y="67"/>
                </a:lnTo>
                <a:close/>
                <a:moveTo>
                  <a:pt x="267" y="171"/>
                </a:moveTo>
                <a:cubicBezTo>
                  <a:pt x="51" y="54"/>
                  <a:pt x="51" y="54"/>
                  <a:pt x="51" y="54"/>
                </a:cubicBezTo>
                <a:cubicBezTo>
                  <a:pt x="66" y="32"/>
                  <a:pt x="66" y="32"/>
                  <a:pt x="66" y="32"/>
                </a:cubicBezTo>
                <a:cubicBezTo>
                  <a:pt x="162" y="52"/>
                  <a:pt x="162" y="52"/>
                  <a:pt x="162" y="52"/>
                </a:cubicBezTo>
                <a:cubicBezTo>
                  <a:pt x="164" y="41"/>
                  <a:pt x="164" y="41"/>
                  <a:pt x="164" y="41"/>
                </a:cubicBezTo>
                <a:cubicBezTo>
                  <a:pt x="61" y="20"/>
                  <a:pt x="61" y="20"/>
                  <a:pt x="61" y="20"/>
                </a:cubicBezTo>
                <a:cubicBezTo>
                  <a:pt x="34" y="58"/>
                  <a:pt x="34" y="58"/>
                  <a:pt x="34" y="58"/>
                </a:cubicBezTo>
                <a:cubicBezTo>
                  <a:pt x="262" y="181"/>
                  <a:pt x="262" y="181"/>
                  <a:pt x="262" y="181"/>
                </a:cubicBezTo>
                <a:cubicBezTo>
                  <a:pt x="267" y="171"/>
                  <a:pt x="267" y="171"/>
                  <a:pt x="267" y="171"/>
                </a:cubicBezTo>
                <a:close/>
                <a:moveTo>
                  <a:pt x="360" y="81"/>
                </a:moveTo>
                <a:cubicBezTo>
                  <a:pt x="289" y="67"/>
                  <a:pt x="289" y="67"/>
                  <a:pt x="289" y="67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358" y="92"/>
                  <a:pt x="358" y="92"/>
                  <a:pt x="358" y="92"/>
                </a:cubicBezTo>
                <a:lnTo>
                  <a:pt x="360" y="81"/>
                </a:lnTo>
                <a:close/>
                <a:moveTo>
                  <a:pt x="238" y="56"/>
                </a:moveTo>
                <a:cubicBezTo>
                  <a:pt x="215" y="51"/>
                  <a:pt x="215" y="51"/>
                  <a:pt x="215" y="51"/>
                </a:cubicBezTo>
                <a:cubicBezTo>
                  <a:pt x="213" y="62"/>
                  <a:pt x="213" y="62"/>
                  <a:pt x="213" y="62"/>
                </a:cubicBezTo>
                <a:cubicBezTo>
                  <a:pt x="236" y="67"/>
                  <a:pt x="236" y="67"/>
                  <a:pt x="236" y="67"/>
                </a:cubicBezTo>
                <a:lnTo>
                  <a:pt x="238" y="56"/>
                </a:lnTo>
                <a:close/>
                <a:moveTo>
                  <a:pt x="215" y="51"/>
                </a:moveTo>
                <a:cubicBezTo>
                  <a:pt x="164" y="41"/>
                  <a:pt x="164" y="41"/>
                  <a:pt x="164" y="41"/>
                </a:cubicBezTo>
                <a:cubicBezTo>
                  <a:pt x="162" y="52"/>
                  <a:pt x="162" y="52"/>
                  <a:pt x="162" y="52"/>
                </a:cubicBezTo>
                <a:cubicBezTo>
                  <a:pt x="213" y="62"/>
                  <a:pt x="213" y="62"/>
                  <a:pt x="213" y="62"/>
                </a:cubicBezTo>
                <a:lnTo>
                  <a:pt x="215" y="51"/>
                </a:lnTo>
                <a:close/>
                <a:moveTo>
                  <a:pt x="66" y="124"/>
                </a:moveTo>
                <a:cubicBezTo>
                  <a:pt x="0" y="189"/>
                  <a:pt x="0" y="189"/>
                  <a:pt x="0" y="189"/>
                </a:cubicBezTo>
                <a:cubicBezTo>
                  <a:pt x="8" y="197"/>
                  <a:pt x="8" y="197"/>
                  <a:pt x="8" y="197"/>
                </a:cubicBezTo>
                <a:cubicBezTo>
                  <a:pt x="74" y="132"/>
                  <a:pt x="74" y="132"/>
                  <a:pt x="74" y="132"/>
                </a:cubicBezTo>
                <a:lnTo>
                  <a:pt x="66" y="124"/>
                </a:lnTo>
                <a:close/>
                <a:moveTo>
                  <a:pt x="81" y="210"/>
                </a:moveTo>
                <a:cubicBezTo>
                  <a:pt x="126" y="164"/>
                  <a:pt x="126" y="164"/>
                  <a:pt x="126" y="164"/>
                </a:cubicBezTo>
                <a:cubicBezTo>
                  <a:pt x="118" y="156"/>
                  <a:pt x="118" y="156"/>
                  <a:pt x="118" y="156"/>
                </a:cubicBezTo>
                <a:cubicBezTo>
                  <a:pt x="72" y="202"/>
                  <a:pt x="72" y="202"/>
                  <a:pt x="72" y="202"/>
                </a:cubicBezTo>
                <a:lnTo>
                  <a:pt x="81" y="210"/>
                </a:lnTo>
                <a:close/>
                <a:moveTo>
                  <a:pt x="442" y="266"/>
                </a:moveTo>
                <a:cubicBezTo>
                  <a:pt x="442" y="266"/>
                  <a:pt x="442" y="266"/>
                  <a:pt x="442" y="266"/>
                </a:cubicBezTo>
                <a:cubicBezTo>
                  <a:pt x="442" y="266"/>
                  <a:pt x="442" y="266"/>
                  <a:pt x="442" y="266"/>
                </a:cubicBezTo>
                <a:cubicBezTo>
                  <a:pt x="469" y="238"/>
                  <a:pt x="469" y="238"/>
                  <a:pt x="469" y="238"/>
                </a:cubicBezTo>
                <a:cubicBezTo>
                  <a:pt x="474" y="234"/>
                  <a:pt x="476" y="228"/>
                  <a:pt x="476" y="221"/>
                </a:cubicBezTo>
                <a:cubicBezTo>
                  <a:pt x="476" y="215"/>
                  <a:pt x="474" y="209"/>
                  <a:pt x="469" y="204"/>
                </a:cubicBezTo>
                <a:cubicBezTo>
                  <a:pt x="464" y="200"/>
                  <a:pt x="464" y="200"/>
                  <a:pt x="464" y="200"/>
                </a:cubicBezTo>
                <a:cubicBezTo>
                  <a:pt x="460" y="195"/>
                  <a:pt x="453" y="192"/>
                  <a:pt x="447" y="192"/>
                </a:cubicBezTo>
                <a:cubicBezTo>
                  <a:pt x="441" y="192"/>
                  <a:pt x="435" y="195"/>
                  <a:pt x="430" y="200"/>
                </a:cubicBezTo>
                <a:cubicBezTo>
                  <a:pt x="423" y="206"/>
                  <a:pt x="423" y="206"/>
                  <a:pt x="423" y="206"/>
                </a:cubicBezTo>
                <a:cubicBezTo>
                  <a:pt x="431" y="214"/>
                  <a:pt x="431" y="214"/>
                  <a:pt x="431" y="214"/>
                </a:cubicBezTo>
                <a:cubicBezTo>
                  <a:pt x="438" y="208"/>
                  <a:pt x="438" y="208"/>
                  <a:pt x="438" y="208"/>
                </a:cubicBezTo>
                <a:cubicBezTo>
                  <a:pt x="441" y="205"/>
                  <a:pt x="444" y="204"/>
                  <a:pt x="447" y="204"/>
                </a:cubicBezTo>
                <a:cubicBezTo>
                  <a:pt x="451" y="204"/>
                  <a:pt x="454" y="205"/>
                  <a:pt x="456" y="208"/>
                </a:cubicBezTo>
                <a:cubicBezTo>
                  <a:pt x="461" y="212"/>
                  <a:pt x="461" y="212"/>
                  <a:pt x="461" y="212"/>
                </a:cubicBezTo>
                <a:cubicBezTo>
                  <a:pt x="464" y="215"/>
                  <a:pt x="465" y="218"/>
                  <a:pt x="465" y="221"/>
                </a:cubicBezTo>
                <a:cubicBezTo>
                  <a:pt x="465" y="225"/>
                  <a:pt x="464" y="228"/>
                  <a:pt x="461" y="230"/>
                </a:cubicBezTo>
                <a:cubicBezTo>
                  <a:pt x="434" y="257"/>
                  <a:pt x="434" y="257"/>
                  <a:pt x="434" y="257"/>
                </a:cubicBezTo>
                <a:cubicBezTo>
                  <a:pt x="438" y="261"/>
                  <a:pt x="438" y="261"/>
                  <a:pt x="438" y="261"/>
                </a:cubicBezTo>
                <a:cubicBezTo>
                  <a:pt x="435" y="257"/>
                  <a:pt x="435" y="257"/>
                  <a:pt x="435" y="257"/>
                </a:cubicBezTo>
                <a:cubicBezTo>
                  <a:pt x="434" y="257"/>
                  <a:pt x="434" y="257"/>
                  <a:pt x="434" y="257"/>
                </a:cubicBezTo>
                <a:cubicBezTo>
                  <a:pt x="442" y="266"/>
                  <a:pt x="442" y="266"/>
                  <a:pt x="442" y="266"/>
                </a:cubicBezTo>
                <a:close/>
                <a:moveTo>
                  <a:pt x="456" y="340"/>
                </a:moveTo>
                <a:cubicBezTo>
                  <a:pt x="458" y="339"/>
                  <a:pt x="459" y="338"/>
                  <a:pt x="460" y="337"/>
                </a:cubicBezTo>
                <a:cubicBezTo>
                  <a:pt x="487" y="310"/>
                  <a:pt x="487" y="310"/>
                  <a:pt x="487" y="310"/>
                </a:cubicBezTo>
                <a:cubicBezTo>
                  <a:pt x="492" y="305"/>
                  <a:pt x="494" y="299"/>
                  <a:pt x="494" y="293"/>
                </a:cubicBezTo>
                <a:cubicBezTo>
                  <a:pt x="494" y="286"/>
                  <a:pt x="492" y="280"/>
                  <a:pt x="487" y="275"/>
                </a:cubicBezTo>
                <a:cubicBezTo>
                  <a:pt x="483" y="271"/>
                  <a:pt x="483" y="271"/>
                  <a:pt x="483" y="271"/>
                </a:cubicBezTo>
                <a:cubicBezTo>
                  <a:pt x="478" y="266"/>
                  <a:pt x="472" y="264"/>
                  <a:pt x="465" y="264"/>
                </a:cubicBezTo>
                <a:cubicBezTo>
                  <a:pt x="459" y="264"/>
                  <a:pt x="453" y="266"/>
                  <a:pt x="448" y="271"/>
                </a:cubicBezTo>
                <a:cubicBezTo>
                  <a:pt x="439" y="280"/>
                  <a:pt x="439" y="280"/>
                  <a:pt x="439" y="280"/>
                </a:cubicBezTo>
                <a:cubicBezTo>
                  <a:pt x="447" y="288"/>
                  <a:pt x="447" y="288"/>
                  <a:pt x="447" y="288"/>
                </a:cubicBezTo>
                <a:cubicBezTo>
                  <a:pt x="456" y="279"/>
                  <a:pt x="456" y="279"/>
                  <a:pt x="456" y="279"/>
                </a:cubicBezTo>
                <a:cubicBezTo>
                  <a:pt x="459" y="276"/>
                  <a:pt x="462" y="275"/>
                  <a:pt x="465" y="275"/>
                </a:cubicBezTo>
                <a:cubicBezTo>
                  <a:pt x="469" y="275"/>
                  <a:pt x="472" y="276"/>
                  <a:pt x="475" y="279"/>
                </a:cubicBezTo>
                <a:cubicBezTo>
                  <a:pt x="479" y="283"/>
                  <a:pt x="479" y="283"/>
                  <a:pt x="479" y="283"/>
                </a:cubicBezTo>
                <a:cubicBezTo>
                  <a:pt x="482" y="286"/>
                  <a:pt x="483" y="289"/>
                  <a:pt x="483" y="293"/>
                </a:cubicBezTo>
                <a:cubicBezTo>
                  <a:pt x="483" y="296"/>
                  <a:pt x="482" y="299"/>
                  <a:pt x="479" y="302"/>
                </a:cubicBezTo>
                <a:cubicBezTo>
                  <a:pt x="452" y="329"/>
                  <a:pt x="452" y="329"/>
                  <a:pt x="452" y="329"/>
                </a:cubicBezTo>
                <a:cubicBezTo>
                  <a:pt x="452" y="329"/>
                  <a:pt x="451" y="330"/>
                  <a:pt x="450" y="330"/>
                </a:cubicBezTo>
                <a:cubicBezTo>
                  <a:pt x="456" y="340"/>
                  <a:pt x="456" y="340"/>
                  <a:pt x="456" y="340"/>
                </a:cubicBezTo>
                <a:close/>
                <a:moveTo>
                  <a:pt x="443" y="261"/>
                </a:moveTo>
                <a:cubicBezTo>
                  <a:pt x="432" y="210"/>
                  <a:pt x="432" y="210"/>
                  <a:pt x="432" y="210"/>
                </a:cubicBezTo>
                <a:cubicBezTo>
                  <a:pt x="421" y="212"/>
                  <a:pt x="421" y="212"/>
                  <a:pt x="421" y="212"/>
                </a:cubicBezTo>
                <a:cubicBezTo>
                  <a:pt x="432" y="263"/>
                  <a:pt x="432" y="263"/>
                  <a:pt x="432" y="263"/>
                </a:cubicBezTo>
                <a:lnTo>
                  <a:pt x="443" y="261"/>
                </a:lnTo>
                <a:close/>
                <a:moveTo>
                  <a:pt x="447" y="337"/>
                </a:moveTo>
                <a:cubicBezTo>
                  <a:pt x="467" y="433"/>
                  <a:pt x="467" y="433"/>
                  <a:pt x="467" y="433"/>
                </a:cubicBezTo>
                <a:cubicBezTo>
                  <a:pt x="445" y="448"/>
                  <a:pt x="445" y="448"/>
                  <a:pt x="445" y="448"/>
                </a:cubicBezTo>
                <a:cubicBezTo>
                  <a:pt x="328" y="231"/>
                  <a:pt x="328" y="231"/>
                  <a:pt x="328" y="231"/>
                </a:cubicBezTo>
                <a:cubicBezTo>
                  <a:pt x="318" y="237"/>
                  <a:pt x="318" y="237"/>
                  <a:pt x="318" y="237"/>
                </a:cubicBezTo>
                <a:cubicBezTo>
                  <a:pt x="441" y="465"/>
                  <a:pt x="441" y="465"/>
                  <a:pt x="441" y="465"/>
                </a:cubicBezTo>
                <a:cubicBezTo>
                  <a:pt x="479" y="438"/>
                  <a:pt x="479" y="438"/>
                  <a:pt x="479" y="438"/>
                </a:cubicBezTo>
                <a:cubicBezTo>
                  <a:pt x="458" y="335"/>
                  <a:pt x="458" y="335"/>
                  <a:pt x="458" y="335"/>
                </a:cubicBezTo>
                <a:cubicBezTo>
                  <a:pt x="447" y="337"/>
                  <a:pt x="447" y="337"/>
                  <a:pt x="447" y="337"/>
                </a:cubicBezTo>
                <a:close/>
                <a:moveTo>
                  <a:pt x="407" y="141"/>
                </a:moveTo>
                <a:cubicBezTo>
                  <a:pt x="421" y="212"/>
                  <a:pt x="421" y="212"/>
                  <a:pt x="421" y="212"/>
                </a:cubicBezTo>
                <a:cubicBezTo>
                  <a:pt x="432" y="210"/>
                  <a:pt x="432" y="210"/>
                  <a:pt x="432" y="210"/>
                </a:cubicBezTo>
                <a:cubicBezTo>
                  <a:pt x="418" y="139"/>
                  <a:pt x="418" y="139"/>
                  <a:pt x="418" y="139"/>
                </a:cubicBezTo>
                <a:lnTo>
                  <a:pt x="407" y="141"/>
                </a:lnTo>
                <a:close/>
                <a:moveTo>
                  <a:pt x="448" y="284"/>
                </a:moveTo>
                <a:cubicBezTo>
                  <a:pt x="443" y="261"/>
                  <a:pt x="443" y="261"/>
                  <a:pt x="443" y="261"/>
                </a:cubicBezTo>
                <a:cubicBezTo>
                  <a:pt x="432" y="263"/>
                  <a:pt x="432" y="263"/>
                  <a:pt x="432" y="263"/>
                </a:cubicBezTo>
                <a:cubicBezTo>
                  <a:pt x="436" y="286"/>
                  <a:pt x="436" y="286"/>
                  <a:pt x="436" y="286"/>
                </a:cubicBezTo>
                <a:lnTo>
                  <a:pt x="448" y="284"/>
                </a:lnTo>
                <a:close/>
                <a:moveTo>
                  <a:pt x="436" y="286"/>
                </a:moveTo>
                <a:cubicBezTo>
                  <a:pt x="447" y="337"/>
                  <a:pt x="447" y="337"/>
                  <a:pt x="447" y="337"/>
                </a:cubicBezTo>
                <a:cubicBezTo>
                  <a:pt x="458" y="335"/>
                  <a:pt x="458" y="335"/>
                  <a:pt x="458" y="335"/>
                </a:cubicBezTo>
                <a:cubicBezTo>
                  <a:pt x="448" y="284"/>
                  <a:pt x="448" y="284"/>
                  <a:pt x="448" y="284"/>
                </a:cubicBezTo>
                <a:lnTo>
                  <a:pt x="436" y="286"/>
                </a:lnTo>
                <a:close/>
                <a:moveTo>
                  <a:pt x="367" y="425"/>
                </a:moveTo>
                <a:cubicBezTo>
                  <a:pt x="302" y="491"/>
                  <a:pt x="302" y="491"/>
                  <a:pt x="302" y="491"/>
                </a:cubicBezTo>
                <a:cubicBezTo>
                  <a:pt x="310" y="499"/>
                  <a:pt x="310" y="499"/>
                  <a:pt x="310" y="499"/>
                </a:cubicBezTo>
                <a:cubicBezTo>
                  <a:pt x="375" y="433"/>
                  <a:pt x="375" y="433"/>
                  <a:pt x="375" y="433"/>
                </a:cubicBezTo>
                <a:lnTo>
                  <a:pt x="367" y="425"/>
                </a:lnTo>
                <a:close/>
                <a:moveTo>
                  <a:pt x="335" y="373"/>
                </a:moveTo>
                <a:cubicBezTo>
                  <a:pt x="289" y="418"/>
                  <a:pt x="289" y="418"/>
                  <a:pt x="289" y="418"/>
                </a:cubicBezTo>
                <a:cubicBezTo>
                  <a:pt x="297" y="426"/>
                  <a:pt x="297" y="426"/>
                  <a:pt x="297" y="426"/>
                </a:cubicBezTo>
                <a:cubicBezTo>
                  <a:pt x="343" y="381"/>
                  <a:pt x="343" y="381"/>
                  <a:pt x="343" y="381"/>
                </a:cubicBezTo>
                <a:lnTo>
                  <a:pt x="335" y="373"/>
                </a:lnTo>
                <a:close/>
                <a:moveTo>
                  <a:pt x="161" y="373"/>
                </a:moveTo>
                <a:cubicBezTo>
                  <a:pt x="193" y="468"/>
                  <a:pt x="193" y="468"/>
                  <a:pt x="193" y="468"/>
                </a:cubicBezTo>
                <a:cubicBezTo>
                  <a:pt x="228" y="428"/>
                  <a:pt x="228" y="428"/>
                  <a:pt x="228" y="428"/>
                </a:cubicBezTo>
                <a:cubicBezTo>
                  <a:pt x="208" y="345"/>
                  <a:pt x="208" y="345"/>
                  <a:pt x="208" y="345"/>
                </a:cubicBezTo>
                <a:cubicBezTo>
                  <a:pt x="197" y="347"/>
                  <a:pt x="197" y="347"/>
                  <a:pt x="197" y="347"/>
                </a:cubicBezTo>
                <a:cubicBezTo>
                  <a:pt x="216" y="425"/>
                  <a:pt x="216" y="425"/>
                  <a:pt x="216" y="425"/>
                </a:cubicBezTo>
                <a:cubicBezTo>
                  <a:pt x="198" y="446"/>
                  <a:pt x="198" y="446"/>
                  <a:pt x="198" y="446"/>
                </a:cubicBezTo>
                <a:cubicBezTo>
                  <a:pt x="172" y="370"/>
                  <a:pt x="172" y="370"/>
                  <a:pt x="172" y="370"/>
                </a:cubicBezTo>
                <a:cubicBezTo>
                  <a:pt x="161" y="373"/>
                  <a:pt x="161" y="373"/>
                  <a:pt x="161" y="373"/>
                </a:cubicBezTo>
                <a:close/>
              </a:path>
            </a:pathLst>
          </a:custGeom>
          <a:solidFill>
            <a:schemeClr val="bg2"/>
          </a:solidFill>
          <a:ln w="1270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Prostokąt 45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3077342" y="4079173"/>
            <a:ext cx="1151557" cy="33249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mld EUR</a:t>
            </a: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7" name="Prostokąt 45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2974555" y="3157405"/>
            <a:ext cx="1366092" cy="29592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rtlCol="0" anchor="b"/>
          <a:lstStyle/>
          <a:p>
            <a:pPr lvl="0" algn="ctr" defTabSz="914400">
              <a:defRPr/>
            </a:pPr>
            <a:r>
              <a:rPr lang="pl-PL" sz="1200" kern="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Przesył energii elektrycznej</a:t>
            </a:r>
            <a:endParaRPr lang="pl-PL" sz="1200" kern="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9" name="Prostokąt 45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5309328" y="4079173"/>
            <a:ext cx="1151557" cy="33249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51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mld EUR</a:t>
            </a: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0" name="Prostokąt 45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4881145" y="3157405"/>
            <a:ext cx="2007922" cy="29591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rtlCol="0" anchor="b"/>
          <a:lstStyle/>
          <a:p>
            <a:pPr lvl="0" algn="ctr" defTabSz="914400">
              <a:defRPr/>
            </a:pPr>
            <a:r>
              <a:rPr lang="pl-PL" sz="1200" kern="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Dystrybucja energii elektrycznej</a:t>
            </a:r>
            <a:endParaRPr lang="pl-PL" sz="1200" kern="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Prostokąt 45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7524262" y="4079173"/>
            <a:ext cx="1151557" cy="33249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16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mld EUR</a:t>
            </a: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4" name="Prostokąt 45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7178503" y="3225753"/>
            <a:ext cx="1843074" cy="22757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rtlCol="0" anchor="b"/>
          <a:lstStyle/>
          <a:p>
            <a:pPr lvl="0" algn="ctr" defTabSz="914400">
              <a:defRPr/>
            </a:pPr>
            <a:r>
              <a:rPr lang="pl-PL" sz="1200" kern="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Infrastruktura energetyczna</a:t>
            </a:r>
            <a:endParaRPr lang="pl-PL" sz="1200" kern="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09" name="Prostokąt 45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3077342" y="5556365"/>
            <a:ext cx="1151557" cy="33249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130</a:t>
            </a:r>
            <a:b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mld</a:t>
            </a:r>
            <a:r>
              <a:rPr kumimoji="0" 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EUR</a:t>
            </a: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1" name="Prostokąt 45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2816791" y="4702945"/>
            <a:ext cx="1672660" cy="22757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rtlCol="0" anchor="b"/>
          <a:lstStyle/>
          <a:p>
            <a:pPr lvl="0" algn="ctr" defTabSz="914400">
              <a:defRPr/>
            </a:pPr>
            <a:r>
              <a:rPr lang="pl-PL" sz="1200" kern="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Infrastruktura telekomunikacyjna</a:t>
            </a:r>
            <a:endParaRPr lang="pl-PL" sz="1200" kern="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Prostokąt 45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5309328" y="5556365"/>
            <a:ext cx="1151557" cy="33249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mld EUR</a:t>
            </a: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4" name="Prostokąt 45">
            <a:extLst>
              <a:ext uri="{FF2B5EF4-FFF2-40B4-BE49-F238E27FC236}">
                <a16:creationId xmlns:a16="http://schemas.microsoft.com/office/drawing/2014/main" id="{7EE29764-E953-441A-BED3-25ECB99621E8}"/>
              </a:ext>
            </a:extLst>
          </p:cNvPr>
          <p:cNvSpPr/>
          <p:nvPr/>
        </p:nvSpPr>
        <p:spPr>
          <a:xfrm>
            <a:off x="4881145" y="4702945"/>
            <a:ext cx="2007922" cy="22757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rtlCol="0" anchor="b"/>
          <a:lstStyle/>
          <a:p>
            <a:pPr lvl="0" algn="ctr" defTabSz="914400">
              <a:defRPr/>
            </a:pPr>
            <a:r>
              <a:rPr lang="pl-PL" sz="1200" kern="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Infrastruktura </a:t>
            </a:r>
            <a:r>
              <a:rPr lang="pl-PL" sz="1200" kern="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ICT </a:t>
            </a:r>
            <a:r>
              <a:rPr lang="pl-PL" sz="1200" kern="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 transporcie i energetyce</a:t>
            </a:r>
          </a:p>
        </p:txBody>
      </p:sp>
      <p:sp>
        <p:nvSpPr>
          <p:cNvPr id="48" name="Freeform 42"/>
          <p:cNvSpPr>
            <a:spLocks noEditPoints="1"/>
          </p:cNvSpPr>
          <p:nvPr/>
        </p:nvSpPr>
        <p:spPr bwMode="auto">
          <a:xfrm>
            <a:off x="3496702" y="5005138"/>
            <a:ext cx="312836" cy="377789"/>
          </a:xfrm>
          <a:custGeom>
            <a:avLst/>
            <a:gdLst>
              <a:gd name="T0" fmla="*/ 389 w 389"/>
              <a:gd name="T1" fmla="*/ 471 h 471"/>
              <a:gd name="T2" fmla="*/ 0 w 389"/>
              <a:gd name="T3" fmla="*/ 460 h 471"/>
              <a:gd name="T4" fmla="*/ 168 w 389"/>
              <a:gd name="T5" fmla="*/ 151 h 471"/>
              <a:gd name="T6" fmla="*/ 100 w 389"/>
              <a:gd name="T7" fmla="*/ 462 h 471"/>
              <a:gd name="T8" fmla="*/ 168 w 389"/>
              <a:gd name="T9" fmla="*/ 151 h 471"/>
              <a:gd name="T10" fmla="*/ 289 w 389"/>
              <a:gd name="T11" fmla="*/ 462 h 471"/>
              <a:gd name="T12" fmla="*/ 221 w 389"/>
              <a:gd name="T13" fmla="*/ 151 h 471"/>
              <a:gd name="T14" fmla="*/ 233 w 389"/>
              <a:gd name="T15" fmla="*/ 114 h 471"/>
              <a:gd name="T16" fmla="*/ 194 w 389"/>
              <a:gd name="T17" fmla="*/ 70 h 471"/>
              <a:gd name="T18" fmla="*/ 194 w 389"/>
              <a:gd name="T19" fmla="*/ 159 h 471"/>
              <a:gd name="T20" fmla="*/ 233 w 389"/>
              <a:gd name="T21" fmla="*/ 114 h 471"/>
              <a:gd name="T22" fmla="*/ 218 w 389"/>
              <a:gd name="T23" fmla="*/ 138 h 471"/>
              <a:gd name="T24" fmla="*/ 171 w 389"/>
              <a:gd name="T25" fmla="*/ 138 h 471"/>
              <a:gd name="T26" fmla="*/ 171 w 389"/>
              <a:gd name="T27" fmla="*/ 91 h 471"/>
              <a:gd name="T28" fmla="*/ 218 w 389"/>
              <a:gd name="T29" fmla="*/ 91 h 471"/>
              <a:gd name="T30" fmla="*/ 233 w 389"/>
              <a:gd name="T31" fmla="*/ 114 h 471"/>
              <a:gd name="T32" fmla="*/ 369 w 389"/>
              <a:gd name="T33" fmla="*/ 104 h 471"/>
              <a:gd name="T34" fmla="*/ 318 w 389"/>
              <a:gd name="T35" fmla="*/ 8 h 471"/>
              <a:gd name="T36" fmla="*/ 306 w 389"/>
              <a:gd name="T37" fmla="*/ 211 h 471"/>
              <a:gd name="T38" fmla="*/ 286 w 389"/>
              <a:gd name="T39" fmla="*/ 193 h 471"/>
              <a:gd name="T40" fmla="*/ 295 w 389"/>
              <a:gd name="T41" fmla="*/ 31 h 471"/>
              <a:gd name="T42" fmla="*/ 315 w 389"/>
              <a:gd name="T43" fmla="*/ 108 h 471"/>
              <a:gd name="T44" fmla="*/ 286 w 389"/>
              <a:gd name="T45" fmla="*/ 193 h 471"/>
              <a:gd name="T46" fmla="*/ 285 w 389"/>
              <a:gd name="T47" fmla="*/ 111 h 471"/>
              <a:gd name="T48" fmla="*/ 257 w 389"/>
              <a:gd name="T49" fmla="*/ 69 h 471"/>
              <a:gd name="T50" fmla="*/ 252 w 389"/>
              <a:gd name="T51" fmla="*/ 157 h 471"/>
              <a:gd name="T52" fmla="*/ 63 w 389"/>
              <a:gd name="T53" fmla="*/ 0 h 471"/>
              <a:gd name="T54" fmla="*/ 75 w 389"/>
              <a:gd name="T55" fmla="*/ 220 h 471"/>
              <a:gd name="T56" fmla="*/ 31 w 389"/>
              <a:gd name="T57" fmla="*/ 105 h 471"/>
              <a:gd name="T58" fmla="*/ 63 w 389"/>
              <a:gd name="T59" fmla="*/ 0 h 471"/>
              <a:gd name="T60" fmla="*/ 62 w 389"/>
              <a:gd name="T61" fmla="*/ 108 h 471"/>
              <a:gd name="T62" fmla="*/ 110 w 389"/>
              <a:gd name="T63" fmla="*/ 184 h 471"/>
              <a:gd name="T64" fmla="*/ 101 w 389"/>
              <a:gd name="T65" fmla="*/ 39 h 471"/>
              <a:gd name="T66" fmla="*/ 124 w 389"/>
              <a:gd name="T67" fmla="*/ 61 h 471"/>
              <a:gd name="T68" fmla="*/ 130 w 389"/>
              <a:gd name="T69" fmla="*/ 166 h 471"/>
              <a:gd name="T70" fmla="*/ 115 w 389"/>
              <a:gd name="T71" fmla="*/ 111 h 471"/>
              <a:gd name="T72" fmla="*/ 124 w 389"/>
              <a:gd name="T73" fmla="*/ 61 h 471"/>
              <a:gd name="T74" fmla="*/ 260 w 389"/>
              <a:gd name="T75" fmla="*/ 300 h 471"/>
              <a:gd name="T76" fmla="*/ 132 w 389"/>
              <a:gd name="T77" fmla="*/ 300 h 471"/>
              <a:gd name="T78" fmla="*/ 272 w 389"/>
              <a:gd name="T79" fmla="*/ 460 h 471"/>
              <a:gd name="T80" fmla="*/ 194 w 389"/>
              <a:gd name="T81" fmla="*/ 230 h 471"/>
              <a:gd name="T82" fmla="*/ 120 w 389"/>
              <a:gd name="T83" fmla="*/ 460 h 471"/>
              <a:gd name="T84" fmla="*/ 189 w 389"/>
              <a:gd name="T85" fmla="*/ 153 h 471"/>
              <a:gd name="T86" fmla="*/ 200 w 389"/>
              <a:gd name="T87" fmla="*/ 464 h 471"/>
              <a:gd name="T88" fmla="*/ 189 w 389"/>
              <a:gd name="T89" fmla="*/ 15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89" h="471">
                <a:moveTo>
                  <a:pt x="0" y="471"/>
                </a:moveTo>
                <a:cubicBezTo>
                  <a:pt x="389" y="471"/>
                  <a:pt x="389" y="471"/>
                  <a:pt x="389" y="471"/>
                </a:cubicBezTo>
                <a:cubicBezTo>
                  <a:pt x="389" y="460"/>
                  <a:pt x="389" y="460"/>
                  <a:pt x="389" y="460"/>
                </a:cubicBezTo>
                <a:cubicBezTo>
                  <a:pt x="0" y="460"/>
                  <a:pt x="0" y="460"/>
                  <a:pt x="0" y="460"/>
                </a:cubicBezTo>
                <a:lnTo>
                  <a:pt x="0" y="471"/>
                </a:lnTo>
                <a:close/>
                <a:moveTo>
                  <a:pt x="168" y="151"/>
                </a:moveTo>
                <a:cubicBezTo>
                  <a:pt x="89" y="459"/>
                  <a:pt x="89" y="459"/>
                  <a:pt x="89" y="459"/>
                </a:cubicBezTo>
                <a:cubicBezTo>
                  <a:pt x="100" y="462"/>
                  <a:pt x="100" y="462"/>
                  <a:pt x="100" y="462"/>
                </a:cubicBezTo>
                <a:cubicBezTo>
                  <a:pt x="179" y="153"/>
                  <a:pt x="179" y="153"/>
                  <a:pt x="179" y="153"/>
                </a:cubicBezTo>
                <a:lnTo>
                  <a:pt x="168" y="151"/>
                </a:lnTo>
                <a:close/>
                <a:moveTo>
                  <a:pt x="210" y="153"/>
                </a:moveTo>
                <a:cubicBezTo>
                  <a:pt x="289" y="462"/>
                  <a:pt x="289" y="462"/>
                  <a:pt x="289" y="462"/>
                </a:cubicBezTo>
                <a:cubicBezTo>
                  <a:pt x="300" y="459"/>
                  <a:pt x="300" y="459"/>
                  <a:pt x="300" y="459"/>
                </a:cubicBezTo>
                <a:cubicBezTo>
                  <a:pt x="221" y="151"/>
                  <a:pt x="221" y="151"/>
                  <a:pt x="221" y="151"/>
                </a:cubicBezTo>
                <a:lnTo>
                  <a:pt x="210" y="153"/>
                </a:lnTo>
                <a:close/>
                <a:moveTo>
                  <a:pt x="233" y="114"/>
                </a:moveTo>
                <a:cubicBezTo>
                  <a:pt x="239" y="114"/>
                  <a:pt x="239" y="114"/>
                  <a:pt x="239" y="114"/>
                </a:cubicBezTo>
                <a:cubicBezTo>
                  <a:pt x="239" y="90"/>
                  <a:pt x="219" y="70"/>
                  <a:pt x="194" y="70"/>
                </a:cubicBezTo>
                <a:cubicBezTo>
                  <a:pt x="170" y="70"/>
                  <a:pt x="150" y="90"/>
                  <a:pt x="150" y="114"/>
                </a:cubicBezTo>
                <a:cubicBezTo>
                  <a:pt x="150" y="139"/>
                  <a:pt x="170" y="159"/>
                  <a:pt x="194" y="159"/>
                </a:cubicBezTo>
                <a:cubicBezTo>
                  <a:pt x="219" y="159"/>
                  <a:pt x="239" y="139"/>
                  <a:pt x="239" y="11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27" y="124"/>
                  <a:pt x="224" y="132"/>
                  <a:pt x="218" y="138"/>
                </a:cubicBezTo>
                <a:cubicBezTo>
                  <a:pt x="212" y="144"/>
                  <a:pt x="203" y="148"/>
                  <a:pt x="194" y="148"/>
                </a:cubicBezTo>
                <a:cubicBezTo>
                  <a:pt x="185" y="148"/>
                  <a:pt x="177" y="144"/>
                  <a:pt x="171" y="138"/>
                </a:cubicBezTo>
                <a:cubicBezTo>
                  <a:pt x="165" y="132"/>
                  <a:pt x="161" y="124"/>
                  <a:pt x="161" y="114"/>
                </a:cubicBezTo>
                <a:cubicBezTo>
                  <a:pt x="161" y="105"/>
                  <a:pt x="165" y="97"/>
                  <a:pt x="171" y="91"/>
                </a:cubicBezTo>
                <a:cubicBezTo>
                  <a:pt x="177" y="85"/>
                  <a:pt x="185" y="81"/>
                  <a:pt x="194" y="81"/>
                </a:cubicBezTo>
                <a:cubicBezTo>
                  <a:pt x="203" y="81"/>
                  <a:pt x="212" y="85"/>
                  <a:pt x="218" y="91"/>
                </a:cubicBezTo>
                <a:cubicBezTo>
                  <a:pt x="224" y="97"/>
                  <a:pt x="227" y="105"/>
                  <a:pt x="227" y="114"/>
                </a:cubicBezTo>
                <a:lnTo>
                  <a:pt x="233" y="114"/>
                </a:lnTo>
                <a:close/>
                <a:moveTo>
                  <a:pt x="313" y="220"/>
                </a:moveTo>
                <a:cubicBezTo>
                  <a:pt x="351" y="190"/>
                  <a:pt x="369" y="147"/>
                  <a:pt x="369" y="104"/>
                </a:cubicBezTo>
                <a:cubicBezTo>
                  <a:pt x="369" y="67"/>
                  <a:pt x="355" y="29"/>
                  <a:pt x="326" y="0"/>
                </a:cubicBezTo>
                <a:cubicBezTo>
                  <a:pt x="318" y="8"/>
                  <a:pt x="318" y="8"/>
                  <a:pt x="318" y="8"/>
                </a:cubicBezTo>
                <a:cubicBezTo>
                  <a:pt x="344" y="35"/>
                  <a:pt x="358" y="69"/>
                  <a:pt x="358" y="104"/>
                </a:cubicBezTo>
                <a:cubicBezTo>
                  <a:pt x="358" y="144"/>
                  <a:pt x="341" y="184"/>
                  <a:pt x="306" y="211"/>
                </a:cubicBezTo>
                <a:cubicBezTo>
                  <a:pt x="313" y="220"/>
                  <a:pt x="313" y="220"/>
                  <a:pt x="313" y="220"/>
                </a:cubicBezTo>
                <a:close/>
                <a:moveTo>
                  <a:pt x="286" y="193"/>
                </a:moveTo>
                <a:cubicBezTo>
                  <a:pt x="313" y="171"/>
                  <a:pt x="327" y="139"/>
                  <a:pt x="327" y="108"/>
                </a:cubicBezTo>
                <a:cubicBezTo>
                  <a:pt x="327" y="80"/>
                  <a:pt x="316" y="52"/>
                  <a:pt x="295" y="31"/>
                </a:cubicBezTo>
                <a:cubicBezTo>
                  <a:pt x="287" y="39"/>
                  <a:pt x="287" y="39"/>
                  <a:pt x="287" y="39"/>
                </a:cubicBezTo>
                <a:cubicBezTo>
                  <a:pt x="306" y="58"/>
                  <a:pt x="315" y="83"/>
                  <a:pt x="315" y="108"/>
                </a:cubicBezTo>
                <a:cubicBezTo>
                  <a:pt x="315" y="136"/>
                  <a:pt x="303" y="164"/>
                  <a:pt x="279" y="184"/>
                </a:cubicBezTo>
                <a:cubicBezTo>
                  <a:pt x="286" y="193"/>
                  <a:pt x="286" y="193"/>
                  <a:pt x="286" y="193"/>
                </a:cubicBezTo>
                <a:close/>
                <a:moveTo>
                  <a:pt x="259" y="166"/>
                </a:moveTo>
                <a:cubicBezTo>
                  <a:pt x="276" y="152"/>
                  <a:pt x="285" y="131"/>
                  <a:pt x="285" y="111"/>
                </a:cubicBezTo>
                <a:cubicBezTo>
                  <a:pt x="285" y="93"/>
                  <a:pt x="278" y="75"/>
                  <a:pt x="265" y="61"/>
                </a:cubicBezTo>
                <a:cubicBezTo>
                  <a:pt x="257" y="69"/>
                  <a:pt x="257" y="69"/>
                  <a:pt x="257" y="69"/>
                </a:cubicBezTo>
                <a:cubicBezTo>
                  <a:pt x="268" y="81"/>
                  <a:pt x="274" y="96"/>
                  <a:pt x="274" y="111"/>
                </a:cubicBezTo>
                <a:cubicBezTo>
                  <a:pt x="274" y="128"/>
                  <a:pt x="266" y="145"/>
                  <a:pt x="252" y="157"/>
                </a:cubicBezTo>
                <a:cubicBezTo>
                  <a:pt x="259" y="166"/>
                  <a:pt x="259" y="166"/>
                  <a:pt x="259" y="166"/>
                </a:cubicBezTo>
                <a:close/>
                <a:moveTo>
                  <a:pt x="63" y="0"/>
                </a:moveTo>
                <a:cubicBezTo>
                  <a:pt x="34" y="29"/>
                  <a:pt x="19" y="67"/>
                  <a:pt x="19" y="105"/>
                </a:cubicBezTo>
                <a:cubicBezTo>
                  <a:pt x="19" y="148"/>
                  <a:pt x="38" y="190"/>
                  <a:pt x="75" y="220"/>
                </a:cubicBezTo>
                <a:cubicBezTo>
                  <a:pt x="82" y="211"/>
                  <a:pt x="82" y="211"/>
                  <a:pt x="82" y="211"/>
                </a:cubicBezTo>
                <a:cubicBezTo>
                  <a:pt x="48" y="184"/>
                  <a:pt x="31" y="144"/>
                  <a:pt x="31" y="105"/>
                </a:cubicBezTo>
                <a:cubicBezTo>
                  <a:pt x="31" y="70"/>
                  <a:pt x="44" y="35"/>
                  <a:pt x="71" y="8"/>
                </a:cubicBezTo>
                <a:cubicBezTo>
                  <a:pt x="63" y="0"/>
                  <a:pt x="63" y="0"/>
                  <a:pt x="63" y="0"/>
                </a:cubicBezTo>
                <a:close/>
                <a:moveTo>
                  <a:pt x="93" y="31"/>
                </a:moveTo>
                <a:cubicBezTo>
                  <a:pt x="72" y="52"/>
                  <a:pt x="62" y="80"/>
                  <a:pt x="62" y="108"/>
                </a:cubicBezTo>
                <a:cubicBezTo>
                  <a:pt x="62" y="139"/>
                  <a:pt x="75" y="171"/>
                  <a:pt x="103" y="193"/>
                </a:cubicBezTo>
                <a:cubicBezTo>
                  <a:pt x="110" y="184"/>
                  <a:pt x="110" y="184"/>
                  <a:pt x="110" y="184"/>
                </a:cubicBezTo>
                <a:cubicBezTo>
                  <a:pt x="85" y="164"/>
                  <a:pt x="73" y="136"/>
                  <a:pt x="73" y="108"/>
                </a:cubicBezTo>
                <a:cubicBezTo>
                  <a:pt x="73" y="83"/>
                  <a:pt x="82" y="58"/>
                  <a:pt x="101" y="39"/>
                </a:cubicBezTo>
                <a:cubicBezTo>
                  <a:pt x="93" y="31"/>
                  <a:pt x="93" y="31"/>
                  <a:pt x="93" y="31"/>
                </a:cubicBezTo>
                <a:close/>
                <a:moveTo>
                  <a:pt x="124" y="61"/>
                </a:moveTo>
                <a:cubicBezTo>
                  <a:pt x="110" y="75"/>
                  <a:pt x="103" y="93"/>
                  <a:pt x="103" y="111"/>
                </a:cubicBezTo>
                <a:cubicBezTo>
                  <a:pt x="103" y="131"/>
                  <a:pt x="112" y="152"/>
                  <a:pt x="130" y="166"/>
                </a:cubicBezTo>
                <a:cubicBezTo>
                  <a:pt x="137" y="157"/>
                  <a:pt x="137" y="157"/>
                  <a:pt x="137" y="157"/>
                </a:cubicBezTo>
                <a:cubicBezTo>
                  <a:pt x="122" y="145"/>
                  <a:pt x="115" y="128"/>
                  <a:pt x="115" y="111"/>
                </a:cubicBezTo>
                <a:cubicBezTo>
                  <a:pt x="115" y="96"/>
                  <a:pt x="120" y="81"/>
                  <a:pt x="132" y="69"/>
                </a:cubicBezTo>
                <a:cubicBezTo>
                  <a:pt x="124" y="61"/>
                  <a:pt x="124" y="61"/>
                  <a:pt x="124" y="61"/>
                </a:cubicBezTo>
                <a:close/>
                <a:moveTo>
                  <a:pt x="129" y="467"/>
                </a:moveTo>
                <a:cubicBezTo>
                  <a:pt x="260" y="300"/>
                  <a:pt x="260" y="300"/>
                  <a:pt x="260" y="300"/>
                </a:cubicBezTo>
                <a:cubicBezTo>
                  <a:pt x="194" y="210"/>
                  <a:pt x="194" y="210"/>
                  <a:pt x="194" y="210"/>
                </a:cubicBezTo>
                <a:cubicBezTo>
                  <a:pt x="132" y="300"/>
                  <a:pt x="132" y="300"/>
                  <a:pt x="132" y="300"/>
                </a:cubicBezTo>
                <a:cubicBezTo>
                  <a:pt x="263" y="467"/>
                  <a:pt x="263" y="467"/>
                  <a:pt x="263" y="467"/>
                </a:cubicBezTo>
                <a:cubicBezTo>
                  <a:pt x="272" y="460"/>
                  <a:pt x="272" y="460"/>
                  <a:pt x="272" y="460"/>
                </a:cubicBezTo>
                <a:cubicBezTo>
                  <a:pt x="146" y="300"/>
                  <a:pt x="146" y="300"/>
                  <a:pt x="146" y="300"/>
                </a:cubicBezTo>
                <a:cubicBezTo>
                  <a:pt x="194" y="230"/>
                  <a:pt x="194" y="230"/>
                  <a:pt x="194" y="230"/>
                </a:cubicBezTo>
                <a:cubicBezTo>
                  <a:pt x="246" y="300"/>
                  <a:pt x="246" y="300"/>
                  <a:pt x="246" y="300"/>
                </a:cubicBezTo>
                <a:cubicBezTo>
                  <a:pt x="120" y="460"/>
                  <a:pt x="120" y="460"/>
                  <a:pt x="120" y="460"/>
                </a:cubicBezTo>
                <a:cubicBezTo>
                  <a:pt x="129" y="467"/>
                  <a:pt x="129" y="467"/>
                  <a:pt x="129" y="467"/>
                </a:cubicBezTo>
                <a:close/>
                <a:moveTo>
                  <a:pt x="189" y="153"/>
                </a:moveTo>
                <a:cubicBezTo>
                  <a:pt x="189" y="464"/>
                  <a:pt x="189" y="464"/>
                  <a:pt x="189" y="464"/>
                </a:cubicBezTo>
                <a:cubicBezTo>
                  <a:pt x="200" y="464"/>
                  <a:pt x="200" y="464"/>
                  <a:pt x="200" y="464"/>
                </a:cubicBezTo>
                <a:cubicBezTo>
                  <a:pt x="200" y="153"/>
                  <a:pt x="200" y="153"/>
                  <a:pt x="200" y="153"/>
                </a:cubicBezTo>
                <a:lnTo>
                  <a:pt x="189" y="153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1"/>
          <p:cNvSpPr>
            <a:spLocks noEditPoints="1"/>
          </p:cNvSpPr>
          <p:nvPr/>
        </p:nvSpPr>
        <p:spPr bwMode="auto">
          <a:xfrm>
            <a:off x="5656300" y="5009397"/>
            <a:ext cx="457612" cy="362150"/>
          </a:xfrm>
          <a:custGeom>
            <a:avLst/>
            <a:gdLst>
              <a:gd name="T0" fmla="*/ 111 w 498"/>
              <a:gd name="T1" fmla="*/ 340 h 395"/>
              <a:gd name="T2" fmla="*/ 91 w 498"/>
              <a:gd name="T3" fmla="*/ 349 h 395"/>
              <a:gd name="T4" fmla="*/ 111 w 498"/>
              <a:gd name="T5" fmla="*/ 302 h 395"/>
              <a:gd name="T6" fmla="*/ 111 w 498"/>
              <a:gd name="T7" fmla="*/ 308 h 395"/>
              <a:gd name="T8" fmla="*/ 111 w 498"/>
              <a:gd name="T9" fmla="*/ 384 h 395"/>
              <a:gd name="T10" fmla="*/ 111 w 498"/>
              <a:gd name="T11" fmla="*/ 308 h 395"/>
              <a:gd name="T12" fmla="*/ 423 w 498"/>
              <a:gd name="T13" fmla="*/ 349 h 395"/>
              <a:gd name="T14" fmla="*/ 403 w 498"/>
              <a:gd name="T15" fmla="*/ 358 h 395"/>
              <a:gd name="T16" fmla="*/ 403 w 498"/>
              <a:gd name="T17" fmla="*/ 302 h 395"/>
              <a:gd name="T18" fmla="*/ 403 w 498"/>
              <a:gd name="T19" fmla="*/ 308 h 395"/>
              <a:gd name="T20" fmla="*/ 403 w 498"/>
              <a:gd name="T21" fmla="*/ 384 h 395"/>
              <a:gd name="T22" fmla="*/ 403 w 498"/>
              <a:gd name="T23" fmla="*/ 308 h 395"/>
              <a:gd name="T24" fmla="*/ 498 w 498"/>
              <a:gd name="T25" fmla="*/ 302 h 395"/>
              <a:gd name="T26" fmla="*/ 487 w 498"/>
              <a:gd name="T27" fmla="*/ 302 h 395"/>
              <a:gd name="T28" fmla="*/ 468 w 498"/>
              <a:gd name="T29" fmla="*/ 346 h 395"/>
              <a:gd name="T30" fmla="*/ 152 w 498"/>
              <a:gd name="T31" fmla="*/ 358 h 395"/>
              <a:gd name="T32" fmla="*/ 27 w 498"/>
              <a:gd name="T33" fmla="*/ 341 h 395"/>
              <a:gd name="T34" fmla="*/ 11 w 498"/>
              <a:gd name="T35" fmla="*/ 318 h 395"/>
              <a:gd name="T36" fmla="*/ 15 w 498"/>
              <a:gd name="T37" fmla="*/ 288 h 395"/>
              <a:gd name="T38" fmla="*/ 39 w 498"/>
              <a:gd name="T39" fmla="*/ 270 h 395"/>
              <a:gd name="T40" fmla="*/ 224 w 498"/>
              <a:gd name="T41" fmla="*/ 203 h 395"/>
              <a:gd name="T42" fmla="*/ 376 w 498"/>
              <a:gd name="T43" fmla="*/ 207 h 395"/>
              <a:gd name="T44" fmla="*/ 428 w 498"/>
              <a:gd name="T45" fmla="*/ 247 h 395"/>
              <a:gd name="T46" fmla="*/ 431 w 498"/>
              <a:gd name="T47" fmla="*/ 235 h 395"/>
              <a:gd name="T48" fmla="*/ 382 w 498"/>
              <a:gd name="T49" fmla="*/ 197 h 395"/>
              <a:gd name="T50" fmla="*/ 220 w 498"/>
              <a:gd name="T51" fmla="*/ 193 h 395"/>
              <a:gd name="T52" fmla="*/ 36 w 498"/>
              <a:gd name="T53" fmla="*/ 258 h 395"/>
              <a:gd name="T54" fmla="*/ 4 w 498"/>
              <a:gd name="T55" fmla="*/ 285 h 395"/>
              <a:gd name="T56" fmla="*/ 0 w 498"/>
              <a:gd name="T57" fmla="*/ 319 h 395"/>
              <a:gd name="T58" fmla="*/ 12 w 498"/>
              <a:gd name="T59" fmla="*/ 347 h 395"/>
              <a:gd name="T60" fmla="*/ 8 w 498"/>
              <a:gd name="T61" fmla="*/ 299 h 395"/>
              <a:gd name="T62" fmla="*/ 69 w 498"/>
              <a:gd name="T63" fmla="*/ 278 h 395"/>
              <a:gd name="T64" fmla="*/ 57 w 498"/>
              <a:gd name="T65" fmla="*/ 278 h 395"/>
              <a:gd name="T66" fmla="*/ 11 w 498"/>
              <a:gd name="T67" fmla="*/ 288 h 395"/>
              <a:gd name="T68" fmla="*/ 431 w 498"/>
              <a:gd name="T69" fmla="*/ 247 h 395"/>
              <a:gd name="T70" fmla="*/ 286 w 498"/>
              <a:gd name="T71" fmla="*/ 195 h 395"/>
              <a:gd name="T72" fmla="*/ 351 w 498"/>
              <a:gd name="T73" fmla="*/ 190 h 395"/>
              <a:gd name="T74" fmla="*/ 247 w 498"/>
              <a:gd name="T75" fmla="*/ 277 h 395"/>
              <a:gd name="T76" fmla="*/ 371 w 498"/>
              <a:gd name="T77" fmla="*/ 277 h 395"/>
              <a:gd name="T78" fmla="*/ 472 w 498"/>
              <a:gd name="T79" fmla="*/ 260 h 395"/>
              <a:gd name="T80" fmla="*/ 449 w 498"/>
              <a:gd name="T81" fmla="*/ 279 h 395"/>
              <a:gd name="T82" fmla="*/ 464 w 498"/>
              <a:gd name="T83" fmla="*/ 277 h 395"/>
              <a:gd name="T84" fmla="*/ 459 w 498"/>
              <a:gd name="T85" fmla="*/ 274 h 395"/>
              <a:gd name="T86" fmla="*/ 459 w 498"/>
              <a:gd name="T87" fmla="*/ 275 h 395"/>
              <a:gd name="T88" fmla="*/ 459 w 498"/>
              <a:gd name="T89" fmla="*/ 276 h 395"/>
              <a:gd name="T90" fmla="*/ 459 w 498"/>
              <a:gd name="T91" fmla="*/ 276 h 395"/>
              <a:gd name="T92" fmla="*/ 467 w 498"/>
              <a:gd name="T93" fmla="*/ 273 h 395"/>
              <a:gd name="T94" fmla="*/ 492 w 498"/>
              <a:gd name="T95" fmla="*/ 257 h 395"/>
              <a:gd name="T96" fmla="*/ 292 w 498"/>
              <a:gd name="T97" fmla="*/ 11 h 395"/>
              <a:gd name="T98" fmla="*/ 227 w 498"/>
              <a:gd name="T99" fmla="*/ 65 h 395"/>
              <a:gd name="T100" fmla="*/ 346 w 498"/>
              <a:gd name="T101" fmla="*/ 96 h 395"/>
              <a:gd name="T102" fmla="*/ 337 w 498"/>
              <a:gd name="T103" fmla="*/ 103 h 395"/>
              <a:gd name="T104" fmla="*/ 297 w 498"/>
              <a:gd name="T105" fmla="*/ 118 h 395"/>
              <a:gd name="T106" fmla="*/ 289 w 498"/>
              <a:gd name="T107" fmla="*/ 138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8" h="395">
                <a:moveTo>
                  <a:pt x="126" y="349"/>
                </a:moveTo>
                <a:cubicBezTo>
                  <a:pt x="120" y="349"/>
                  <a:pt x="120" y="349"/>
                  <a:pt x="120" y="349"/>
                </a:cubicBezTo>
                <a:cubicBezTo>
                  <a:pt x="120" y="354"/>
                  <a:pt x="116" y="358"/>
                  <a:pt x="111" y="358"/>
                </a:cubicBezTo>
                <a:cubicBezTo>
                  <a:pt x="106" y="358"/>
                  <a:pt x="102" y="354"/>
                  <a:pt x="102" y="349"/>
                </a:cubicBezTo>
                <a:cubicBezTo>
                  <a:pt x="102" y="344"/>
                  <a:pt x="106" y="340"/>
                  <a:pt x="111" y="340"/>
                </a:cubicBezTo>
                <a:cubicBezTo>
                  <a:pt x="116" y="340"/>
                  <a:pt x="120" y="344"/>
                  <a:pt x="120" y="349"/>
                </a:cubicBezTo>
                <a:cubicBezTo>
                  <a:pt x="126" y="349"/>
                  <a:pt x="126" y="349"/>
                  <a:pt x="126" y="349"/>
                </a:cubicBezTo>
                <a:cubicBezTo>
                  <a:pt x="131" y="349"/>
                  <a:pt x="131" y="349"/>
                  <a:pt x="131" y="349"/>
                </a:cubicBezTo>
                <a:cubicBezTo>
                  <a:pt x="131" y="338"/>
                  <a:pt x="122" y="329"/>
                  <a:pt x="111" y="329"/>
                </a:cubicBezTo>
                <a:cubicBezTo>
                  <a:pt x="100" y="329"/>
                  <a:pt x="91" y="338"/>
                  <a:pt x="91" y="349"/>
                </a:cubicBezTo>
                <a:cubicBezTo>
                  <a:pt x="91" y="360"/>
                  <a:pt x="100" y="369"/>
                  <a:pt x="111" y="369"/>
                </a:cubicBezTo>
                <a:cubicBezTo>
                  <a:pt x="122" y="369"/>
                  <a:pt x="131" y="360"/>
                  <a:pt x="131" y="349"/>
                </a:cubicBezTo>
                <a:lnTo>
                  <a:pt x="126" y="349"/>
                </a:lnTo>
                <a:close/>
                <a:moveTo>
                  <a:pt x="111" y="308"/>
                </a:moveTo>
                <a:cubicBezTo>
                  <a:pt x="111" y="302"/>
                  <a:pt x="111" y="302"/>
                  <a:pt x="111" y="302"/>
                </a:cubicBezTo>
                <a:cubicBezTo>
                  <a:pt x="86" y="302"/>
                  <a:pt x="65" y="323"/>
                  <a:pt x="65" y="349"/>
                </a:cubicBezTo>
                <a:cubicBezTo>
                  <a:pt x="65" y="374"/>
                  <a:pt x="86" y="395"/>
                  <a:pt x="111" y="395"/>
                </a:cubicBezTo>
                <a:cubicBezTo>
                  <a:pt x="137" y="395"/>
                  <a:pt x="158" y="374"/>
                  <a:pt x="158" y="349"/>
                </a:cubicBezTo>
                <a:cubicBezTo>
                  <a:pt x="158" y="323"/>
                  <a:pt x="137" y="302"/>
                  <a:pt x="111" y="302"/>
                </a:cubicBezTo>
                <a:cubicBezTo>
                  <a:pt x="111" y="308"/>
                  <a:pt x="111" y="308"/>
                  <a:pt x="111" y="308"/>
                </a:cubicBezTo>
                <a:cubicBezTo>
                  <a:pt x="111" y="314"/>
                  <a:pt x="111" y="314"/>
                  <a:pt x="111" y="314"/>
                </a:cubicBezTo>
                <a:cubicBezTo>
                  <a:pt x="121" y="314"/>
                  <a:pt x="130" y="318"/>
                  <a:pt x="136" y="324"/>
                </a:cubicBezTo>
                <a:cubicBezTo>
                  <a:pt x="142" y="330"/>
                  <a:pt x="146" y="339"/>
                  <a:pt x="146" y="349"/>
                </a:cubicBezTo>
                <a:cubicBezTo>
                  <a:pt x="146" y="358"/>
                  <a:pt x="142" y="367"/>
                  <a:pt x="136" y="374"/>
                </a:cubicBezTo>
                <a:cubicBezTo>
                  <a:pt x="130" y="380"/>
                  <a:pt x="121" y="384"/>
                  <a:pt x="111" y="384"/>
                </a:cubicBezTo>
                <a:cubicBezTo>
                  <a:pt x="102" y="384"/>
                  <a:pt x="93" y="380"/>
                  <a:pt x="86" y="374"/>
                </a:cubicBezTo>
                <a:cubicBezTo>
                  <a:pt x="80" y="367"/>
                  <a:pt x="76" y="358"/>
                  <a:pt x="76" y="349"/>
                </a:cubicBezTo>
                <a:cubicBezTo>
                  <a:pt x="76" y="339"/>
                  <a:pt x="80" y="330"/>
                  <a:pt x="86" y="324"/>
                </a:cubicBezTo>
                <a:cubicBezTo>
                  <a:pt x="93" y="318"/>
                  <a:pt x="102" y="314"/>
                  <a:pt x="111" y="314"/>
                </a:cubicBezTo>
                <a:lnTo>
                  <a:pt x="111" y="308"/>
                </a:lnTo>
                <a:close/>
                <a:moveTo>
                  <a:pt x="403" y="334"/>
                </a:moveTo>
                <a:cubicBezTo>
                  <a:pt x="403" y="329"/>
                  <a:pt x="403" y="329"/>
                  <a:pt x="403" y="329"/>
                </a:cubicBezTo>
                <a:cubicBezTo>
                  <a:pt x="392" y="329"/>
                  <a:pt x="383" y="338"/>
                  <a:pt x="383" y="349"/>
                </a:cubicBezTo>
                <a:cubicBezTo>
                  <a:pt x="383" y="360"/>
                  <a:pt x="392" y="369"/>
                  <a:pt x="403" y="369"/>
                </a:cubicBezTo>
                <a:cubicBezTo>
                  <a:pt x="414" y="369"/>
                  <a:pt x="423" y="360"/>
                  <a:pt x="423" y="349"/>
                </a:cubicBezTo>
                <a:cubicBezTo>
                  <a:pt x="423" y="338"/>
                  <a:pt x="414" y="329"/>
                  <a:pt x="403" y="329"/>
                </a:cubicBezTo>
                <a:cubicBezTo>
                  <a:pt x="403" y="334"/>
                  <a:pt x="403" y="334"/>
                  <a:pt x="403" y="334"/>
                </a:cubicBezTo>
                <a:cubicBezTo>
                  <a:pt x="403" y="340"/>
                  <a:pt x="403" y="340"/>
                  <a:pt x="403" y="340"/>
                </a:cubicBezTo>
                <a:cubicBezTo>
                  <a:pt x="408" y="340"/>
                  <a:pt x="412" y="344"/>
                  <a:pt x="412" y="349"/>
                </a:cubicBezTo>
                <a:cubicBezTo>
                  <a:pt x="412" y="354"/>
                  <a:pt x="408" y="358"/>
                  <a:pt x="403" y="358"/>
                </a:cubicBezTo>
                <a:cubicBezTo>
                  <a:pt x="398" y="358"/>
                  <a:pt x="394" y="354"/>
                  <a:pt x="394" y="349"/>
                </a:cubicBezTo>
                <a:cubicBezTo>
                  <a:pt x="394" y="344"/>
                  <a:pt x="398" y="340"/>
                  <a:pt x="403" y="340"/>
                </a:cubicBezTo>
                <a:lnTo>
                  <a:pt x="403" y="334"/>
                </a:lnTo>
                <a:close/>
                <a:moveTo>
                  <a:pt x="403" y="308"/>
                </a:moveTo>
                <a:cubicBezTo>
                  <a:pt x="403" y="302"/>
                  <a:pt x="403" y="302"/>
                  <a:pt x="403" y="302"/>
                </a:cubicBezTo>
                <a:cubicBezTo>
                  <a:pt x="378" y="302"/>
                  <a:pt x="357" y="323"/>
                  <a:pt x="357" y="349"/>
                </a:cubicBezTo>
                <a:cubicBezTo>
                  <a:pt x="357" y="374"/>
                  <a:pt x="378" y="395"/>
                  <a:pt x="403" y="395"/>
                </a:cubicBezTo>
                <a:cubicBezTo>
                  <a:pt x="429" y="395"/>
                  <a:pt x="450" y="374"/>
                  <a:pt x="450" y="349"/>
                </a:cubicBezTo>
                <a:cubicBezTo>
                  <a:pt x="450" y="323"/>
                  <a:pt x="429" y="302"/>
                  <a:pt x="403" y="302"/>
                </a:cubicBezTo>
                <a:cubicBezTo>
                  <a:pt x="403" y="308"/>
                  <a:pt x="403" y="308"/>
                  <a:pt x="403" y="308"/>
                </a:cubicBezTo>
                <a:cubicBezTo>
                  <a:pt x="403" y="314"/>
                  <a:pt x="403" y="314"/>
                  <a:pt x="403" y="314"/>
                </a:cubicBezTo>
                <a:cubicBezTo>
                  <a:pt x="413" y="314"/>
                  <a:pt x="422" y="318"/>
                  <a:pt x="428" y="324"/>
                </a:cubicBezTo>
                <a:cubicBezTo>
                  <a:pt x="434" y="330"/>
                  <a:pt x="438" y="339"/>
                  <a:pt x="438" y="349"/>
                </a:cubicBezTo>
                <a:cubicBezTo>
                  <a:pt x="438" y="358"/>
                  <a:pt x="434" y="367"/>
                  <a:pt x="428" y="374"/>
                </a:cubicBezTo>
                <a:cubicBezTo>
                  <a:pt x="422" y="380"/>
                  <a:pt x="413" y="384"/>
                  <a:pt x="403" y="384"/>
                </a:cubicBezTo>
                <a:cubicBezTo>
                  <a:pt x="393" y="384"/>
                  <a:pt x="385" y="380"/>
                  <a:pt x="378" y="374"/>
                </a:cubicBezTo>
                <a:cubicBezTo>
                  <a:pt x="372" y="367"/>
                  <a:pt x="368" y="358"/>
                  <a:pt x="368" y="349"/>
                </a:cubicBezTo>
                <a:cubicBezTo>
                  <a:pt x="368" y="339"/>
                  <a:pt x="372" y="330"/>
                  <a:pt x="378" y="324"/>
                </a:cubicBezTo>
                <a:cubicBezTo>
                  <a:pt x="385" y="318"/>
                  <a:pt x="393" y="314"/>
                  <a:pt x="403" y="314"/>
                </a:cubicBezTo>
                <a:lnTo>
                  <a:pt x="403" y="308"/>
                </a:lnTo>
                <a:close/>
                <a:moveTo>
                  <a:pt x="448" y="358"/>
                </a:moveTo>
                <a:cubicBezTo>
                  <a:pt x="472" y="357"/>
                  <a:pt x="472" y="357"/>
                  <a:pt x="472" y="357"/>
                </a:cubicBezTo>
                <a:cubicBezTo>
                  <a:pt x="498" y="338"/>
                  <a:pt x="498" y="338"/>
                  <a:pt x="498" y="338"/>
                </a:cubicBezTo>
                <a:cubicBezTo>
                  <a:pt x="498" y="335"/>
                  <a:pt x="498" y="335"/>
                  <a:pt x="498" y="335"/>
                </a:cubicBezTo>
                <a:cubicBezTo>
                  <a:pt x="498" y="335"/>
                  <a:pt x="498" y="317"/>
                  <a:pt x="498" y="302"/>
                </a:cubicBezTo>
                <a:cubicBezTo>
                  <a:pt x="498" y="298"/>
                  <a:pt x="498" y="294"/>
                  <a:pt x="498" y="291"/>
                </a:cubicBezTo>
                <a:cubicBezTo>
                  <a:pt x="498" y="289"/>
                  <a:pt x="498" y="287"/>
                  <a:pt x="498" y="285"/>
                </a:cubicBezTo>
                <a:cubicBezTo>
                  <a:pt x="487" y="286"/>
                  <a:pt x="487" y="286"/>
                  <a:pt x="487" y="286"/>
                </a:cubicBezTo>
                <a:cubicBezTo>
                  <a:pt x="487" y="288"/>
                  <a:pt x="487" y="289"/>
                  <a:pt x="487" y="291"/>
                </a:cubicBezTo>
                <a:cubicBezTo>
                  <a:pt x="487" y="294"/>
                  <a:pt x="487" y="298"/>
                  <a:pt x="487" y="302"/>
                </a:cubicBezTo>
                <a:cubicBezTo>
                  <a:pt x="487" y="310"/>
                  <a:pt x="487" y="318"/>
                  <a:pt x="487" y="324"/>
                </a:cubicBezTo>
                <a:cubicBezTo>
                  <a:pt x="487" y="331"/>
                  <a:pt x="487" y="335"/>
                  <a:pt x="487" y="335"/>
                </a:cubicBezTo>
                <a:cubicBezTo>
                  <a:pt x="492" y="335"/>
                  <a:pt x="492" y="335"/>
                  <a:pt x="492" y="335"/>
                </a:cubicBezTo>
                <a:cubicBezTo>
                  <a:pt x="489" y="331"/>
                  <a:pt x="489" y="331"/>
                  <a:pt x="489" y="331"/>
                </a:cubicBezTo>
                <a:cubicBezTo>
                  <a:pt x="468" y="346"/>
                  <a:pt x="468" y="346"/>
                  <a:pt x="468" y="346"/>
                </a:cubicBezTo>
                <a:cubicBezTo>
                  <a:pt x="447" y="346"/>
                  <a:pt x="447" y="346"/>
                  <a:pt x="447" y="346"/>
                </a:cubicBezTo>
                <a:cubicBezTo>
                  <a:pt x="448" y="358"/>
                  <a:pt x="448" y="358"/>
                  <a:pt x="448" y="358"/>
                </a:cubicBezTo>
                <a:close/>
                <a:moveTo>
                  <a:pt x="361" y="346"/>
                </a:moveTo>
                <a:cubicBezTo>
                  <a:pt x="152" y="346"/>
                  <a:pt x="152" y="346"/>
                  <a:pt x="152" y="346"/>
                </a:cubicBezTo>
                <a:cubicBezTo>
                  <a:pt x="152" y="358"/>
                  <a:pt x="152" y="358"/>
                  <a:pt x="152" y="358"/>
                </a:cubicBezTo>
                <a:cubicBezTo>
                  <a:pt x="361" y="357"/>
                  <a:pt x="361" y="357"/>
                  <a:pt x="361" y="357"/>
                </a:cubicBezTo>
                <a:lnTo>
                  <a:pt x="361" y="346"/>
                </a:lnTo>
                <a:close/>
                <a:moveTo>
                  <a:pt x="71" y="346"/>
                </a:moveTo>
                <a:cubicBezTo>
                  <a:pt x="64" y="346"/>
                  <a:pt x="56" y="346"/>
                  <a:pt x="48" y="345"/>
                </a:cubicBezTo>
                <a:cubicBezTo>
                  <a:pt x="40" y="344"/>
                  <a:pt x="33" y="343"/>
                  <a:pt x="27" y="341"/>
                </a:cubicBezTo>
                <a:cubicBezTo>
                  <a:pt x="23" y="340"/>
                  <a:pt x="19" y="338"/>
                  <a:pt x="16" y="336"/>
                </a:cubicBezTo>
                <a:cubicBezTo>
                  <a:pt x="15" y="335"/>
                  <a:pt x="14" y="334"/>
                  <a:pt x="13" y="332"/>
                </a:cubicBezTo>
                <a:cubicBezTo>
                  <a:pt x="13" y="331"/>
                  <a:pt x="12" y="329"/>
                  <a:pt x="12" y="327"/>
                </a:cubicBezTo>
                <a:cubicBezTo>
                  <a:pt x="12" y="326"/>
                  <a:pt x="12" y="326"/>
                  <a:pt x="12" y="326"/>
                </a:cubicBezTo>
                <a:cubicBezTo>
                  <a:pt x="11" y="318"/>
                  <a:pt x="11" y="318"/>
                  <a:pt x="11" y="318"/>
                </a:cubicBezTo>
                <a:cubicBezTo>
                  <a:pt x="6" y="319"/>
                  <a:pt x="6" y="319"/>
                  <a:pt x="6" y="319"/>
                </a:cubicBezTo>
                <a:cubicBezTo>
                  <a:pt x="11" y="319"/>
                  <a:pt x="11" y="319"/>
                  <a:pt x="11" y="319"/>
                </a:cubicBezTo>
                <a:cubicBezTo>
                  <a:pt x="11" y="315"/>
                  <a:pt x="12" y="311"/>
                  <a:pt x="12" y="308"/>
                </a:cubicBezTo>
                <a:cubicBezTo>
                  <a:pt x="12" y="308"/>
                  <a:pt x="12" y="308"/>
                  <a:pt x="12" y="308"/>
                </a:cubicBezTo>
                <a:cubicBezTo>
                  <a:pt x="12" y="301"/>
                  <a:pt x="13" y="294"/>
                  <a:pt x="15" y="288"/>
                </a:cubicBezTo>
                <a:cubicBezTo>
                  <a:pt x="15" y="288"/>
                  <a:pt x="15" y="288"/>
                  <a:pt x="15" y="288"/>
                </a:cubicBezTo>
                <a:cubicBezTo>
                  <a:pt x="16" y="286"/>
                  <a:pt x="17" y="284"/>
                  <a:pt x="17" y="282"/>
                </a:cubicBezTo>
                <a:cubicBezTo>
                  <a:pt x="18" y="281"/>
                  <a:pt x="19" y="280"/>
                  <a:pt x="20" y="279"/>
                </a:cubicBezTo>
                <a:cubicBezTo>
                  <a:pt x="22" y="277"/>
                  <a:pt x="25" y="275"/>
                  <a:pt x="28" y="274"/>
                </a:cubicBezTo>
                <a:cubicBezTo>
                  <a:pt x="32" y="272"/>
                  <a:pt x="35" y="270"/>
                  <a:pt x="39" y="270"/>
                </a:cubicBezTo>
                <a:cubicBezTo>
                  <a:pt x="79" y="260"/>
                  <a:pt x="117" y="255"/>
                  <a:pt x="156" y="248"/>
                </a:cubicBezTo>
                <a:cubicBezTo>
                  <a:pt x="157" y="248"/>
                  <a:pt x="157" y="248"/>
                  <a:pt x="157" y="248"/>
                </a:cubicBezTo>
                <a:cubicBezTo>
                  <a:pt x="158" y="247"/>
                  <a:pt x="158" y="247"/>
                  <a:pt x="158" y="247"/>
                </a:cubicBezTo>
                <a:cubicBezTo>
                  <a:pt x="170" y="239"/>
                  <a:pt x="180" y="230"/>
                  <a:pt x="190" y="222"/>
                </a:cubicBezTo>
                <a:cubicBezTo>
                  <a:pt x="201" y="215"/>
                  <a:pt x="211" y="208"/>
                  <a:pt x="224" y="203"/>
                </a:cubicBezTo>
                <a:cubicBezTo>
                  <a:pt x="239" y="198"/>
                  <a:pt x="256" y="196"/>
                  <a:pt x="274" y="196"/>
                </a:cubicBezTo>
                <a:cubicBezTo>
                  <a:pt x="284" y="196"/>
                  <a:pt x="295" y="197"/>
                  <a:pt x="306" y="197"/>
                </a:cubicBezTo>
                <a:cubicBezTo>
                  <a:pt x="317" y="197"/>
                  <a:pt x="328" y="197"/>
                  <a:pt x="339" y="197"/>
                </a:cubicBezTo>
                <a:cubicBezTo>
                  <a:pt x="350" y="198"/>
                  <a:pt x="361" y="200"/>
                  <a:pt x="371" y="204"/>
                </a:cubicBezTo>
                <a:cubicBezTo>
                  <a:pt x="372" y="204"/>
                  <a:pt x="374" y="206"/>
                  <a:pt x="376" y="207"/>
                </a:cubicBezTo>
                <a:cubicBezTo>
                  <a:pt x="385" y="212"/>
                  <a:pt x="398" y="222"/>
                  <a:pt x="408" y="230"/>
                </a:cubicBezTo>
                <a:cubicBezTo>
                  <a:pt x="413" y="234"/>
                  <a:pt x="418" y="238"/>
                  <a:pt x="422" y="241"/>
                </a:cubicBezTo>
                <a:cubicBezTo>
                  <a:pt x="423" y="242"/>
                  <a:pt x="425" y="243"/>
                  <a:pt x="426" y="244"/>
                </a:cubicBezTo>
                <a:cubicBezTo>
                  <a:pt x="427" y="245"/>
                  <a:pt x="427" y="245"/>
                  <a:pt x="427" y="245"/>
                </a:cubicBezTo>
                <a:cubicBezTo>
                  <a:pt x="428" y="247"/>
                  <a:pt x="428" y="247"/>
                  <a:pt x="428" y="247"/>
                </a:cubicBezTo>
                <a:cubicBezTo>
                  <a:pt x="487" y="253"/>
                  <a:pt x="487" y="253"/>
                  <a:pt x="487" y="253"/>
                </a:cubicBezTo>
                <a:cubicBezTo>
                  <a:pt x="487" y="286"/>
                  <a:pt x="487" y="286"/>
                  <a:pt x="487" y="286"/>
                </a:cubicBezTo>
                <a:cubicBezTo>
                  <a:pt x="498" y="286"/>
                  <a:pt x="498" y="286"/>
                  <a:pt x="498" y="286"/>
                </a:cubicBezTo>
                <a:cubicBezTo>
                  <a:pt x="498" y="243"/>
                  <a:pt x="498" y="243"/>
                  <a:pt x="498" y="243"/>
                </a:cubicBezTo>
                <a:cubicBezTo>
                  <a:pt x="431" y="235"/>
                  <a:pt x="431" y="235"/>
                  <a:pt x="431" y="235"/>
                </a:cubicBezTo>
                <a:cubicBezTo>
                  <a:pt x="431" y="241"/>
                  <a:pt x="431" y="241"/>
                  <a:pt x="431" y="241"/>
                </a:cubicBezTo>
                <a:cubicBezTo>
                  <a:pt x="434" y="237"/>
                  <a:pt x="434" y="237"/>
                  <a:pt x="434" y="237"/>
                </a:cubicBezTo>
                <a:cubicBezTo>
                  <a:pt x="434" y="237"/>
                  <a:pt x="423" y="228"/>
                  <a:pt x="410" y="218"/>
                </a:cubicBezTo>
                <a:cubicBezTo>
                  <a:pt x="404" y="213"/>
                  <a:pt x="397" y="207"/>
                  <a:pt x="391" y="203"/>
                </a:cubicBezTo>
                <a:cubicBezTo>
                  <a:pt x="388" y="201"/>
                  <a:pt x="385" y="199"/>
                  <a:pt x="382" y="197"/>
                </a:cubicBezTo>
                <a:cubicBezTo>
                  <a:pt x="380" y="196"/>
                  <a:pt x="377" y="194"/>
                  <a:pt x="375" y="193"/>
                </a:cubicBezTo>
                <a:cubicBezTo>
                  <a:pt x="364" y="189"/>
                  <a:pt x="352" y="187"/>
                  <a:pt x="340" y="186"/>
                </a:cubicBezTo>
                <a:cubicBezTo>
                  <a:pt x="328" y="185"/>
                  <a:pt x="316" y="186"/>
                  <a:pt x="306" y="186"/>
                </a:cubicBezTo>
                <a:cubicBezTo>
                  <a:pt x="295" y="185"/>
                  <a:pt x="285" y="185"/>
                  <a:pt x="274" y="185"/>
                </a:cubicBezTo>
                <a:cubicBezTo>
                  <a:pt x="256" y="185"/>
                  <a:pt x="237" y="186"/>
                  <a:pt x="220" y="193"/>
                </a:cubicBezTo>
                <a:cubicBezTo>
                  <a:pt x="206" y="198"/>
                  <a:pt x="195" y="205"/>
                  <a:pt x="184" y="213"/>
                </a:cubicBezTo>
                <a:cubicBezTo>
                  <a:pt x="173" y="221"/>
                  <a:pt x="162" y="230"/>
                  <a:pt x="151" y="238"/>
                </a:cubicBezTo>
                <a:cubicBezTo>
                  <a:pt x="155" y="243"/>
                  <a:pt x="155" y="243"/>
                  <a:pt x="155" y="243"/>
                </a:cubicBezTo>
                <a:cubicBezTo>
                  <a:pt x="154" y="237"/>
                  <a:pt x="154" y="237"/>
                  <a:pt x="154" y="237"/>
                </a:cubicBezTo>
                <a:cubicBezTo>
                  <a:pt x="115" y="244"/>
                  <a:pt x="77" y="249"/>
                  <a:pt x="36" y="258"/>
                </a:cubicBezTo>
                <a:cubicBezTo>
                  <a:pt x="31" y="260"/>
                  <a:pt x="27" y="262"/>
                  <a:pt x="23" y="264"/>
                </a:cubicBezTo>
                <a:cubicBezTo>
                  <a:pt x="19" y="265"/>
                  <a:pt x="15" y="267"/>
                  <a:pt x="12" y="271"/>
                </a:cubicBezTo>
                <a:cubicBezTo>
                  <a:pt x="10" y="273"/>
                  <a:pt x="8" y="275"/>
                  <a:pt x="7" y="277"/>
                </a:cubicBezTo>
                <a:cubicBezTo>
                  <a:pt x="6" y="280"/>
                  <a:pt x="5" y="282"/>
                  <a:pt x="4" y="284"/>
                </a:cubicBezTo>
                <a:cubicBezTo>
                  <a:pt x="4" y="285"/>
                  <a:pt x="4" y="285"/>
                  <a:pt x="4" y="285"/>
                </a:cubicBezTo>
                <a:cubicBezTo>
                  <a:pt x="4" y="284"/>
                  <a:pt x="4" y="284"/>
                  <a:pt x="4" y="284"/>
                </a:cubicBezTo>
                <a:cubicBezTo>
                  <a:pt x="2" y="292"/>
                  <a:pt x="1" y="299"/>
                  <a:pt x="1" y="307"/>
                </a:cubicBezTo>
                <a:cubicBezTo>
                  <a:pt x="1" y="307"/>
                  <a:pt x="1" y="307"/>
                  <a:pt x="1" y="307"/>
                </a:cubicBezTo>
                <a:cubicBezTo>
                  <a:pt x="0" y="311"/>
                  <a:pt x="0" y="315"/>
                  <a:pt x="0" y="319"/>
                </a:cubicBezTo>
                <a:cubicBezTo>
                  <a:pt x="0" y="319"/>
                  <a:pt x="0" y="319"/>
                  <a:pt x="0" y="319"/>
                </a:cubicBezTo>
                <a:cubicBezTo>
                  <a:pt x="1" y="327"/>
                  <a:pt x="1" y="327"/>
                  <a:pt x="1" y="327"/>
                </a:cubicBezTo>
                <a:cubicBezTo>
                  <a:pt x="6" y="327"/>
                  <a:pt x="6" y="327"/>
                  <a:pt x="6" y="327"/>
                </a:cubicBezTo>
                <a:cubicBezTo>
                  <a:pt x="1" y="327"/>
                  <a:pt x="1" y="327"/>
                  <a:pt x="1" y="327"/>
                </a:cubicBezTo>
                <a:cubicBezTo>
                  <a:pt x="1" y="330"/>
                  <a:pt x="2" y="334"/>
                  <a:pt x="3" y="337"/>
                </a:cubicBezTo>
                <a:cubicBezTo>
                  <a:pt x="5" y="342"/>
                  <a:pt x="9" y="345"/>
                  <a:pt x="12" y="347"/>
                </a:cubicBezTo>
                <a:cubicBezTo>
                  <a:pt x="16" y="350"/>
                  <a:pt x="20" y="351"/>
                  <a:pt x="23" y="352"/>
                </a:cubicBezTo>
                <a:cubicBezTo>
                  <a:pt x="31" y="354"/>
                  <a:pt x="39" y="356"/>
                  <a:pt x="47" y="356"/>
                </a:cubicBezTo>
                <a:cubicBezTo>
                  <a:pt x="55" y="357"/>
                  <a:pt x="63" y="357"/>
                  <a:pt x="70" y="358"/>
                </a:cubicBezTo>
                <a:cubicBezTo>
                  <a:pt x="71" y="346"/>
                  <a:pt x="71" y="346"/>
                  <a:pt x="71" y="346"/>
                </a:cubicBezTo>
                <a:close/>
                <a:moveTo>
                  <a:pt x="8" y="299"/>
                </a:moveTo>
                <a:cubicBezTo>
                  <a:pt x="8" y="299"/>
                  <a:pt x="22" y="299"/>
                  <a:pt x="36" y="297"/>
                </a:cubicBezTo>
                <a:cubicBezTo>
                  <a:pt x="43" y="296"/>
                  <a:pt x="51" y="295"/>
                  <a:pt x="57" y="292"/>
                </a:cubicBezTo>
                <a:cubicBezTo>
                  <a:pt x="60" y="291"/>
                  <a:pt x="62" y="289"/>
                  <a:pt x="65" y="287"/>
                </a:cubicBezTo>
                <a:cubicBezTo>
                  <a:pt x="66" y="286"/>
                  <a:pt x="67" y="284"/>
                  <a:pt x="68" y="283"/>
                </a:cubicBezTo>
                <a:cubicBezTo>
                  <a:pt x="68" y="281"/>
                  <a:pt x="69" y="279"/>
                  <a:pt x="69" y="278"/>
                </a:cubicBezTo>
                <a:cubicBezTo>
                  <a:pt x="69" y="274"/>
                  <a:pt x="67" y="271"/>
                  <a:pt x="65" y="267"/>
                </a:cubicBezTo>
                <a:cubicBezTo>
                  <a:pt x="62" y="264"/>
                  <a:pt x="59" y="261"/>
                  <a:pt x="55" y="258"/>
                </a:cubicBezTo>
                <a:cubicBezTo>
                  <a:pt x="48" y="267"/>
                  <a:pt x="48" y="267"/>
                  <a:pt x="48" y="267"/>
                </a:cubicBezTo>
                <a:cubicBezTo>
                  <a:pt x="52" y="270"/>
                  <a:pt x="54" y="272"/>
                  <a:pt x="56" y="274"/>
                </a:cubicBezTo>
                <a:cubicBezTo>
                  <a:pt x="57" y="276"/>
                  <a:pt x="57" y="277"/>
                  <a:pt x="57" y="278"/>
                </a:cubicBezTo>
                <a:cubicBezTo>
                  <a:pt x="57" y="278"/>
                  <a:pt x="57" y="278"/>
                  <a:pt x="57" y="278"/>
                </a:cubicBezTo>
                <a:cubicBezTo>
                  <a:pt x="57" y="278"/>
                  <a:pt x="57" y="279"/>
                  <a:pt x="55" y="280"/>
                </a:cubicBezTo>
                <a:cubicBezTo>
                  <a:pt x="53" y="282"/>
                  <a:pt x="49" y="283"/>
                  <a:pt x="44" y="284"/>
                </a:cubicBezTo>
                <a:cubicBezTo>
                  <a:pt x="36" y="286"/>
                  <a:pt x="27" y="287"/>
                  <a:pt x="20" y="288"/>
                </a:cubicBezTo>
                <a:cubicBezTo>
                  <a:pt x="16" y="288"/>
                  <a:pt x="13" y="288"/>
                  <a:pt x="11" y="288"/>
                </a:cubicBezTo>
                <a:cubicBezTo>
                  <a:pt x="10" y="288"/>
                  <a:pt x="9" y="288"/>
                  <a:pt x="9" y="288"/>
                </a:cubicBezTo>
                <a:cubicBezTo>
                  <a:pt x="8" y="288"/>
                  <a:pt x="8" y="288"/>
                  <a:pt x="8" y="288"/>
                </a:cubicBezTo>
                <a:cubicBezTo>
                  <a:pt x="8" y="299"/>
                  <a:pt x="8" y="299"/>
                  <a:pt x="8" y="299"/>
                </a:cubicBezTo>
                <a:close/>
                <a:moveTo>
                  <a:pt x="155" y="248"/>
                </a:moveTo>
                <a:cubicBezTo>
                  <a:pt x="431" y="247"/>
                  <a:pt x="431" y="247"/>
                  <a:pt x="431" y="247"/>
                </a:cubicBezTo>
                <a:cubicBezTo>
                  <a:pt x="431" y="235"/>
                  <a:pt x="431" y="235"/>
                  <a:pt x="431" y="235"/>
                </a:cubicBezTo>
                <a:cubicBezTo>
                  <a:pt x="155" y="237"/>
                  <a:pt x="155" y="237"/>
                  <a:pt x="155" y="237"/>
                </a:cubicBezTo>
                <a:lnTo>
                  <a:pt x="155" y="248"/>
                </a:lnTo>
                <a:close/>
                <a:moveTo>
                  <a:pt x="268" y="243"/>
                </a:moveTo>
                <a:cubicBezTo>
                  <a:pt x="286" y="195"/>
                  <a:pt x="286" y="195"/>
                  <a:pt x="286" y="195"/>
                </a:cubicBezTo>
                <a:cubicBezTo>
                  <a:pt x="275" y="191"/>
                  <a:pt x="275" y="191"/>
                  <a:pt x="275" y="191"/>
                </a:cubicBezTo>
                <a:cubicBezTo>
                  <a:pt x="257" y="239"/>
                  <a:pt x="257" y="239"/>
                  <a:pt x="257" y="239"/>
                </a:cubicBezTo>
                <a:lnTo>
                  <a:pt x="268" y="243"/>
                </a:lnTo>
                <a:close/>
                <a:moveTo>
                  <a:pt x="387" y="238"/>
                </a:moveTo>
                <a:cubicBezTo>
                  <a:pt x="351" y="190"/>
                  <a:pt x="351" y="190"/>
                  <a:pt x="351" y="190"/>
                </a:cubicBezTo>
                <a:cubicBezTo>
                  <a:pt x="342" y="197"/>
                  <a:pt x="342" y="197"/>
                  <a:pt x="342" y="197"/>
                </a:cubicBezTo>
                <a:cubicBezTo>
                  <a:pt x="378" y="245"/>
                  <a:pt x="378" y="245"/>
                  <a:pt x="378" y="245"/>
                </a:cubicBezTo>
                <a:lnTo>
                  <a:pt x="387" y="238"/>
                </a:lnTo>
                <a:close/>
                <a:moveTo>
                  <a:pt x="224" y="277"/>
                </a:moveTo>
                <a:cubicBezTo>
                  <a:pt x="247" y="277"/>
                  <a:pt x="247" y="277"/>
                  <a:pt x="247" y="277"/>
                </a:cubicBezTo>
                <a:cubicBezTo>
                  <a:pt x="247" y="266"/>
                  <a:pt x="247" y="266"/>
                  <a:pt x="247" y="266"/>
                </a:cubicBezTo>
                <a:cubicBezTo>
                  <a:pt x="224" y="266"/>
                  <a:pt x="224" y="266"/>
                  <a:pt x="224" y="266"/>
                </a:cubicBezTo>
                <a:lnTo>
                  <a:pt x="224" y="277"/>
                </a:lnTo>
                <a:close/>
                <a:moveTo>
                  <a:pt x="347" y="277"/>
                </a:moveTo>
                <a:cubicBezTo>
                  <a:pt x="371" y="277"/>
                  <a:pt x="371" y="277"/>
                  <a:pt x="371" y="277"/>
                </a:cubicBezTo>
                <a:cubicBezTo>
                  <a:pt x="371" y="266"/>
                  <a:pt x="371" y="266"/>
                  <a:pt x="371" y="266"/>
                </a:cubicBezTo>
                <a:cubicBezTo>
                  <a:pt x="347" y="266"/>
                  <a:pt x="347" y="266"/>
                  <a:pt x="347" y="266"/>
                </a:cubicBezTo>
                <a:lnTo>
                  <a:pt x="347" y="277"/>
                </a:lnTo>
                <a:close/>
                <a:moveTo>
                  <a:pt x="492" y="257"/>
                </a:moveTo>
                <a:cubicBezTo>
                  <a:pt x="492" y="257"/>
                  <a:pt x="482" y="258"/>
                  <a:pt x="472" y="260"/>
                </a:cubicBezTo>
                <a:cubicBezTo>
                  <a:pt x="467" y="261"/>
                  <a:pt x="461" y="262"/>
                  <a:pt x="457" y="264"/>
                </a:cubicBezTo>
                <a:cubicBezTo>
                  <a:pt x="455" y="265"/>
                  <a:pt x="453" y="266"/>
                  <a:pt x="451" y="268"/>
                </a:cubicBezTo>
                <a:cubicBezTo>
                  <a:pt x="450" y="268"/>
                  <a:pt x="449" y="269"/>
                  <a:pt x="449" y="271"/>
                </a:cubicBezTo>
                <a:cubicBezTo>
                  <a:pt x="448" y="272"/>
                  <a:pt x="448" y="273"/>
                  <a:pt x="448" y="275"/>
                </a:cubicBezTo>
                <a:cubicBezTo>
                  <a:pt x="448" y="277"/>
                  <a:pt x="448" y="278"/>
                  <a:pt x="449" y="279"/>
                </a:cubicBezTo>
                <a:cubicBezTo>
                  <a:pt x="450" y="282"/>
                  <a:pt x="452" y="283"/>
                  <a:pt x="454" y="285"/>
                </a:cubicBezTo>
                <a:cubicBezTo>
                  <a:pt x="457" y="287"/>
                  <a:pt x="462" y="289"/>
                  <a:pt x="468" y="291"/>
                </a:cubicBezTo>
                <a:cubicBezTo>
                  <a:pt x="474" y="293"/>
                  <a:pt x="481" y="295"/>
                  <a:pt x="491" y="297"/>
                </a:cubicBezTo>
                <a:cubicBezTo>
                  <a:pt x="494" y="286"/>
                  <a:pt x="494" y="286"/>
                  <a:pt x="494" y="286"/>
                </a:cubicBezTo>
                <a:cubicBezTo>
                  <a:pt x="479" y="283"/>
                  <a:pt x="470" y="280"/>
                  <a:pt x="464" y="277"/>
                </a:cubicBezTo>
                <a:cubicBezTo>
                  <a:pt x="461" y="276"/>
                  <a:pt x="460" y="275"/>
                  <a:pt x="459" y="274"/>
                </a:cubicBezTo>
                <a:cubicBezTo>
                  <a:pt x="459" y="274"/>
                  <a:pt x="459" y="274"/>
                  <a:pt x="459" y="274"/>
                </a:cubicBezTo>
                <a:cubicBezTo>
                  <a:pt x="459" y="274"/>
                  <a:pt x="459" y="274"/>
                  <a:pt x="459" y="274"/>
                </a:cubicBezTo>
                <a:cubicBezTo>
                  <a:pt x="458" y="274"/>
                  <a:pt x="458" y="274"/>
                  <a:pt x="458" y="274"/>
                </a:cubicBezTo>
                <a:cubicBezTo>
                  <a:pt x="459" y="274"/>
                  <a:pt x="459" y="274"/>
                  <a:pt x="459" y="274"/>
                </a:cubicBezTo>
                <a:cubicBezTo>
                  <a:pt x="459" y="274"/>
                  <a:pt x="459" y="274"/>
                  <a:pt x="459" y="274"/>
                </a:cubicBezTo>
                <a:cubicBezTo>
                  <a:pt x="458" y="274"/>
                  <a:pt x="458" y="274"/>
                  <a:pt x="458" y="274"/>
                </a:cubicBezTo>
                <a:cubicBezTo>
                  <a:pt x="459" y="274"/>
                  <a:pt x="459" y="274"/>
                  <a:pt x="459" y="274"/>
                </a:cubicBezTo>
                <a:cubicBezTo>
                  <a:pt x="457" y="275"/>
                  <a:pt x="457" y="275"/>
                  <a:pt x="457" y="275"/>
                </a:cubicBezTo>
                <a:cubicBezTo>
                  <a:pt x="459" y="275"/>
                  <a:pt x="459" y="275"/>
                  <a:pt x="459" y="275"/>
                </a:cubicBezTo>
                <a:cubicBezTo>
                  <a:pt x="459" y="274"/>
                  <a:pt x="459" y="274"/>
                  <a:pt x="459" y="274"/>
                </a:cubicBezTo>
                <a:cubicBezTo>
                  <a:pt x="457" y="275"/>
                  <a:pt x="457" y="275"/>
                  <a:pt x="457" y="275"/>
                </a:cubicBezTo>
                <a:cubicBezTo>
                  <a:pt x="459" y="275"/>
                  <a:pt x="459" y="275"/>
                  <a:pt x="459" y="275"/>
                </a:cubicBezTo>
                <a:cubicBezTo>
                  <a:pt x="456" y="275"/>
                  <a:pt x="456" y="275"/>
                  <a:pt x="456" y="275"/>
                </a:cubicBezTo>
                <a:cubicBezTo>
                  <a:pt x="459" y="276"/>
                  <a:pt x="459" y="276"/>
                  <a:pt x="459" y="276"/>
                </a:cubicBezTo>
                <a:cubicBezTo>
                  <a:pt x="459" y="276"/>
                  <a:pt x="459" y="276"/>
                  <a:pt x="459" y="275"/>
                </a:cubicBezTo>
                <a:cubicBezTo>
                  <a:pt x="456" y="275"/>
                  <a:pt x="456" y="275"/>
                  <a:pt x="456" y="275"/>
                </a:cubicBezTo>
                <a:cubicBezTo>
                  <a:pt x="459" y="276"/>
                  <a:pt x="459" y="276"/>
                  <a:pt x="459" y="276"/>
                </a:cubicBezTo>
                <a:cubicBezTo>
                  <a:pt x="458" y="276"/>
                  <a:pt x="458" y="276"/>
                  <a:pt x="458" y="276"/>
                </a:cubicBezTo>
                <a:cubicBezTo>
                  <a:pt x="459" y="276"/>
                  <a:pt x="459" y="276"/>
                  <a:pt x="459" y="276"/>
                </a:cubicBezTo>
                <a:cubicBezTo>
                  <a:pt x="459" y="276"/>
                  <a:pt x="459" y="276"/>
                  <a:pt x="459" y="276"/>
                </a:cubicBezTo>
                <a:cubicBezTo>
                  <a:pt x="458" y="276"/>
                  <a:pt x="458" y="276"/>
                  <a:pt x="458" y="276"/>
                </a:cubicBezTo>
                <a:cubicBezTo>
                  <a:pt x="459" y="276"/>
                  <a:pt x="459" y="276"/>
                  <a:pt x="459" y="276"/>
                </a:cubicBezTo>
                <a:cubicBezTo>
                  <a:pt x="459" y="276"/>
                  <a:pt x="459" y="276"/>
                  <a:pt x="459" y="276"/>
                </a:cubicBezTo>
                <a:cubicBezTo>
                  <a:pt x="460" y="275"/>
                  <a:pt x="463" y="274"/>
                  <a:pt x="467" y="273"/>
                </a:cubicBezTo>
                <a:cubicBezTo>
                  <a:pt x="472" y="271"/>
                  <a:pt x="479" y="270"/>
                  <a:pt x="484" y="269"/>
                </a:cubicBezTo>
                <a:cubicBezTo>
                  <a:pt x="487" y="269"/>
                  <a:pt x="489" y="269"/>
                  <a:pt x="490" y="268"/>
                </a:cubicBezTo>
                <a:cubicBezTo>
                  <a:pt x="491" y="268"/>
                  <a:pt x="492" y="268"/>
                  <a:pt x="492" y="268"/>
                </a:cubicBezTo>
                <a:cubicBezTo>
                  <a:pt x="493" y="268"/>
                  <a:pt x="493" y="268"/>
                  <a:pt x="493" y="268"/>
                </a:cubicBezTo>
                <a:cubicBezTo>
                  <a:pt x="492" y="257"/>
                  <a:pt x="492" y="257"/>
                  <a:pt x="492" y="257"/>
                </a:cubicBezTo>
                <a:close/>
                <a:moveTo>
                  <a:pt x="393" y="49"/>
                </a:moveTo>
                <a:cubicBezTo>
                  <a:pt x="367" y="17"/>
                  <a:pt x="330" y="0"/>
                  <a:pt x="292" y="0"/>
                </a:cubicBezTo>
                <a:cubicBezTo>
                  <a:pt x="259" y="0"/>
                  <a:pt x="226" y="12"/>
                  <a:pt x="200" y="38"/>
                </a:cubicBezTo>
                <a:cubicBezTo>
                  <a:pt x="208" y="46"/>
                  <a:pt x="208" y="46"/>
                  <a:pt x="208" y="46"/>
                </a:cubicBezTo>
                <a:cubicBezTo>
                  <a:pt x="232" y="23"/>
                  <a:pt x="262" y="11"/>
                  <a:pt x="292" y="11"/>
                </a:cubicBezTo>
                <a:cubicBezTo>
                  <a:pt x="326" y="11"/>
                  <a:pt x="360" y="26"/>
                  <a:pt x="384" y="56"/>
                </a:cubicBezTo>
                <a:cubicBezTo>
                  <a:pt x="393" y="49"/>
                  <a:pt x="393" y="49"/>
                  <a:pt x="393" y="49"/>
                </a:cubicBezTo>
                <a:close/>
                <a:moveTo>
                  <a:pt x="369" y="73"/>
                </a:moveTo>
                <a:cubicBezTo>
                  <a:pt x="350" y="49"/>
                  <a:pt x="322" y="37"/>
                  <a:pt x="294" y="37"/>
                </a:cubicBezTo>
                <a:cubicBezTo>
                  <a:pt x="270" y="37"/>
                  <a:pt x="246" y="46"/>
                  <a:pt x="227" y="65"/>
                </a:cubicBezTo>
                <a:cubicBezTo>
                  <a:pt x="235" y="73"/>
                  <a:pt x="235" y="73"/>
                  <a:pt x="235" y="73"/>
                </a:cubicBezTo>
                <a:cubicBezTo>
                  <a:pt x="252" y="56"/>
                  <a:pt x="273" y="48"/>
                  <a:pt x="294" y="48"/>
                </a:cubicBezTo>
                <a:cubicBezTo>
                  <a:pt x="319" y="48"/>
                  <a:pt x="343" y="59"/>
                  <a:pt x="360" y="80"/>
                </a:cubicBezTo>
                <a:cubicBezTo>
                  <a:pt x="369" y="73"/>
                  <a:pt x="369" y="73"/>
                  <a:pt x="369" y="73"/>
                </a:cubicBezTo>
                <a:close/>
                <a:moveTo>
                  <a:pt x="346" y="96"/>
                </a:moveTo>
                <a:cubicBezTo>
                  <a:pt x="333" y="81"/>
                  <a:pt x="315" y="73"/>
                  <a:pt x="297" y="73"/>
                </a:cubicBezTo>
                <a:cubicBezTo>
                  <a:pt x="281" y="73"/>
                  <a:pt x="266" y="79"/>
                  <a:pt x="254" y="91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72" y="89"/>
                  <a:pt x="284" y="84"/>
                  <a:pt x="297" y="84"/>
                </a:cubicBezTo>
                <a:cubicBezTo>
                  <a:pt x="312" y="84"/>
                  <a:pt x="326" y="91"/>
                  <a:pt x="337" y="103"/>
                </a:cubicBezTo>
                <a:cubicBezTo>
                  <a:pt x="346" y="96"/>
                  <a:pt x="346" y="96"/>
                  <a:pt x="346" y="96"/>
                </a:cubicBezTo>
                <a:close/>
                <a:moveTo>
                  <a:pt x="297" y="152"/>
                </a:moveTo>
                <a:cubicBezTo>
                  <a:pt x="297" y="158"/>
                  <a:pt x="297" y="158"/>
                  <a:pt x="297" y="158"/>
                </a:cubicBezTo>
                <a:cubicBezTo>
                  <a:pt x="308" y="158"/>
                  <a:pt x="317" y="149"/>
                  <a:pt x="317" y="138"/>
                </a:cubicBezTo>
                <a:cubicBezTo>
                  <a:pt x="317" y="127"/>
                  <a:pt x="308" y="118"/>
                  <a:pt x="297" y="118"/>
                </a:cubicBezTo>
                <a:cubicBezTo>
                  <a:pt x="286" y="118"/>
                  <a:pt x="277" y="127"/>
                  <a:pt x="277" y="138"/>
                </a:cubicBezTo>
                <a:cubicBezTo>
                  <a:pt x="277" y="149"/>
                  <a:pt x="286" y="158"/>
                  <a:pt x="297" y="158"/>
                </a:cubicBezTo>
                <a:cubicBezTo>
                  <a:pt x="297" y="152"/>
                  <a:pt x="297" y="152"/>
                  <a:pt x="297" y="152"/>
                </a:cubicBezTo>
                <a:cubicBezTo>
                  <a:pt x="297" y="146"/>
                  <a:pt x="297" y="146"/>
                  <a:pt x="297" y="146"/>
                </a:cubicBezTo>
                <a:cubicBezTo>
                  <a:pt x="293" y="146"/>
                  <a:pt x="289" y="143"/>
                  <a:pt x="289" y="138"/>
                </a:cubicBezTo>
                <a:cubicBezTo>
                  <a:pt x="289" y="133"/>
                  <a:pt x="293" y="129"/>
                  <a:pt x="297" y="129"/>
                </a:cubicBezTo>
                <a:cubicBezTo>
                  <a:pt x="302" y="129"/>
                  <a:pt x="306" y="133"/>
                  <a:pt x="306" y="138"/>
                </a:cubicBezTo>
                <a:cubicBezTo>
                  <a:pt x="306" y="143"/>
                  <a:pt x="302" y="146"/>
                  <a:pt x="297" y="146"/>
                </a:cubicBezTo>
                <a:lnTo>
                  <a:pt x="297" y="15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5788163" y="3542700"/>
            <a:ext cx="205240" cy="368624"/>
          </a:xfrm>
          <a:custGeom>
            <a:avLst/>
            <a:gdLst>
              <a:gd name="T0" fmla="*/ 109 w 250"/>
              <a:gd name="T1" fmla="*/ 173 h 451"/>
              <a:gd name="T2" fmla="*/ 109 w 250"/>
              <a:gd name="T3" fmla="*/ 179 h 451"/>
              <a:gd name="T4" fmla="*/ 233 w 250"/>
              <a:gd name="T5" fmla="*/ 179 h 451"/>
              <a:gd name="T6" fmla="*/ 87 w 250"/>
              <a:gd name="T7" fmla="*/ 387 h 451"/>
              <a:gd name="T8" fmla="*/ 163 w 250"/>
              <a:gd name="T9" fmla="*/ 225 h 451"/>
              <a:gd name="T10" fmla="*/ 163 w 250"/>
              <a:gd name="T11" fmla="*/ 220 h 451"/>
              <a:gd name="T12" fmla="*/ 158 w 250"/>
              <a:gd name="T13" fmla="*/ 217 h 451"/>
              <a:gd name="T14" fmla="*/ 17 w 250"/>
              <a:gd name="T15" fmla="*/ 217 h 451"/>
              <a:gd name="T16" fmla="*/ 143 w 250"/>
              <a:gd name="T17" fmla="*/ 38 h 451"/>
              <a:gd name="T18" fmla="*/ 104 w 250"/>
              <a:gd name="T19" fmla="*/ 172 h 451"/>
              <a:gd name="T20" fmla="*/ 104 w 250"/>
              <a:gd name="T21" fmla="*/ 177 h 451"/>
              <a:gd name="T22" fmla="*/ 109 w 250"/>
              <a:gd name="T23" fmla="*/ 179 h 451"/>
              <a:gd name="T24" fmla="*/ 109 w 250"/>
              <a:gd name="T25" fmla="*/ 173 h 451"/>
              <a:gd name="T26" fmla="*/ 114 w 250"/>
              <a:gd name="T27" fmla="*/ 175 h 451"/>
              <a:gd name="T28" fmla="*/ 164 w 250"/>
              <a:gd name="T29" fmla="*/ 8 h 451"/>
              <a:gd name="T30" fmla="*/ 161 w 250"/>
              <a:gd name="T31" fmla="*/ 2 h 451"/>
              <a:gd name="T32" fmla="*/ 154 w 250"/>
              <a:gd name="T33" fmla="*/ 3 h 451"/>
              <a:gd name="T34" fmla="*/ 2 w 250"/>
              <a:gd name="T35" fmla="*/ 220 h 451"/>
              <a:gd name="T36" fmla="*/ 1 w 250"/>
              <a:gd name="T37" fmla="*/ 226 h 451"/>
              <a:gd name="T38" fmla="*/ 6 w 250"/>
              <a:gd name="T39" fmla="*/ 229 h 451"/>
              <a:gd name="T40" fmla="*/ 149 w 250"/>
              <a:gd name="T41" fmla="*/ 229 h 451"/>
              <a:gd name="T42" fmla="*/ 48 w 250"/>
              <a:gd name="T43" fmla="*/ 443 h 451"/>
              <a:gd name="T44" fmla="*/ 50 w 250"/>
              <a:gd name="T45" fmla="*/ 450 h 451"/>
              <a:gd name="T46" fmla="*/ 58 w 250"/>
              <a:gd name="T47" fmla="*/ 448 h 451"/>
              <a:gd name="T48" fmla="*/ 248 w 250"/>
              <a:gd name="T49" fmla="*/ 176 h 451"/>
              <a:gd name="T50" fmla="*/ 249 w 250"/>
              <a:gd name="T51" fmla="*/ 170 h 451"/>
              <a:gd name="T52" fmla="*/ 244 w 250"/>
              <a:gd name="T53" fmla="*/ 167 h 451"/>
              <a:gd name="T54" fmla="*/ 109 w 250"/>
              <a:gd name="T55" fmla="*/ 168 h 451"/>
              <a:gd name="T56" fmla="*/ 109 w 250"/>
              <a:gd name="T57" fmla="*/ 173 h 451"/>
              <a:gd name="T58" fmla="*/ 114 w 250"/>
              <a:gd name="T59" fmla="*/ 175 h 451"/>
              <a:gd name="T60" fmla="*/ 109 w 250"/>
              <a:gd name="T61" fmla="*/ 173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0" h="451">
                <a:moveTo>
                  <a:pt x="109" y="173"/>
                </a:moveTo>
                <a:cubicBezTo>
                  <a:pt x="109" y="179"/>
                  <a:pt x="109" y="179"/>
                  <a:pt x="109" y="179"/>
                </a:cubicBezTo>
                <a:cubicBezTo>
                  <a:pt x="233" y="179"/>
                  <a:pt x="233" y="179"/>
                  <a:pt x="233" y="179"/>
                </a:cubicBezTo>
                <a:cubicBezTo>
                  <a:pt x="87" y="387"/>
                  <a:pt x="87" y="387"/>
                  <a:pt x="87" y="387"/>
                </a:cubicBezTo>
                <a:cubicBezTo>
                  <a:pt x="163" y="225"/>
                  <a:pt x="163" y="225"/>
                  <a:pt x="163" y="225"/>
                </a:cubicBezTo>
                <a:cubicBezTo>
                  <a:pt x="164" y="224"/>
                  <a:pt x="164" y="222"/>
                  <a:pt x="163" y="220"/>
                </a:cubicBezTo>
                <a:cubicBezTo>
                  <a:pt x="162" y="218"/>
                  <a:pt x="160" y="217"/>
                  <a:pt x="158" y="217"/>
                </a:cubicBezTo>
                <a:cubicBezTo>
                  <a:pt x="17" y="217"/>
                  <a:pt x="17" y="217"/>
                  <a:pt x="17" y="217"/>
                </a:cubicBezTo>
                <a:cubicBezTo>
                  <a:pt x="143" y="38"/>
                  <a:pt x="143" y="38"/>
                  <a:pt x="143" y="38"/>
                </a:cubicBezTo>
                <a:cubicBezTo>
                  <a:pt x="104" y="172"/>
                  <a:pt x="104" y="172"/>
                  <a:pt x="104" y="172"/>
                </a:cubicBezTo>
                <a:cubicBezTo>
                  <a:pt x="103" y="173"/>
                  <a:pt x="103" y="175"/>
                  <a:pt x="104" y="177"/>
                </a:cubicBezTo>
                <a:cubicBezTo>
                  <a:pt x="106" y="178"/>
                  <a:pt x="107" y="179"/>
                  <a:pt x="109" y="179"/>
                </a:cubicBezTo>
                <a:cubicBezTo>
                  <a:pt x="109" y="173"/>
                  <a:pt x="109" y="173"/>
                  <a:pt x="109" y="173"/>
                </a:cubicBezTo>
                <a:cubicBezTo>
                  <a:pt x="114" y="175"/>
                  <a:pt x="114" y="175"/>
                  <a:pt x="114" y="175"/>
                </a:cubicBezTo>
                <a:cubicBezTo>
                  <a:pt x="164" y="8"/>
                  <a:pt x="164" y="8"/>
                  <a:pt x="164" y="8"/>
                </a:cubicBezTo>
                <a:cubicBezTo>
                  <a:pt x="164" y="6"/>
                  <a:pt x="163" y="3"/>
                  <a:pt x="161" y="2"/>
                </a:cubicBezTo>
                <a:cubicBezTo>
                  <a:pt x="158" y="0"/>
                  <a:pt x="155" y="1"/>
                  <a:pt x="154" y="3"/>
                </a:cubicBezTo>
                <a:cubicBezTo>
                  <a:pt x="2" y="220"/>
                  <a:pt x="2" y="220"/>
                  <a:pt x="2" y="220"/>
                </a:cubicBezTo>
                <a:cubicBezTo>
                  <a:pt x="1" y="221"/>
                  <a:pt x="0" y="224"/>
                  <a:pt x="1" y="226"/>
                </a:cubicBezTo>
                <a:cubicBezTo>
                  <a:pt x="2" y="227"/>
                  <a:pt x="4" y="229"/>
                  <a:pt x="6" y="229"/>
                </a:cubicBezTo>
                <a:cubicBezTo>
                  <a:pt x="149" y="229"/>
                  <a:pt x="149" y="229"/>
                  <a:pt x="149" y="229"/>
                </a:cubicBezTo>
                <a:cubicBezTo>
                  <a:pt x="48" y="443"/>
                  <a:pt x="48" y="443"/>
                  <a:pt x="48" y="443"/>
                </a:cubicBezTo>
                <a:cubicBezTo>
                  <a:pt x="47" y="445"/>
                  <a:pt x="48" y="448"/>
                  <a:pt x="50" y="450"/>
                </a:cubicBezTo>
                <a:cubicBezTo>
                  <a:pt x="53" y="451"/>
                  <a:pt x="56" y="451"/>
                  <a:pt x="58" y="448"/>
                </a:cubicBezTo>
                <a:cubicBezTo>
                  <a:pt x="248" y="176"/>
                  <a:pt x="248" y="176"/>
                  <a:pt x="248" y="176"/>
                </a:cubicBezTo>
                <a:cubicBezTo>
                  <a:pt x="249" y="175"/>
                  <a:pt x="250" y="172"/>
                  <a:pt x="249" y="170"/>
                </a:cubicBezTo>
                <a:cubicBezTo>
                  <a:pt x="248" y="169"/>
                  <a:pt x="246" y="167"/>
                  <a:pt x="244" y="167"/>
                </a:cubicBezTo>
                <a:cubicBezTo>
                  <a:pt x="109" y="168"/>
                  <a:pt x="109" y="168"/>
                  <a:pt x="109" y="168"/>
                </a:cubicBezTo>
                <a:cubicBezTo>
                  <a:pt x="109" y="173"/>
                  <a:pt x="109" y="173"/>
                  <a:pt x="109" y="173"/>
                </a:cubicBezTo>
                <a:cubicBezTo>
                  <a:pt x="114" y="175"/>
                  <a:pt x="114" y="175"/>
                  <a:pt x="114" y="175"/>
                </a:cubicBezTo>
                <a:lnTo>
                  <a:pt x="109" y="173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467414" y="3524018"/>
            <a:ext cx="391749" cy="391748"/>
            <a:chOff x="14534952" y="2925721"/>
            <a:chExt cx="731826" cy="731826"/>
          </a:xfrm>
          <a:solidFill>
            <a:schemeClr val="bg2"/>
          </a:solidFill>
        </p:grpSpPr>
        <p:sp>
          <p:nvSpPr>
            <p:cNvPr id="52" name="Rectangle 526"/>
            <p:cNvSpPr>
              <a:spLocks noChangeArrowheads="1"/>
            </p:cNvSpPr>
            <p:nvPr/>
          </p:nvSpPr>
          <p:spPr bwMode="auto">
            <a:xfrm>
              <a:off x="14774657" y="3543249"/>
              <a:ext cx="92073" cy="22225"/>
            </a:xfrm>
            <a:prstGeom prst="rect">
              <a:avLst/>
            </a:prstGeom>
            <a:grpFill/>
            <a:ln w="63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27"/>
            <p:cNvSpPr>
              <a:spLocks noChangeArrowheads="1"/>
            </p:cNvSpPr>
            <p:nvPr/>
          </p:nvSpPr>
          <p:spPr bwMode="auto">
            <a:xfrm>
              <a:off x="14888957" y="3543249"/>
              <a:ext cx="136523" cy="22225"/>
            </a:xfrm>
            <a:prstGeom prst="rect">
              <a:avLst/>
            </a:prstGeom>
            <a:grpFill/>
            <a:ln w="63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28"/>
            <p:cNvSpPr>
              <a:spLocks noChangeArrowheads="1"/>
            </p:cNvSpPr>
            <p:nvPr/>
          </p:nvSpPr>
          <p:spPr bwMode="auto">
            <a:xfrm>
              <a:off x="14888957" y="3497213"/>
              <a:ext cx="136523" cy="23813"/>
            </a:xfrm>
            <a:prstGeom prst="rect">
              <a:avLst/>
            </a:prstGeom>
            <a:grpFill/>
            <a:ln w="63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29"/>
            <p:cNvSpPr>
              <a:spLocks noChangeArrowheads="1"/>
            </p:cNvSpPr>
            <p:nvPr/>
          </p:nvSpPr>
          <p:spPr bwMode="auto">
            <a:xfrm>
              <a:off x="14774657" y="3497213"/>
              <a:ext cx="92073" cy="23813"/>
            </a:xfrm>
            <a:prstGeom prst="rect">
              <a:avLst/>
            </a:prstGeom>
            <a:grpFill/>
            <a:ln w="63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0"/>
            <p:cNvSpPr>
              <a:spLocks/>
            </p:cNvSpPr>
            <p:nvPr/>
          </p:nvSpPr>
          <p:spPr bwMode="auto">
            <a:xfrm>
              <a:off x="14752432" y="3368626"/>
              <a:ext cx="296860" cy="106361"/>
            </a:xfrm>
            <a:custGeom>
              <a:avLst/>
              <a:gdLst>
                <a:gd name="T0" fmla="*/ 165 w 187"/>
                <a:gd name="T1" fmla="*/ 67 h 67"/>
                <a:gd name="T2" fmla="*/ 21 w 187"/>
                <a:gd name="T3" fmla="*/ 67 h 67"/>
                <a:gd name="T4" fmla="*/ 14 w 187"/>
                <a:gd name="T5" fmla="*/ 61 h 67"/>
                <a:gd name="T6" fmla="*/ 0 w 187"/>
                <a:gd name="T7" fmla="*/ 4 h 67"/>
                <a:gd name="T8" fmla="*/ 14 w 187"/>
                <a:gd name="T9" fmla="*/ 0 h 67"/>
                <a:gd name="T10" fmla="*/ 27 w 187"/>
                <a:gd name="T11" fmla="*/ 52 h 67"/>
                <a:gd name="T12" fmla="*/ 160 w 187"/>
                <a:gd name="T13" fmla="*/ 52 h 67"/>
                <a:gd name="T14" fmla="*/ 172 w 187"/>
                <a:gd name="T15" fmla="*/ 0 h 67"/>
                <a:gd name="T16" fmla="*/ 187 w 187"/>
                <a:gd name="T17" fmla="*/ 4 h 67"/>
                <a:gd name="T18" fmla="*/ 172 w 187"/>
                <a:gd name="T19" fmla="*/ 61 h 67"/>
                <a:gd name="T20" fmla="*/ 165 w 187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67">
                  <a:moveTo>
                    <a:pt x="165" y="67"/>
                  </a:moveTo>
                  <a:lnTo>
                    <a:pt x="21" y="67"/>
                  </a:lnTo>
                  <a:lnTo>
                    <a:pt x="14" y="61"/>
                  </a:lnTo>
                  <a:lnTo>
                    <a:pt x="0" y="4"/>
                  </a:lnTo>
                  <a:lnTo>
                    <a:pt x="14" y="0"/>
                  </a:lnTo>
                  <a:lnTo>
                    <a:pt x="27" y="52"/>
                  </a:lnTo>
                  <a:lnTo>
                    <a:pt x="160" y="52"/>
                  </a:lnTo>
                  <a:lnTo>
                    <a:pt x="172" y="0"/>
                  </a:lnTo>
                  <a:lnTo>
                    <a:pt x="187" y="4"/>
                  </a:lnTo>
                  <a:lnTo>
                    <a:pt x="172" y="61"/>
                  </a:lnTo>
                  <a:lnTo>
                    <a:pt x="165" y="67"/>
                  </a:lnTo>
                  <a:close/>
                </a:path>
              </a:pathLst>
            </a:custGeom>
            <a:grpFill/>
            <a:ln w="63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31"/>
            <p:cNvSpPr>
              <a:spLocks noChangeArrowheads="1"/>
            </p:cNvSpPr>
            <p:nvPr/>
          </p:nvSpPr>
          <p:spPr bwMode="auto">
            <a:xfrm>
              <a:off x="14534952" y="3635322"/>
              <a:ext cx="354009" cy="22225"/>
            </a:xfrm>
            <a:prstGeom prst="rect">
              <a:avLst/>
            </a:prstGeom>
            <a:grpFill/>
            <a:ln w="63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32"/>
            <p:cNvSpPr>
              <a:spLocks/>
            </p:cNvSpPr>
            <p:nvPr/>
          </p:nvSpPr>
          <p:spPr bwMode="auto">
            <a:xfrm>
              <a:off x="14957219" y="3600398"/>
              <a:ext cx="309559" cy="57149"/>
            </a:xfrm>
            <a:custGeom>
              <a:avLst/>
              <a:gdLst>
                <a:gd name="T0" fmla="*/ 195 w 195"/>
                <a:gd name="T1" fmla="*/ 36 h 36"/>
                <a:gd name="T2" fmla="*/ 0 w 195"/>
                <a:gd name="T3" fmla="*/ 36 h 36"/>
                <a:gd name="T4" fmla="*/ 0 w 195"/>
                <a:gd name="T5" fmla="*/ 0 h 36"/>
                <a:gd name="T6" fmla="*/ 15 w 195"/>
                <a:gd name="T7" fmla="*/ 0 h 36"/>
                <a:gd name="T8" fmla="*/ 15 w 195"/>
                <a:gd name="T9" fmla="*/ 22 h 36"/>
                <a:gd name="T10" fmla="*/ 195 w 195"/>
                <a:gd name="T11" fmla="*/ 22 h 36"/>
                <a:gd name="T12" fmla="*/ 195 w 195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36">
                  <a:moveTo>
                    <a:pt x="195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2"/>
                  </a:lnTo>
                  <a:lnTo>
                    <a:pt x="195" y="22"/>
                  </a:lnTo>
                  <a:lnTo>
                    <a:pt x="195" y="36"/>
                  </a:lnTo>
                  <a:close/>
                </a:path>
              </a:pathLst>
            </a:custGeom>
            <a:grpFill/>
            <a:ln w="63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33"/>
            <p:cNvSpPr>
              <a:spLocks/>
            </p:cNvSpPr>
            <p:nvPr/>
          </p:nvSpPr>
          <p:spPr bwMode="auto">
            <a:xfrm>
              <a:off x="14796884" y="3463875"/>
              <a:ext cx="69848" cy="147636"/>
            </a:xfrm>
            <a:custGeom>
              <a:avLst/>
              <a:gdLst>
                <a:gd name="T0" fmla="*/ 44 w 44"/>
                <a:gd name="T1" fmla="*/ 93 h 93"/>
                <a:gd name="T2" fmla="*/ 0 w 44"/>
                <a:gd name="T3" fmla="*/ 93 h 93"/>
                <a:gd name="T4" fmla="*/ 0 w 44"/>
                <a:gd name="T5" fmla="*/ 0 h 93"/>
                <a:gd name="T6" fmla="*/ 15 w 44"/>
                <a:gd name="T7" fmla="*/ 0 h 93"/>
                <a:gd name="T8" fmla="*/ 15 w 44"/>
                <a:gd name="T9" fmla="*/ 79 h 93"/>
                <a:gd name="T10" fmla="*/ 44 w 44"/>
                <a:gd name="T11" fmla="*/ 79 h 93"/>
                <a:gd name="T12" fmla="*/ 44 w 44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93">
                  <a:moveTo>
                    <a:pt x="44" y="93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79"/>
                  </a:lnTo>
                  <a:lnTo>
                    <a:pt x="44" y="79"/>
                  </a:lnTo>
                  <a:lnTo>
                    <a:pt x="44" y="93"/>
                  </a:lnTo>
                  <a:close/>
                </a:path>
              </a:pathLst>
            </a:custGeom>
            <a:grpFill/>
            <a:ln w="63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34"/>
            <p:cNvSpPr>
              <a:spLocks/>
            </p:cNvSpPr>
            <p:nvPr/>
          </p:nvSpPr>
          <p:spPr bwMode="auto">
            <a:xfrm>
              <a:off x="14888959" y="3463875"/>
              <a:ext cx="114298" cy="147636"/>
            </a:xfrm>
            <a:custGeom>
              <a:avLst/>
              <a:gdLst>
                <a:gd name="T0" fmla="*/ 72 w 72"/>
                <a:gd name="T1" fmla="*/ 93 h 93"/>
                <a:gd name="T2" fmla="*/ 0 w 72"/>
                <a:gd name="T3" fmla="*/ 93 h 93"/>
                <a:gd name="T4" fmla="*/ 0 w 72"/>
                <a:gd name="T5" fmla="*/ 79 h 93"/>
                <a:gd name="T6" fmla="*/ 58 w 72"/>
                <a:gd name="T7" fmla="*/ 79 h 93"/>
                <a:gd name="T8" fmla="*/ 58 w 72"/>
                <a:gd name="T9" fmla="*/ 0 h 93"/>
                <a:gd name="T10" fmla="*/ 72 w 72"/>
                <a:gd name="T11" fmla="*/ 0 h 93"/>
                <a:gd name="T12" fmla="*/ 72 w 72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3">
                  <a:moveTo>
                    <a:pt x="72" y="93"/>
                  </a:moveTo>
                  <a:lnTo>
                    <a:pt x="0" y="93"/>
                  </a:lnTo>
                  <a:lnTo>
                    <a:pt x="0" y="79"/>
                  </a:lnTo>
                  <a:lnTo>
                    <a:pt x="58" y="79"/>
                  </a:lnTo>
                  <a:lnTo>
                    <a:pt x="58" y="0"/>
                  </a:lnTo>
                  <a:lnTo>
                    <a:pt x="72" y="0"/>
                  </a:lnTo>
                  <a:lnTo>
                    <a:pt x="72" y="93"/>
                  </a:lnTo>
                  <a:close/>
                </a:path>
              </a:pathLst>
            </a:custGeom>
            <a:grpFill/>
            <a:ln w="63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35"/>
            <p:cNvSpPr>
              <a:spLocks noChangeArrowheads="1"/>
            </p:cNvSpPr>
            <p:nvPr/>
          </p:nvSpPr>
          <p:spPr bwMode="auto">
            <a:xfrm>
              <a:off x="14820696" y="3600398"/>
              <a:ext cx="22225" cy="46038"/>
            </a:xfrm>
            <a:prstGeom prst="rect">
              <a:avLst/>
            </a:prstGeom>
            <a:grpFill/>
            <a:ln w="63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36"/>
            <p:cNvSpPr>
              <a:spLocks noChangeArrowheads="1"/>
            </p:cNvSpPr>
            <p:nvPr/>
          </p:nvSpPr>
          <p:spPr bwMode="auto">
            <a:xfrm>
              <a:off x="14911183" y="3635320"/>
              <a:ext cx="23813" cy="22225"/>
            </a:xfrm>
            <a:prstGeom prst="rect">
              <a:avLst/>
            </a:prstGeom>
            <a:grpFill/>
            <a:ln w="63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37"/>
            <p:cNvSpPr>
              <a:spLocks/>
            </p:cNvSpPr>
            <p:nvPr/>
          </p:nvSpPr>
          <p:spPr bwMode="auto">
            <a:xfrm>
              <a:off x="14649244" y="2946356"/>
              <a:ext cx="339719" cy="460368"/>
            </a:xfrm>
            <a:custGeom>
              <a:avLst/>
              <a:gdLst>
                <a:gd name="T0" fmla="*/ 90 w 214"/>
                <a:gd name="T1" fmla="*/ 290 h 290"/>
                <a:gd name="T2" fmla="*/ 90 w 214"/>
                <a:gd name="T3" fmla="*/ 290 h 290"/>
                <a:gd name="T4" fmla="*/ 70 w 214"/>
                <a:gd name="T5" fmla="*/ 277 h 290"/>
                <a:gd name="T6" fmla="*/ 54 w 214"/>
                <a:gd name="T7" fmla="*/ 264 h 290"/>
                <a:gd name="T8" fmla="*/ 37 w 214"/>
                <a:gd name="T9" fmla="*/ 248 h 290"/>
                <a:gd name="T10" fmla="*/ 25 w 214"/>
                <a:gd name="T11" fmla="*/ 230 h 290"/>
                <a:gd name="T12" fmla="*/ 14 w 214"/>
                <a:gd name="T13" fmla="*/ 210 h 290"/>
                <a:gd name="T14" fmla="*/ 7 w 214"/>
                <a:gd name="T15" fmla="*/ 191 h 290"/>
                <a:gd name="T16" fmla="*/ 1 w 214"/>
                <a:gd name="T17" fmla="*/ 169 h 290"/>
                <a:gd name="T18" fmla="*/ 0 w 214"/>
                <a:gd name="T19" fmla="*/ 146 h 290"/>
                <a:gd name="T20" fmla="*/ 0 w 214"/>
                <a:gd name="T21" fmla="*/ 146 h 290"/>
                <a:gd name="T22" fmla="*/ 1 w 214"/>
                <a:gd name="T23" fmla="*/ 122 h 290"/>
                <a:gd name="T24" fmla="*/ 7 w 214"/>
                <a:gd name="T25" fmla="*/ 101 h 290"/>
                <a:gd name="T26" fmla="*/ 14 w 214"/>
                <a:gd name="T27" fmla="*/ 81 h 290"/>
                <a:gd name="T28" fmla="*/ 25 w 214"/>
                <a:gd name="T29" fmla="*/ 61 h 290"/>
                <a:gd name="T30" fmla="*/ 37 w 214"/>
                <a:gd name="T31" fmla="*/ 43 h 290"/>
                <a:gd name="T32" fmla="*/ 54 w 214"/>
                <a:gd name="T33" fmla="*/ 27 h 290"/>
                <a:gd name="T34" fmla="*/ 72 w 214"/>
                <a:gd name="T35" fmla="*/ 14 h 290"/>
                <a:gd name="T36" fmla="*/ 90 w 214"/>
                <a:gd name="T37" fmla="*/ 2 h 290"/>
                <a:gd name="T38" fmla="*/ 95 w 214"/>
                <a:gd name="T39" fmla="*/ 0 h 290"/>
                <a:gd name="T40" fmla="*/ 122 w 214"/>
                <a:gd name="T41" fmla="*/ 20 h 290"/>
                <a:gd name="T42" fmla="*/ 122 w 214"/>
                <a:gd name="T43" fmla="*/ 59 h 290"/>
                <a:gd name="T44" fmla="*/ 155 w 214"/>
                <a:gd name="T45" fmla="*/ 59 h 290"/>
                <a:gd name="T46" fmla="*/ 173 w 214"/>
                <a:gd name="T47" fmla="*/ 84 h 290"/>
                <a:gd name="T48" fmla="*/ 203 w 214"/>
                <a:gd name="T49" fmla="*/ 54 h 290"/>
                <a:gd name="T50" fmla="*/ 214 w 214"/>
                <a:gd name="T51" fmla="*/ 65 h 290"/>
                <a:gd name="T52" fmla="*/ 173 w 214"/>
                <a:gd name="T53" fmla="*/ 106 h 290"/>
                <a:gd name="T54" fmla="*/ 147 w 214"/>
                <a:gd name="T55" fmla="*/ 74 h 290"/>
                <a:gd name="T56" fmla="*/ 108 w 214"/>
                <a:gd name="T57" fmla="*/ 74 h 290"/>
                <a:gd name="T58" fmla="*/ 108 w 214"/>
                <a:gd name="T59" fmla="*/ 27 h 290"/>
                <a:gd name="T60" fmla="*/ 93 w 214"/>
                <a:gd name="T61" fmla="*/ 18 h 290"/>
                <a:gd name="T62" fmla="*/ 93 w 214"/>
                <a:gd name="T63" fmla="*/ 18 h 290"/>
                <a:gd name="T64" fmla="*/ 75 w 214"/>
                <a:gd name="T65" fmla="*/ 27 h 290"/>
                <a:gd name="T66" fmla="*/ 61 w 214"/>
                <a:gd name="T67" fmla="*/ 39 h 290"/>
                <a:gd name="T68" fmla="*/ 46 w 214"/>
                <a:gd name="T69" fmla="*/ 54 h 290"/>
                <a:gd name="T70" fmla="*/ 36 w 214"/>
                <a:gd name="T71" fmla="*/ 70 h 290"/>
                <a:gd name="T72" fmla="*/ 27 w 214"/>
                <a:gd name="T73" fmla="*/ 88 h 290"/>
                <a:gd name="T74" fmla="*/ 19 w 214"/>
                <a:gd name="T75" fmla="*/ 106 h 290"/>
                <a:gd name="T76" fmla="*/ 16 w 214"/>
                <a:gd name="T77" fmla="*/ 126 h 290"/>
                <a:gd name="T78" fmla="*/ 14 w 214"/>
                <a:gd name="T79" fmla="*/ 146 h 290"/>
                <a:gd name="T80" fmla="*/ 14 w 214"/>
                <a:gd name="T81" fmla="*/ 146 h 290"/>
                <a:gd name="T82" fmla="*/ 16 w 214"/>
                <a:gd name="T83" fmla="*/ 165 h 290"/>
                <a:gd name="T84" fmla="*/ 19 w 214"/>
                <a:gd name="T85" fmla="*/ 185 h 290"/>
                <a:gd name="T86" fmla="*/ 27 w 214"/>
                <a:gd name="T87" fmla="*/ 205 h 290"/>
                <a:gd name="T88" fmla="*/ 36 w 214"/>
                <a:gd name="T89" fmla="*/ 223 h 290"/>
                <a:gd name="T90" fmla="*/ 48 w 214"/>
                <a:gd name="T91" fmla="*/ 239 h 290"/>
                <a:gd name="T92" fmla="*/ 63 w 214"/>
                <a:gd name="T93" fmla="*/ 254 h 290"/>
                <a:gd name="T94" fmla="*/ 79 w 214"/>
                <a:gd name="T95" fmla="*/ 266 h 290"/>
                <a:gd name="T96" fmla="*/ 97 w 214"/>
                <a:gd name="T97" fmla="*/ 275 h 290"/>
                <a:gd name="T98" fmla="*/ 90 w 214"/>
                <a:gd name="T9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4" h="290">
                  <a:moveTo>
                    <a:pt x="90" y="290"/>
                  </a:moveTo>
                  <a:lnTo>
                    <a:pt x="90" y="290"/>
                  </a:lnTo>
                  <a:lnTo>
                    <a:pt x="70" y="277"/>
                  </a:lnTo>
                  <a:lnTo>
                    <a:pt x="54" y="264"/>
                  </a:lnTo>
                  <a:lnTo>
                    <a:pt x="37" y="248"/>
                  </a:lnTo>
                  <a:lnTo>
                    <a:pt x="25" y="230"/>
                  </a:lnTo>
                  <a:lnTo>
                    <a:pt x="14" y="210"/>
                  </a:lnTo>
                  <a:lnTo>
                    <a:pt x="7" y="191"/>
                  </a:lnTo>
                  <a:lnTo>
                    <a:pt x="1" y="169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1" y="122"/>
                  </a:lnTo>
                  <a:lnTo>
                    <a:pt x="7" y="101"/>
                  </a:lnTo>
                  <a:lnTo>
                    <a:pt x="14" y="81"/>
                  </a:lnTo>
                  <a:lnTo>
                    <a:pt x="25" y="61"/>
                  </a:lnTo>
                  <a:lnTo>
                    <a:pt x="37" y="43"/>
                  </a:lnTo>
                  <a:lnTo>
                    <a:pt x="54" y="27"/>
                  </a:lnTo>
                  <a:lnTo>
                    <a:pt x="72" y="14"/>
                  </a:lnTo>
                  <a:lnTo>
                    <a:pt x="90" y="2"/>
                  </a:lnTo>
                  <a:lnTo>
                    <a:pt x="95" y="0"/>
                  </a:lnTo>
                  <a:lnTo>
                    <a:pt x="122" y="20"/>
                  </a:lnTo>
                  <a:lnTo>
                    <a:pt x="122" y="59"/>
                  </a:lnTo>
                  <a:lnTo>
                    <a:pt x="155" y="59"/>
                  </a:lnTo>
                  <a:lnTo>
                    <a:pt x="173" y="84"/>
                  </a:lnTo>
                  <a:lnTo>
                    <a:pt x="203" y="54"/>
                  </a:lnTo>
                  <a:lnTo>
                    <a:pt x="214" y="65"/>
                  </a:lnTo>
                  <a:lnTo>
                    <a:pt x="173" y="106"/>
                  </a:lnTo>
                  <a:lnTo>
                    <a:pt x="147" y="74"/>
                  </a:lnTo>
                  <a:lnTo>
                    <a:pt x="108" y="74"/>
                  </a:lnTo>
                  <a:lnTo>
                    <a:pt x="108" y="27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75" y="27"/>
                  </a:lnTo>
                  <a:lnTo>
                    <a:pt x="61" y="39"/>
                  </a:lnTo>
                  <a:lnTo>
                    <a:pt x="46" y="54"/>
                  </a:lnTo>
                  <a:lnTo>
                    <a:pt x="36" y="70"/>
                  </a:lnTo>
                  <a:lnTo>
                    <a:pt x="27" y="88"/>
                  </a:lnTo>
                  <a:lnTo>
                    <a:pt x="19" y="106"/>
                  </a:lnTo>
                  <a:lnTo>
                    <a:pt x="16" y="126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6" y="165"/>
                  </a:lnTo>
                  <a:lnTo>
                    <a:pt x="19" y="185"/>
                  </a:lnTo>
                  <a:lnTo>
                    <a:pt x="27" y="205"/>
                  </a:lnTo>
                  <a:lnTo>
                    <a:pt x="36" y="223"/>
                  </a:lnTo>
                  <a:lnTo>
                    <a:pt x="48" y="239"/>
                  </a:lnTo>
                  <a:lnTo>
                    <a:pt x="63" y="254"/>
                  </a:lnTo>
                  <a:lnTo>
                    <a:pt x="79" y="266"/>
                  </a:lnTo>
                  <a:lnTo>
                    <a:pt x="97" y="275"/>
                  </a:lnTo>
                  <a:lnTo>
                    <a:pt x="90" y="290"/>
                  </a:lnTo>
                  <a:close/>
                </a:path>
              </a:pathLst>
            </a:custGeom>
            <a:grpFill/>
            <a:ln w="63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38"/>
            <p:cNvSpPr>
              <a:spLocks/>
            </p:cNvSpPr>
            <p:nvPr/>
          </p:nvSpPr>
          <p:spPr bwMode="auto">
            <a:xfrm>
              <a:off x="14996903" y="3178128"/>
              <a:ext cx="155573" cy="228596"/>
            </a:xfrm>
            <a:custGeom>
              <a:avLst/>
              <a:gdLst>
                <a:gd name="T0" fmla="*/ 8 w 98"/>
                <a:gd name="T1" fmla="*/ 144 h 144"/>
                <a:gd name="T2" fmla="*/ 0 w 98"/>
                <a:gd name="T3" fmla="*/ 129 h 144"/>
                <a:gd name="T4" fmla="*/ 0 w 98"/>
                <a:gd name="T5" fmla="*/ 129 h 144"/>
                <a:gd name="T6" fmla="*/ 18 w 98"/>
                <a:gd name="T7" fmla="*/ 120 h 144"/>
                <a:gd name="T8" fmla="*/ 35 w 98"/>
                <a:gd name="T9" fmla="*/ 108 h 144"/>
                <a:gd name="T10" fmla="*/ 49 w 98"/>
                <a:gd name="T11" fmla="*/ 93 h 144"/>
                <a:gd name="T12" fmla="*/ 60 w 98"/>
                <a:gd name="T13" fmla="*/ 77 h 144"/>
                <a:gd name="T14" fmla="*/ 71 w 98"/>
                <a:gd name="T15" fmla="*/ 59 h 144"/>
                <a:gd name="T16" fmla="*/ 78 w 98"/>
                <a:gd name="T17" fmla="*/ 39 h 144"/>
                <a:gd name="T18" fmla="*/ 81 w 98"/>
                <a:gd name="T19" fmla="*/ 19 h 144"/>
                <a:gd name="T20" fmla="*/ 83 w 98"/>
                <a:gd name="T21" fmla="*/ 0 h 144"/>
                <a:gd name="T22" fmla="*/ 98 w 98"/>
                <a:gd name="T23" fmla="*/ 0 h 144"/>
                <a:gd name="T24" fmla="*/ 98 w 98"/>
                <a:gd name="T25" fmla="*/ 0 h 144"/>
                <a:gd name="T26" fmla="*/ 96 w 98"/>
                <a:gd name="T27" fmla="*/ 21 h 144"/>
                <a:gd name="T28" fmla="*/ 90 w 98"/>
                <a:gd name="T29" fmla="*/ 43 h 144"/>
                <a:gd name="T30" fmla="*/ 83 w 98"/>
                <a:gd name="T31" fmla="*/ 64 h 144"/>
                <a:gd name="T32" fmla="*/ 72 w 98"/>
                <a:gd name="T33" fmla="*/ 84 h 144"/>
                <a:gd name="T34" fmla="*/ 60 w 98"/>
                <a:gd name="T35" fmla="*/ 102 h 144"/>
                <a:gd name="T36" fmla="*/ 44 w 98"/>
                <a:gd name="T37" fmla="*/ 118 h 144"/>
                <a:gd name="T38" fmla="*/ 27 w 98"/>
                <a:gd name="T39" fmla="*/ 131 h 144"/>
                <a:gd name="T40" fmla="*/ 8 w 98"/>
                <a:gd name="T41" fmla="*/ 144 h 144"/>
                <a:gd name="T42" fmla="*/ 8 w 98"/>
                <a:gd name="T4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44">
                  <a:moveTo>
                    <a:pt x="8" y="144"/>
                  </a:moveTo>
                  <a:lnTo>
                    <a:pt x="0" y="129"/>
                  </a:lnTo>
                  <a:lnTo>
                    <a:pt x="0" y="129"/>
                  </a:lnTo>
                  <a:lnTo>
                    <a:pt x="18" y="120"/>
                  </a:lnTo>
                  <a:lnTo>
                    <a:pt x="35" y="108"/>
                  </a:lnTo>
                  <a:lnTo>
                    <a:pt x="49" y="93"/>
                  </a:lnTo>
                  <a:lnTo>
                    <a:pt x="60" y="77"/>
                  </a:lnTo>
                  <a:lnTo>
                    <a:pt x="71" y="59"/>
                  </a:lnTo>
                  <a:lnTo>
                    <a:pt x="78" y="39"/>
                  </a:lnTo>
                  <a:lnTo>
                    <a:pt x="81" y="19"/>
                  </a:lnTo>
                  <a:lnTo>
                    <a:pt x="83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6" y="21"/>
                  </a:lnTo>
                  <a:lnTo>
                    <a:pt x="90" y="43"/>
                  </a:lnTo>
                  <a:lnTo>
                    <a:pt x="83" y="64"/>
                  </a:lnTo>
                  <a:lnTo>
                    <a:pt x="72" y="84"/>
                  </a:lnTo>
                  <a:lnTo>
                    <a:pt x="60" y="102"/>
                  </a:lnTo>
                  <a:lnTo>
                    <a:pt x="44" y="118"/>
                  </a:lnTo>
                  <a:lnTo>
                    <a:pt x="27" y="131"/>
                  </a:lnTo>
                  <a:lnTo>
                    <a:pt x="8" y="144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63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39"/>
            <p:cNvSpPr>
              <a:spLocks/>
            </p:cNvSpPr>
            <p:nvPr/>
          </p:nvSpPr>
          <p:spPr bwMode="auto">
            <a:xfrm>
              <a:off x="14820693" y="3079703"/>
              <a:ext cx="285746" cy="120648"/>
            </a:xfrm>
            <a:custGeom>
              <a:avLst/>
              <a:gdLst>
                <a:gd name="T0" fmla="*/ 180 w 180"/>
                <a:gd name="T1" fmla="*/ 76 h 76"/>
                <a:gd name="T2" fmla="*/ 137 w 180"/>
                <a:gd name="T3" fmla="*/ 76 h 76"/>
                <a:gd name="T4" fmla="*/ 137 w 180"/>
                <a:gd name="T5" fmla="*/ 36 h 76"/>
                <a:gd name="T6" fmla="*/ 122 w 180"/>
                <a:gd name="T7" fmla="*/ 22 h 76"/>
                <a:gd name="T8" fmla="*/ 75 w 180"/>
                <a:gd name="T9" fmla="*/ 69 h 76"/>
                <a:gd name="T10" fmla="*/ 0 w 180"/>
                <a:gd name="T11" fmla="*/ 69 h 76"/>
                <a:gd name="T12" fmla="*/ 0 w 180"/>
                <a:gd name="T13" fmla="*/ 54 h 76"/>
                <a:gd name="T14" fmla="*/ 68 w 180"/>
                <a:gd name="T15" fmla="*/ 54 h 76"/>
                <a:gd name="T16" fmla="*/ 122 w 180"/>
                <a:gd name="T17" fmla="*/ 0 h 76"/>
                <a:gd name="T18" fmla="*/ 151 w 180"/>
                <a:gd name="T19" fmla="*/ 29 h 76"/>
                <a:gd name="T20" fmla="*/ 151 w 180"/>
                <a:gd name="T21" fmla="*/ 62 h 76"/>
                <a:gd name="T22" fmla="*/ 180 w 180"/>
                <a:gd name="T23" fmla="*/ 62 h 76"/>
                <a:gd name="T24" fmla="*/ 180 w 180"/>
                <a:gd name="T2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76">
                  <a:moveTo>
                    <a:pt x="180" y="76"/>
                  </a:moveTo>
                  <a:lnTo>
                    <a:pt x="137" y="76"/>
                  </a:lnTo>
                  <a:lnTo>
                    <a:pt x="137" y="36"/>
                  </a:lnTo>
                  <a:lnTo>
                    <a:pt x="122" y="22"/>
                  </a:lnTo>
                  <a:lnTo>
                    <a:pt x="75" y="69"/>
                  </a:lnTo>
                  <a:lnTo>
                    <a:pt x="0" y="69"/>
                  </a:lnTo>
                  <a:lnTo>
                    <a:pt x="0" y="54"/>
                  </a:lnTo>
                  <a:lnTo>
                    <a:pt x="68" y="54"/>
                  </a:lnTo>
                  <a:lnTo>
                    <a:pt x="122" y="0"/>
                  </a:lnTo>
                  <a:lnTo>
                    <a:pt x="151" y="29"/>
                  </a:lnTo>
                  <a:lnTo>
                    <a:pt x="151" y="62"/>
                  </a:lnTo>
                  <a:lnTo>
                    <a:pt x="180" y="62"/>
                  </a:lnTo>
                  <a:lnTo>
                    <a:pt x="180" y="76"/>
                  </a:lnTo>
                  <a:close/>
                </a:path>
              </a:pathLst>
            </a:custGeom>
            <a:grpFill/>
            <a:ln w="63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40"/>
            <p:cNvSpPr>
              <a:spLocks noChangeArrowheads="1"/>
            </p:cNvSpPr>
            <p:nvPr/>
          </p:nvSpPr>
          <p:spPr bwMode="auto">
            <a:xfrm>
              <a:off x="14774644" y="3165427"/>
              <a:ext cx="22225" cy="23813"/>
            </a:xfrm>
            <a:prstGeom prst="rect">
              <a:avLst/>
            </a:prstGeom>
            <a:grpFill/>
            <a:ln w="63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41"/>
            <p:cNvSpPr>
              <a:spLocks noChangeArrowheads="1"/>
            </p:cNvSpPr>
            <p:nvPr/>
          </p:nvSpPr>
          <p:spPr bwMode="auto">
            <a:xfrm>
              <a:off x="15128653" y="3040017"/>
              <a:ext cx="23813" cy="23813"/>
            </a:xfrm>
            <a:prstGeom prst="rect">
              <a:avLst/>
            </a:prstGeom>
            <a:grpFill/>
            <a:ln w="63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542"/>
            <p:cNvSpPr>
              <a:spLocks noChangeArrowheads="1"/>
            </p:cNvSpPr>
            <p:nvPr/>
          </p:nvSpPr>
          <p:spPr bwMode="auto">
            <a:xfrm>
              <a:off x="14866719" y="3257500"/>
              <a:ext cx="22225" cy="206371"/>
            </a:xfrm>
            <a:prstGeom prst="rect">
              <a:avLst/>
            </a:prstGeom>
            <a:grpFill/>
            <a:ln w="63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543"/>
            <p:cNvSpPr>
              <a:spLocks noChangeArrowheads="1"/>
            </p:cNvSpPr>
            <p:nvPr/>
          </p:nvSpPr>
          <p:spPr bwMode="auto">
            <a:xfrm>
              <a:off x="14911169" y="3235271"/>
              <a:ext cx="23813" cy="228596"/>
            </a:xfrm>
            <a:prstGeom prst="rect">
              <a:avLst/>
            </a:prstGeom>
            <a:grpFill/>
            <a:ln w="63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544"/>
            <p:cNvSpPr>
              <a:spLocks noChangeArrowheads="1"/>
            </p:cNvSpPr>
            <p:nvPr/>
          </p:nvSpPr>
          <p:spPr bwMode="auto">
            <a:xfrm>
              <a:off x="14992128" y="2925721"/>
              <a:ext cx="22225" cy="23813"/>
            </a:xfrm>
            <a:prstGeom prst="rect">
              <a:avLst/>
            </a:prstGeom>
            <a:grpFill/>
            <a:ln w="63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545"/>
            <p:cNvSpPr>
              <a:spLocks noChangeArrowheads="1"/>
            </p:cNvSpPr>
            <p:nvPr/>
          </p:nvSpPr>
          <p:spPr bwMode="auto">
            <a:xfrm>
              <a:off x="14854031" y="2925728"/>
              <a:ext cx="23813" cy="23813"/>
            </a:xfrm>
            <a:prstGeom prst="rect">
              <a:avLst/>
            </a:prstGeom>
            <a:grpFill/>
            <a:ln w="63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546"/>
            <p:cNvSpPr>
              <a:spLocks noChangeArrowheads="1"/>
            </p:cNvSpPr>
            <p:nvPr/>
          </p:nvSpPr>
          <p:spPr bwMode="auto">
            <a:xfrm>
              <a:off x="14900085" y="2971754"/>
              <a:ext cx="23813" cy="22225"/>
            </a:xfrm>
            <a:prstGeom prst="rect">
              <a:avLst/>
            </a:prstGeom>
            <a:grpFill/>
            <a:ln w="63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547"/>
            <p:cNvSpPr>
              <a:spLocks noChangeArrowheads="1"/>
            </p:cNvSpPr>
            <p:nvPr/>
          </p:nvSpPr>
          <p:spPr bwMode="auto">
            <a:xfrm>
              <a:off x="14946152" y="2971760"/>
              <a:ext cx="22225" cy="22225"/>
            </a:xfrm>
            <a:prstGeom prst="rect">
              <a:avLst/>
            </a:prstGeom>
            <a:grpFill/>
            <a:ln w="63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548"/>
            <p:cNvSpPr>
              <a:spLocks noChangeArrowheads="1"/>
            </p:cNvSpPr>
            <p:nvPr/>
          </p:nvSpPr>
          <p:spPr bwMode="auto">
            <a:xfrm>
              <a:off x="15082738" y="3040022"/>
              <a:ext cx="23813" cy="23813"/>
            </a:xfrm>
            <a:prstGeom prst="rect">
              <a:avLst/>
            </a:prstGeom>
            <a:grpFill/>
            <a:ln w="63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549"/>
            <p:cNvSpPr>
              <a:spLocks noChangeArrowheads="1"/>
            </p:cNvSpPr>
            <p:nvPr/>
          </p:nvSpPr>
          <p:spPr bwMode="auto">
            <a:xfrm>
              <a:off x="15174813" y="2993994"/>
              <a:ext cx="22225" cy="23813"/>
            </a:xfrm>
            <a:prstGeom prst="rect">
              <a:avLst/>
            </a:prstGeom>
            <a:grpFill/>
            <a:ln w="63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550"/>
            <p:cNvSpPr>
              <a:spLocks noChangeArrowheads="1"/>
            </p:cNvSpPr>
            <p:nvPr/>
          </p:nvSpPr>
          <p:spPr bwMode="auto">
            <a:xfrm>
              <a:off x="15082844" y="2994003"/>
              <a:ext cx="23813" cy="23813"/>
            </a:xfrm>
            <a:prstGeom prst="rect">
              <a:avLst/>
            </a:prstGeom>
            <a:grpFill/>
            <a:ln w="63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551"/>
            <p:cNvSpPr>
              <a:spLocks noChangeArrowheads="1"/>
            </p:cNvSpPr>
            <p:nvPr/>
          </p:nvSpPr>
          <p:spPr bwMode="auto">
            <a:xfrm>
              <a:off x="15128876" y="3086099"/>
              <a:ext cx="23813" cy="22225"/>
            </a:xfrm>
            <a:prstGeom prst="rect">
              <a:avLst/>
            </a:prstGeom>
            <a:grpFill/>
            <a:ln w="63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Freeform 43"/>
          <p:cNvSpPr>
            <a:spLocks noEditPoints="1"/>
          </p:cNvSpPr>
          <p:nvPr/>
        </p:nvSpPr>
        <p:spPr bwMode="auto">
          <a:xfrm>
            <a:off x="7913331" y="3564536"/>
            <a:ext cx="401996" cy="346078"/>
          </a:xfrm>
          <a:custGeom>
            <a:avLst/>
            <a:gdLst>
              <a:gd name="T0" fmla="*/ 12 w 439"/>
              <a:gd name="T1" fmla="*/ 346 h 379"/>
              <a:gd name="T2" fmla="*/ 29 w 439"/>
              <a:gd name="T3" fmla="*/ 351 h 379"/>
              <a:gd name="T4" fmla="*/ 35 w 439"/>
              <a:gd name="T5" fmla="*/ 351 h 379"/>
              <a:gd name="T6" fmla="*/ 0 w 439"/>
              <a:gd name="T7" fmla="*/ 165 h 379"/>
              <a:gd name="T8" fmla="*/ 41 w 439"/>
              <a:gd name="T9" fmla="*/ 351 h 379"/>
              <a:gd name="T10" fmla="*/ 434 w 439"/>
              <a:gd name="T11" fmla="*/ 165 h 379"/>
              <a:gd name="T12" fmla="*/ 439 w 439"/>
              <a:gd name="T13" fmla="*/ 357 h 379"/>
              <a:gd name="T14" fmla="*/ 434 w 439"/>
              <a:gd name="T15" fmla="*/ 170 h 379"/>
              <a:gd name="T16" fmla="*/ 411 w 439"/>
              <a:gd name="T17" fmla="*/ 346 h 379"/>
              <a:gd name="T18" fmla="*/ 434 w 439"/>
              <a:gd name="T19" fmla="*/ 170 h 379"/>
              <a:gd name="T20" fmla="*/ 315 w 439"/>
              <a:gd name="T21" fmla="*/ 200 h 379"/>
              <a:gd name="T22" fmla="*/ 279 w 439"/>
              <a:gd name="T23" fmla="*/ 165 h 379"/>
              <a:gd name="T24" fmla="*/ 154 w 439"/>
              <a:gd name="T25" fmla="*/ 91 h 379"/>
              <a:gd name="T26" fmla="*/ 156 w 439"/>
              <a:gd name="T27" fmla="*/ 160 h 379"/>
              <a:gd name="T28" fmla="*/ 124 w 439"/>
              <a:gd name="T29" fmla="*/ 194 h 379"/>
              <a:gd name="T30" fmla="*/ 124 w 439"/>
              <a:gd name="T31" fmla="*/ 326 h 379"/>
              <a:gd name="T32" fmla="*/ 219 w 439"/>
              <a:gd name="T33" fmla="*/ 378 h 379"/>
              <a:gd name="T34" fmla="*/ 315 w 439"/>
              <a:gd name="T35" fmla="*/ 326 h 379"/>
              <a:gd name="T36" fmla="*/ 315 w 439"/>
              <a:gd name="T37" fmla="*/ 194 h 379"/>
              <a:gd name="T38" fmla="*/ 315 w 439"/>
              <a:gd name="T39" fmla="*/ 200 h 379"/>
              <a:gd name="T40" fmla="*/ 398 w 439"/>
              <a:gd name="T41" fmla="*/ 314 h 379"/>
              <a:gd name="T42" fmla="*/ 219 w 439"/>
              <a:gd name="T43" fmla="*/ 367 h 379"/>
              <a:gd name="T44" fmla="*/ 41 w 439"/>
              <a:gd name="T45" fmla="*/ 314 h 379"/>
              <a:gd name="T46" fmla="*/ 129 w 439"/>
              <a:gd name="T47" fmla="*/ 203 h 379"/>
              <a:gd name="T48" fmla="*/ 165 w 439"/>
              <a:gd name="T49" fmla="*/ 103 h 379"/>
              <a:gd name="T50" fmla="*/ 276 w 439"/>
              <a:gd name="T51" fmla="*/ 170 h 379"/>
              <a:gd name="T52" fmla="*/ 315 w 439"/>
              <a:gd name="T53" fmla="*/ 206 h 379"/>
              <a:gd name="T54" fmla="*/ 337 w 439"/>
              <a:gd name="T55" fmla="*/ 261 h 379"/>
              <a:gd name="T56" fmla="*/ 219 w 439"/>
              <a:gd name="T57" fmla="*/ 379 h 379"/>
              <a:gd name="T58" fmla="*/ 326 w 439"/>
              <a:gd name="T59" fmla="*/ 261 h 379"/>
              <a:gd name="T60" fmla="*/ 144 w 439"/>
              <a:gd name="T61" fmla="*/ 336 h 379"/>
              <a:gd name="T62" fmla="*/ 219 w 439"/>
              <a:gd name="T63" fmla="*/ 154 h 379"/>
              <a:gd name="T64" fmla="*/ 331 w 439"/>
              <a:gd name="T65" fmla="*/ 261 h 379"/>
              <a:gd name="T66" fmla="*/ 336 w 439"/>
              <a:gd name="T67" fmla="*/ 14 h 379"/>
              <a:gd name="T68" fmla="*/ 103 w 439"/>
              <a:gd name="T69" fmla="*/ 14 h 379"/>
              <a:gd name="T70" fmla="*/ 322 w 439"/>
              <a:gd name="T71" fmla="*/ 37 h 379"/>
              <a:gd name="T72" fmla="*/ 324 w 439"/>
              <a:gd name="T73" fmla="*/ 23 h 379"/>
              <a:gd name="T74" fmla="*/ 114 w 439"/>
              <a:gd name="T75" fmla="*/ 23 h 379"/>
              <a:gd name="T76" fmla="*/ 322 w 439"/>
              <a:gd name="T77" fmla="*/ 12 h 379"/>
              <a:gd name="T78" fmla="*/ 330 w 439"/>
              <a:gd name="T79" fmla="*/ 23 h 379"/>
              <a:gd name="T80" fmla="*/ 219 w 439"/>
              <a:gd name="T81" fmla="*/ 192 h 379"/>
              <a:gd name="T82" fmla="*/ 289 w 439"/>
              <a:gd name="T83" fmla="*/ 261 h 379"/>
              <a:gd name="T84" fmla="*/ 260 w 439"/>
              <a:gd name="T85" fmla="*/ 302 h 379"/>
              <a:gd name="T86" fmla="*/ 161 w 439"/>
              <a:gd name="T87" fmla="*/ 261 h 379"/>
              <a:gd name="T88" fmla="*/ 260 w 439"/>
              <a:gd name="T89" fmla="*/ 220 h 379"/>
              <a:gd name="T90" fmla="*/ 214 w 439"/>
              <a:gd name="T91" fmla="*/ 149 h 379"/>
              <a:gd name="T92" fmla="*/ 225 w 439"/>
              <a:gd name="T93" fmla="*/ 149 h 379"/>
              <a:gd name="T94" fmla="*/ 331 w 439"/>
              <a:gd name="T95" fmla="*/ 266 h 379"/>
              <a:gd name="T96" fmla="*/ 283 w 439"/>
              <a:gd name="T97" fmla="*/ 266 h 379"/>
              <a:gd name="T98" fmla="*/ 225 w 439"/>
              <a:gd name="T99" fmla="*/ 373 h 379"/>
              <a:gd name="T100" fmla="*/ 156 w 439"/>
              <a:gd name="T101" fmla="*/ 255 h 379"/>
              <a:gd name="T102" fmla="*/ 156 w 439"/>
              <a:gd name="T103" fmla="*/ 266 h 379"/>
              <a:gd name="T104" fmla="*/ 240 w 439"/>
              <a:gd name="T105" fmla="*/ 26 h 379"/>
              <a:gd name="T106" fmla="*/ 246 w 439"/>
              <a:gd name="T107" fmla="*/ 103 h 379"/>
              <a:gd name="T108" fmla="*/ 240 w 439"/>
              <a:gd name="T109" fmla="*/ 31 h 379"/>
              <a:gd name="T110" fmla="*/ 205 w 439"/>
              <a:gd name="T111" fmla="*/ 91 h 379"/>
              <a:gd name="T112" fmla="*/ 240 w 439"/>
              <a:gd name="T113" fmla="*/ 31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39" h="379">
                <a:moveTo>
                  <a:pt x="35" y="351"/>
                </a:moveTo>
                <a:cubicBezTo>
                  <a:pt x="35" y="346"/>
                  <a:pt x="35" y="346"/>
                  <a:pt x="35" y="346"/>
                </a:cubicBezTo>
                <a:cubicBezTo>
                  <a:pt x="12" y="346"/>
                  <a:pt x="12" y="346"/>
                  <a:pt x="12" y="346"/>
                </a:cubicBezTo>
                <a:cubicBezTo>
                  <a:pt x="12" y="176"/>
                  <a:pt x="12" y="176"/>
                  <a:pt x="12" y="176"/>
                </a:cubicBezTo>
                <a:cubicBezTo>
                  <a:pt x="29" y="176"/>
                  <a:pt x="29" y="176"/>
                  <a:pt x="29" y="176"/>
                </a:cubicBezTo>
                <a:cubicBezTo>
                  <a:pt x="29" y="351"/>
                  <a:pt x="29" y="351"/>
                  <a:pt x="29" y="351"/>
                </a:cubicBezTo>
                <a:cubicBezTo>
                  <a:pt x="35" y="351"/>
                  <a:pt x="35" y="351"/>
                  <a:pt x="35" y="351"/>
                </a:cubicBezTo>
                <a:cubicBezTo>
                  <a:pt x="35" y="346"/>
                  <a:pt x="35" y="346"/>
                  <a:pt x="35" y="346"/>
                </a:cubicBezTo>
                <a:cubicBezTo>
                  <a:pt x="35" y="351"/>
                  <a:pt x="35" y="351"/>
                  <a:pt x="35" y="351"/>
                </a:cubicBezTo>
                <a:cubicBezTo>
                  <a:pt x="41" y="351"/>
                  <a:pt x="41" y="351"/>
                  <a:pt x="41" y="351"/>
                </a:cubicBezTo>
                <a:cubicBezTo>
                  <a:pt x="41" y="165"/>
                  <a:pt x="41" y="165"/>
                  <a:pt x="41" y="16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357"/>
                  <a:pt x="0" y="357"/>
                  <a:pt x="0" y="357"/>
                </a:cubicBezTo>
                <a:cubicBezTo>
                  <a:pt x="41" y="357"/>
                  <a:pt x="41" y="357"/>
                  <a:pt x="41" y="357"/>
                </a:cubicBezTo>
                <a:cubicBezTo>
                  <a:pt x="41" y="351"/>
                  <a:pt x="41" y="351"/>
                  <a:pt x="41" y="351"/>
                </a:cubicBezTo>
                <a:lnTo>
                  <a:pt x="35" y="351"/>
                </a:lnTo>
                <a:close/>
                <a:moveTo>
                  <a:pt x="434" y="170"/>
                </a:moveTo>
                <a:cubicBezTo>
                  <a:pt x="434" y="165"/>
                  <a:pt x="434" y="165"/>
                  <a:pt x="434" y="165"/>
                </a:cubicBezTo>
                <a:cubicBezTo>
                  <a:pt x="399" y="165"/>
                  <a:pt x="399" y="165"/>
                  <a:pt x="399" y="165"/>
                </a:cubicBezTo>
                <a:cubicBezTo>
                  <a:pt x="399" y="357"/>
                  <a:pt x="399" y="357"/>
                  <a:pt x="399" y="357"/>
                </a:cubicBezTo>
                <a:cubicBezTo>
                  <a:pt x="439" y="357"/>
                  <a:pt x="439" y="357"/>
                  <a:pt x="439" y="357"/>
                </a:cubicBezTo>
                <a:cubicBezTo>
                  <a:pt x="439" y="165"/>
                  <a:pt x="439" y="165"/>
                  <a:pt x="439" y="165"/>
                </a:cubicBezTo>
                <a:cubicBezTo>
                  <a:pt x="434" y="165"/>
                  <a:pt x="434" y="165"/>
                  <a:pt x="434" y="165"/>
                </a:cubicBezTo>
                <a:cubicBezTo>
                  <a:pt x="434" y="170"/>
                  <a:pt x="434" y="170"/>
                  <a:pt x="434" y="170"/>
                </a:cubicBezTo>
                <a:cubicBezTo>
                  <a:pt x="428" y="170"/>
                  <a:pt x="428" y="170"/>
                  <a:pt x="428" y="170"/>
                </a:cubicBezTo>
                <a:cubicBezTo>
                  <a:pt x="428" y="346"/>
                  <a:pt x="428" y="346"/>
                  <a:pt x="428" y="346"/>
                </a:cubicBezTo>
                <a:cubicBezTo>
                  <a:pt x="411" y="346"/>
                  <a:pt x="411" y="346"/>
                  <a:pt x="411" y="346"/>
                </a:cubicBezTo>
                <a:cubicBezTo>
                  <a:pt x="411" y="176"/>
                  <a:pt x="411" y="176"/>
                  <a:pt x="411" y="176"/>
                </a:cubicBezTo>
                <a:cubicBezTo>
                  <a:pt x="434" y="176"/>
                  <a:pt x="434" y="176"/>
                  <a:pt x="434" y="176"/>
                </a:cubicBezTo>
                <a:cubicBezTo>
                  <a:pt x="434" y="170"/>
                  <a:pt x="434" y="170"/>
                  <a:pt x="434" y="170"/>
                </a:cubicBezTo>
                <a:cubicBezTo>
                  <a:pt x="428" y="170"/>
                  <a:pt x="428" y="170"/>
                  <a:pt x="428" y="170"/>
                </a:cubicBezTo>
                <a:lnTo>
                  <a:pt x="434" y="170"/>
                </a:lnTo>
                <a:close/>
                <a:moveTo>
                  <a:pt x="315" y="200"/>
                </a:moveTo>
                <a:cubicBezTo>
                  <a:pt x="319" y="197"/>
                  <a:pt x="319" y="197"/>
                  <a:pt x="319" y="197"/>
                </a:cubicBezTo>
                <a:cubicBezTo>
                  <a:pt x="310" y="182"/>
                  <a:pt x="297" y="169"/>
                  <a:pt x="282" y="160"/>
                </a:cubicBezTo>
                <a:cubicBezTo>
                  <a:pt x="279" y="165"/>
                  <a:pt x="279" y="165"/>
                  <a:pt x="279" y="165"/>
                </a:cubicBezTo>
                <a:cubicBezTo>
                  <a:pt x="285" y="165"/>
                  <a:pt x="285" y="165"/>
                  <a:pt x="285" y="165"/>
                </a:cubicBezTo>
                <a:cubicBezTo>
                  <a:pt x="285" y="91"/>
                  <a:pt x="285" y="91"/>
                  <a:pt x="285" y="91"/>
                </a:cubicBezTo>
                <a:cubicBezTo>
                  <a:pt x="154" y="91"/>
                  <a:pt x="154" y="91"/>
                  <a:pt x="154" y="91"/>
                </a:cubicBezTo>
                <a:cubicBezTo>
                  <a:pt x="154" y="165"/>
                  <a:pt x="154" y="165"/>
                  <a:pt x="154" y="165"/>
                </a:cubicBezTo>
                <a:cubicBezTo>
                  <a:pt x="159" y="165"/>
                  <a:pt x="159" y="165"/>
                  <a:pt x="159" y="165"/>
                </a:cubicBezTo>
                <a:cubicBezTo>
                  <a:pt x="156" y="160"/>
                  <a:pt x="156" y="160"/>
                  <a:pt x="156" y="160"/>
                </a:cubicBezTo>
                <a:cubicBezTo>
                  <a:pt x="141" y="169"/>
                  <a:pt x="129" y="182"/>
                  <a:pt x="119" y="197"/>
                </a:cubicBezTo>
                <a:cubicBezTo>
                  <a:pt x="124" y="200"/>
                  <a:pt x="124" y="200"/>
                  <a:pt x="124" y="200"/>
                </a:cubicBezTo>
                <a:cubicBezTo>
                  <a:pt x="124" y="194"/>
                  <a:pt x="124" y="194"/>
                  <a:pt x="124" y="194"/>
                </a:cubicBezTo>
                <a:cubicBezTo>
                  <a:pt x="29" y="194"/>
                  <a:pt x="29" y="194"/>
                  <a:pt x="29" y="194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124" y="326"/>
                  <a:pt x="124" y="326"/>
                  <a:pt x="124" y="326"/>
                </a:cubicBezTo>
                <a:cubicBezTo>
                  <a:pt x="124" y="320"/>
                  <a:pt x="124" y="320"/>
                  <a:pt x="124" y="320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140" y="356"/>
                  <a:pt x="177" y="378"/>
                  <a:pt x="219" y="378"/>
                </a:cubicBezTo>
                <a:cubicBezTo>
                  <a:pt x="261" y="378"/>
                  <a:pt x="298" y="356"/>
                  <a:pt x="319" y="323"/>
                </a:cubicBezTo>
                <a:cubicBezTo>
                  <a:pt x="315" y="320"/>
                  <a:pt x="315" y="320"/>
                  <a:pt x="315" y="320"/>
                </a:cubicBezTo>
                <a:cubicBezTo>
                  <a:pt x="315" y="326"/>
                  <a:pt x="315" y="326"/>
                  <a:pt x="315" y="326"/>
                </a:cubicBezTo>
                <a:cubicBezTo>
                  <a:pt x="409" y="326"/>
                  <a:pt x="409" y="326"/>
                  <a:pt x="409" y="326"/>
                </a:cubicBezTo>
                <a:cubicBezTo>
                  <a:pt x="409" y="194"/>
                  <a:pt x="409" y="194"/>
                  <a:pt x="409" y="194"/>
                </a:cubicBezTo>
                <a:cubicBezTo>
                  <a:pt x="315" y="194"/>
                  <a:pt x="315" y="194"/>
                  <a:pt x="315" y="194"/>
                </a:cubicBezTo>
                <a:cubicBezTo>
                  <a:pt x="315" y="200"/>
                  <a:pt x="315" y="200"/>
                  <a:pt x="315" y="200"/>
                </a:cubicBezTo>
                <a:cubicBezTo>
                  <a:pt x="319" y="197"/>
                  <a:pt x="319" y="197"/>
                  <a:pt x="319" y="197"/>
                </a:cubicBezTo>
                <a:cubicBezTo>
                  <a:pt x="315" y="200"/>
                  <a:pt x="315" y="200"/>
                  <a:pt x="315" y="200"/>
                </a:cubicBezTo>
                <a:cubicBezTo>
                  <a:pt x="315" y="206"/>
                  <a:pt x="315" y="206"/>
                  <a:pt x="315" y="206"/>
                </a:cubicBezTo>
                <a:cubicBezTo>
                  <a:pt x="398" y="206"/>
                  <a:pt x="398" y="206"/>
                  <a:pt x="398" y="206"/>
                </a:cubicBezTo>
                <a:cubicBezTo>
                  <a:pt x="398" y="314"/>
                  <a:pt x="398" y="314"/>
                  <a:pt x="398" y="314"/>
                </a:cubicBezTo>
                <a:cubicBezTo>
                  <a:pt x="311" y="314"/>
                  <a:pt x="311" y="314"/>
                  <a:pt x="311" y="314"/>
                </a:cubicBezTo>
                <a:cubicBezTo>
                  <a:pt x="310" y="317"/>
                  <a:pt x="310" y="317"/>
                  <a:pt x="310" y="317"/>
                </a:cubicBezTo>
                <a:cubicBezTo>
                  <a:pt x="291" y="347"/>
                  <a:pt x="257" y="367"/>
                  <a:pt x="219" y="367"/>
                </a:cubicBezTo>
                <a:cubicBezTo>
                  <a:pt x="181" y="367"/>
                  <a:pt x="148" y="347"/>
                  <a:pt x="129" y="317"/>
                </a:cubicBezTo>
                <a:cubicBezTo>
                  <a:pt x="127" y="314"/>
                  <a:pt x="127" y="314"/>
                  <a:pt x="127" y="314"/>
                </a:cubicBezTo>
                <a:cubicBezTo>
                  <a:pt x="41" y="314"/>
                  <a:pt x="41" y="314"/>
                  <a:pt x="41" y="314"/>
                </a:cubicBezTo>
                <a:cubicBezTo>
                  <a:pt x="41" y="206"/>
                  <a:pt x="41" y="206"/>
                  <a:pt x="41" y="206"/>
                </a:cubicBezTo>
                <a:cubicBezTo>
                  <a:pt x="127" y="206"/>
                  <a:pt x="127" y="206"/>
                  <a:pt x="127" y="206"/>
                </a:cubicBezTo>
                <a:cubicBezTo>
                  <a:pt x="129" y="203"/>
                  <a:pt x="129" y="203"/>
                  <a:pt x="129" y="203"/>
                </a:cubicBezTo>
                <a:cubicBezTo>
                  <a:pt x="137" y="190"/>
                  <a:pt x="149" y="178"/>
                  <a:pt x="162" y="170"/>
                </a:cubicBezTo>
                <a:cubicBezTo>
                  <a:pt x="165" y="168"/>
                  <a:pt x="165" y="168"/>
                  <a:pt x="165" y="168"/>
                </a:cubicBezTo>
                <a:cubicBezTo>
                  <a:pt x="165" y="103"/>
                  <a:pt x="165" y="103"/>
                  <a:pt x="165" y="103"/>
                </a:cubicBezTo>
                <a:cubicBezTo>
                  <a:pt x="273" y="103"/>
                  <a:pt x="273" y="103"/>
                  <a:pt x="273" y="103"/>
                </a:cubicBezTo>
                <a:cubicBezTo>
                  <a:pt x="273" y="168"/>
                  <a:pt x="273" y="168"/>
                  <a:pt x="273" y="168"/>
                </a:cubicBezTo>
                <a:cubicBezTo>
                  <a:pt x="276" y="170"/>
                  <a:pt x="276" y="170"/>
                  <a:pt x="276" y="170"/>
                </a:cubicBezTo>
                <a:cubicBezTo>
                  <a:pt x="290" y="178"/>
                  <a:pt x="301" y="190"/>
                  <a:pt x="310" y="203"/>
                </a:cubicBezTo>
                <a:cubicBezTo>
                  <a:pt x="311" y="206"/>
                  <a:pt x="311" y="206"/>
                  <a:pt x="311" y="206"/>
                </a:cubicBezTo>
                <a:cubicBezTo>
                  <a:pt x="315" y="206"/>
                  <a:pt x="315" y="206"/>
                  <a:pt x="315" y="206"/>
                </a:cubicBezTo>
                <a:lnTo>
                  <a:pt x="315" y="200"/>
                </a:lnTo>
                <a:close/>
                <a:moveTo>
                  <a:pt x="331" y="261"/>
                </a:moveTo>
                <a:cubicBezTo>
                  <a:pt x="337" y="261"/>
                  <a:pt x="337" y="261"/>
                  <a:pt x="337" y="261"/>
                </a:cubicBezTo>
                <a:cubicBezTo>
                  <a:pt x="337" y="196"/>
                  <a:pt x="284" y="143"/>
                  <a:pt x="219" y="143"/>
                </a:cubicBezTo>
                <a:cubicBezTo>
                  <a:pt x="154" y="143"/>
                  <a:pt x="101" y="196"/>
                  <a:pt x="101" y="261"/>
                </a:cubicBezTo>
                <a:cubicBezTo>
                  <a:pt x="101" y="326"/>
                  <a:pt x="154" y="379"/>
                  <a:pt x="219" y="379"/>
                </a:cubicBezTo>
                <a:cubicBezTo>
                  <a:pt x="284" y="379"/>
                  <a:pt x="337" y="326"/>
                  <a:pt x="337" y="261"/>
                </a:cubicBezTo>
                <a:cubicBezTo>
                  <a:pt x="331" y="261"/>
                  <a:pt x="331" y="261"/>
                  <a:pt x="331" y="261"/>
                </a:cubicBezTo>
                <a:cubicBezTo>
                  <a:pt x="326" y="261"/>
                  <a:pt x="326" y="261"/>
                  <a:pt x="326" y="261"/>
                </a:cubicBezTo>
                <a:cubicBezTo>
                  <a:pt x="326" y="290"/>
                  <a:pt x="314" y="317"/>
                  <a:pt x="295" y="336"/>
                </a:cubicBezTo>
                <a:cubicBezTo>
                  <a:pt x="275" y="355"/>
                  <a:pt x="249" y="367"/>
                  <a:pt x="219" y="367"/>
                </a:cubicBezTo>
                <a:cubicBezTo>
                  <a:pt x="190" y="367"/>
                  <a:pt x="163" y="355"/>
                  <a:pt x="144" y="336"/>
                </a:cubicBezTo>
                <a:cubicBezTo>
                  <a:pt x="125" y="317"/>
                  <a:pt x="113" y="290"/>
                  <a:pt x="113" y="261"/>
                </a:cubicBezTo>
                <a:cubicBezTo>
                  <a:pt x="113" y="231"/>
                  <a:pt x="125" y="205"/>
                  <a:pt x="144" y="186"/>
                </a:cubicBezTo>
                <a:cubicBezTo>
                  <a:pt x="163" y="166"/>
                  <a:pt x="190" y="154"/>
                  <a:pt x="219" y="154"/>
                </a:cubicBezTo>
                <a:cubicBezTo>
                  <a:pt x="249" y="154"/>
                  <a:pt x="275" y="166"/>
                  <a:pt x="295" y="186"/>
                </a:cubicBezTo>
                <a:cubicBezTo>
                  <a:pt x="314" y="205"/>
                  <a:pt x="326" y="231"/>
                  <a:pt x="326" y="261"/>
                </a:cubicBezTo>
                <a:lnTo>
                  <a:pt x="331" y="261"/>
                </a:lnTo>
                <a:close/>
                <a:moveTo>
                  <a:pt x="330" y="23"/>
                </a:moveTo>
                <a:cubicBezTo>
                  <a:pt x="336" y="23"/>
                  <a:pt x="336" y="23"/>
                  <a:pt x="336" y="23"/>
                </a:cubicBezTo>
                <a:cubicBezTo>
                  <a:pt x="336" y="14"/>
                  <a:pt x="336" y="14"/>
                  <a:pt x="336" y="14"/>
                </a:cubicBezTo>
                <a:cubicBezTo>
                  <a:pt x="336" y="7"/>
                  <a:pt x="330" y="0"/>
                  <a:pt x="322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09" y="0"/>
                  <a:pt x="103" y="7"/>
                  <a:pt x="103" y="14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3" y="31"/>
                  <a:pt x="109" y="37"/>
                  <a:pt x="117" y="37"/>
                </a:cubicBezTo>
                <a:cubicBezTo>
                  <a:pt x="322" y="37"/>
                  <a:pt x="322" y="37"/>
                  <a:pt x="322" y="37"/>
                </a:cubicBezTo>
                <a:cubicBezTo>
                  <a:pt x="330" y="37"/>
                  <a:pt x="336" y="31"/>
                  <a:pt x="336" y="23"/>
                </a:cubicBezTo>
                <a:cubicBezTo>
                  <a:pt x="330" y="23"/>
                  <a:pt x="330" y="23"/>
                  <a:pt x="330" y="23"/>
                </a:cubicBezTo>
                <a:cubicBezTo>
                  <a:pt x="324" y="23"/>
                  <a:pt x="324" y="23"/>
                  <a:pt x="324" y="23"/>
                </a:cubicBezTo>
                <a:cubicBezTo>
                  <a:pt x="324" y="24"/>
                  <a:pt x="323" y="26"/>
                  <a:pt x="322" y="26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14" y="13"/>
                  <a:pt x="115" y="12"/>
                  <a:pt x="117" y="12"/>
                </a:cubicBezTo>
                <a:cubicBezTo>
                  <a:pt x="322" y="12"/>
                  <a:pt x="322" y="12"/>
                  <a:pt x="322" y="12"/>
                </a:cubicBezTo>
                <a:cubicBezTo>
                  <a:pt x="323" y="12"/>
                  <a:pt x="324" y="13"/>
                  <a:pt x="324" y="14"/>
                </a:cubicBezTo>
                <a:cubicBezTo>
                  <a:pt x="324" y="23"/>
                  <a:pt x="324" y="23"/>
                  <a:pt x="324" y="23"/>
                </a:cubicBezTo>
                <a:lnTo>
                  <a:pt x="330" y="23"/>
                </a:lnTo>
                <a:close/>
                <a:moveTo>
                  <a:pt x="283" y="261"/>
                </a:moveTo>
                <a:cubicBezTo>
                  <a:pt x="289" y="261"/>
                  <a:pt x="289" y="261"/>
                  <a:pt x="289" y="261"/>
                </a:cubicBezTo>
                <a:cubicBezTo>
                  <a:pt x="288" y="223"/>
                  <a:pt x="258" y="192"/>
                  <a:pt x="219" y="192"/>
                </a:cubicBezTo>
                <a:cubicBezTo>
                  <a:pt x="181" y="192"/>
                  <a:pt x="150" y="223"/>
                  <a:pt x="150" y="261"/>
                </a:cubicBezTo>
                <a:cubicBezTo>
                  <a:pt x="150" y="299"/>
                  <a:pt x="181" y="330"/>
                  <a:pt x="219" y="330"/>
                </a:cubicBezTo>
                <a:cubicBezTo>
                  <a:pt x="258" y="330"/>
                  <a:pt x="288" y="299"/>
                  <a:pt x="289" y="261"/>
                </a:cubicBezTo>
                <a:cubicBezTo>
                  <a:pt x="283" y="261"/>
                  <a:pt x="283" y="261"/>
                  <a:pt x="283" y="261"/>
                </a:cubicBezTo>
                <a:cubicBezTo>
                  <a:pt x="277" y="261"/>
                  <a:pt x="277" y="261"/>
                  <a:pt x="277" y="261"/>
                </a:cubicBezTo>
                <a:cubicBezTo>
                  <a:pt x="277" y="277"/>
                  <a:pt x="271" y="291"/>
                  <a:pt x="260" y="302"/>
                </a:cubicBezTo>
                <a:cubicBezTo>
                  <a:pt x="250" y="312"/>
                  <a:pt x="235" y="319"/>
                  <a:pt x="219" y="319"/>
                </a:cubicBezTo>
                <a:cubicBezTo>
                  <a:pt x="203" y="319"/>
                  <a:pt x="189" y="312"/>
                  <a:pt x="178" y="302"/>
                </a:cubicBezTo>
                <a:cubicBezTo>
                  <a:pt x="168" y="291"/>
                  <a:pt x="161" y="277"/>
                  <a:pt x="161" y="261"/>
                </a:cubicBezTo>
                <a:cubicBezTo>
                  <a:pt x="161" y="245"/>
                  <a:pt x="168" y="230"/>
                  <a:pt x="178" y="220"/>
                </a:cubicBezTo>
                <a:cubicBezTo>
                  <a:pt x="189" y="209"/>
                  <a:pt x="203" y="203"/>
                  <a:pt x="219" y="203"/>
                </a:cubicBezTo>
                <a:cubicBezTo>
                  <a:pt x="235" y="203"/>
                  <a:pt x="250" y="209"/>
                  <a:pt x="260" y="220"/>
                </a:cubicBezTo>
                <a:cubicBezTo>
                  <a:pt x="271" y="230"/>
                  <a:pt x="277" y="245"/>
                  <a:pt x="277" y="261"/>
                </a:cubicBezTo>
                <a:lnTo>
                  <a:pt x="283" y="261"/>
                </a:lnTo>
                <a:close/>
                <a:moveTo>
                  <a:pt x="214" y="149"/>
                </a:moveTo>
                <a:cubicBezTo>
                  <a:pt x="214" y="197"/>
                  <a:pt x="214" y="197"/>
                  <a:pt x="214" y="197"/>
                </a:cubicBezTo>
                <a:cubicBezTo>
                  <a:pt x="225" y="197"/>
                  <a:pt x="225" y="197"/>
                  <a:pt x="225" y="197"/>
                </a:cubicBezTo>
                <a:cubicBezTo>
                  <a:pt x="225" y="149"/>
                  <a:pt x="225" y="149"/>
                  <a:pt x="225" y="149"/>
                </a:cubicBezTo>
                <a:lnTo>
                  <a:pt x="214" y="149"/>
                </a:lnTo>
                <a:close/>
                <a:moveTo>
                  <a:pt x="283" y="266"/>
                </a:moveTo>
                <a:cubicBezTo>
                  <a:pt x="331" y="266"/>
                  <a:pt x="331" y="266"/>
                  <a:pt x="331" y="266"/>
                </a:cubicBezTo>
                <a:cubicBezTo>
                  <a:pt x="331" y="255"/>
                  <a:pt x="331" y="255"/>
                  <a:pt x="331" y="255"/>
                </a:cubicBezTo>
                <a:cubicBezTo>
                  <a:pt x="283" y="255"/>
                  <a:pt x="283" y="255"/>
                  <a:pt x="283" y="255"/>
                </a:cubicBezTo>
                <a:lnTo>
                  <a:pt x="283" y="266"/>
                </a:lnTo>
                <a:close/>
                <a:moveTo>
                  <a:pt x="214" y="324"/>
                </a:moveTo>
                <a:cubicBezTo>
                  <a:pt x="214" y="373"/>
                  <a:pt x="214" y="373"/>
                  <a:pt x="214" y="373"/>
                </a:cubicBezTo>
                <a:cubicBezTo>
                  <a:pt x="225" y="373"/>
                  <a:pt x="225" y="373"/>
                  <a:pt x="225" y="373"/>
                </a:cubicBezTo>
                <a:cubicBezTo>
                  <a:pt x="225" y="324"/>
                  <a:pt x="225" y="324"/>
                  <a:pt x="225" y="324"/>
                </a:cubicBezTo>
                <a:lnTo>
                  <a:pt x="214" y="324"/>
                </a:lnTo>
                <a:close/>
                <a:moveTo>
                  <a:pt x="156" y="255"/>
                </a:moveTo>
                <a:cubicBezTo>
                  <a:pt x="107" y="255"/>
                  <a:pt x="107" y="255"/>
                  <a:pt x="107" y="255"/>
                </a:cubicBezTo>
                <a:cubicBezTo>
                  <a:pt x="107" y="266"/>
                  <a:pt x="107" y="266"/>
                  <a:pt x="107" y="266"/>
                </a:cubicBezTo>
                <a:cubicBezTo>
                  <a:pt x="156" y="266"/>
                  <a:pt x="156" y="266"/>
                  <a:pt x="156" y="266"/>
                </a:cubicBezTo>
                <a:lnTo>
                  <a:pt x="156" y="255"/>
                </a:lnTo>
                <a:close/>
                <a:moveTo>
                  <a:pt x="240" y="31"/>
                </a:moveTo>
                <a:cubicBezTo>
                  <a:pt x="240" y="26"/>
                  <a:pt x="240" y="26"/>
                  <a:pt x="240" y="26"/>
                </a:cubicBezTo>
                <a:cubicBezTo>
                  <a:pt x="194" y="26"/>
                  <a:pt x="194" y="26"/>
                  <a:pt x="194" y="26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246" y="103"/>
                  <a:pt x="246" y="103"/>
                  <a:pt x="246" y="103"/>
                </a:cubicBezTo>
                <a:cubicBezTo>
                  <a:pt x="246" y="26"/>
                  <a:pt x="246" y="26"/>
                  <a:pt x="246" y="26"/>
                </a:cubicBezTo>
                <a:cubicBezTo>
                  <a:pt x="240" y="26"/>
                  <a:pt x="240" y="26"/>
                  <a:pt x="240" y="26"/>
                </a:cubicBezTo>
                <a:cubicBezTo>
                  <a:pt x="240" y="31"/>
                  <a:pt x="240" y="31"/>
                  <a:pt x="240" y="31"/>
                </a:cubicBezTo>
                <a:cubicBezTo>
                  <a:pt x="234" y="31"/>
                  <a:pt x="234" y="31"/>
                  <a:pt x="234" y="31"/>
                </a:cubicBezTo>
                <a:cubicBezTo>
                  <a:pt x="234" y="91"/>
                  <a:pt x="234" y="91"/>
                  <a:pt x="234" y="91"/>
                </a:cubicBezTo>
                <a:cubicBezTo>
                  <a:pt x="205" y="91"/>
                  <a:pt x="205" y="91"/>
                  <a:pt x="205" y="91"/>
                </a:cubicBezTo>
                <a:cubicBezTo>
                  <a:pt x="205" y="37"/>
                  <a:pt x="205" y="37"/>
                  <a:pt x="205" y="37"/>
                </a:cubicBezTo>
                <a:cubicBezTo>
                  <a:pt x="240" y="37"/>
                  <a:pt x="240" y="37"/>
                  <a:pt x="240" y="37"/>
                </a:cubicBezTo>
                <a:cubicBezTo>
                  <a:pt x="240" y="31"/>
                  <a:pt x="240" y="31"/>
                  <a:pt x="240" y="31"/>
                </a:cubicBezTo>
                <a:cubicBezTo>
                  <a:pt x="234" y="31"/>
                  <a:pt x="234" y="31"/>
                  <a:pt x="234" y="31"/>
                </a:cubicBezTo>
                <a:lnTo>
                  <a:pt x="240" y="31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E30D06-33FD-4660-9121-E30919EE3A3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6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2511" y="0"/>
            <a:ext cx="2590145" cy="6858000"/>
          </a:xfrm>
          <a:prstGeom prst="rect">
            <a:avLst/>
          </a:prstGeom>
        </p:spPr>
      </p:pic>
      <p:sp>
        <p:nvSpPr>
          <p:cNvPr id="135" name="Title 1"/>
          <p:cNvSpPr>
            <a:spLocks noGrp="1"/>
          </p:cNvSpPr>
          <p:nvPr>
            <p:ph type="title"/>
          </p:nvPr>
        </p:nvSpPr>
        <p:spPr>
          <a:xfrm>
            <a:off x="362138" y="232543"/>
            <a:ext cx="5090373" cy="829933"/>
          </a:xfrm>
        </p:spPr>
        <p:txBody>
          <a:bodyPr/>
          <a:lstStyle/>
          <a:p>
            <a:r>
              <a:rPr lang="pl-PL" sz="2000" dirty="0" smtClean="0"/>
              <a:t>Fundusz </a:t>
            </a:r>
            <a:r>
              <a:rPr lang="pl-PL" sz="2000" dirty="0" err="1" smtClean="0"/>
              <a:t>Trójmorza</a:t>
            </a:r>
            <a:r>
              <a:rPr lang="pl-PL" sz="2000" dirty="0" smtClean="0"/>
              <a:t> („Fundusz”)</a:t>
            </a:r>
            <a:r>
              <a:rPr lang="en-US" dirty="0"/>
              <a:t/>
            </a:r>
            <a:br>
              <a:rPr lang="en-US" dirty="0"/>
            </a:br>
            <a:r>
              <a:rPr lang="pl-PL" sz="1800" dirty="0" smtClean="0">
                <a:solidFill>
                  <a:schemeClr val="tx1">
                    <a:lumMod val="75000"/>
                  </a:schemeClr>
                </a:solidFill>
              </a:rPr>
              <a:t>Wymiar gospodarczy inicjatywy</a:t>
            </a: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240" y="244154"/>
            <a:ext cx="1600448" cy="539340"/>
          </a:xfrm>
          <a:prstGeom prst="rect">
            <a:avLst/>
          </a:prstGeom>
        </p:spPr>
      </p:pic>
      <p:sp>
        <p:nvSpPr>
          <p:cNvPr id="14" name="Prostokąt 64"/>
          <p:cNvSpPr/>
          <p:nvPr/>
        </p:nvSpPr>
        <p:spPr>
          <a:xfrm>
            <a:off x="620803" y="1819435"/>
            <a:ext cx="2119037" cy="485335"/>
          </a:xfrm>
          <a:prstGeom prst="rect">
            <a:avLst/>
          </a:prstGeom>
        </p:spPr>
        <p:txBody>
          <a:bodyPr wrap="square" lIns="0" tIns="0" rIns="90000" anchor="ctr">
            <a:noAutofit/>
          </a:bodyPr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110000"/>
              <a:buFontTx/>
              <a:buNone/>
              <a:tabLst/>
              <a:defRPr/>
            </a:pPr>
            <a:r>
              <a:rPr lang="pl-PL" sz="1600" b="1" dirty="0" smtClean="0">
                <a:solidFill>
                  <a:srgbClr val="5F646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Uruchomienie </a:t>
            </a:r>
            <a:r>
              <a:rPr lang="pl-PL" sz="1600" b="1" dirty="0">
                <a:solidFill>
                  <a:srgbClr val="5F646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</a:t>
            </a:r>
            <a:r>
              <a:rPr lang="pl-PL" sz="1600" b="1" dirty="0" smtClean="0">
                <a:solidFill>
                  <a:srgbClr val="5F646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unduszu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5F646D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rostokąt 64"/>
          <p:cNvSpPr/>
          <p:nvPr/>
        </p:nvSpPr>
        <p:spPr>
          <a:xfrm>
            <a:off x="620803" y="2732215"/>
            <a:ext cx="2238368" cy="713789"/>
          </a:xfrm>
          <a:prstGeom prst="rect">
            <a:avLst/>
          </a:prstGeom>
        </p:spPr>
        <p:txBody>
          <a:bodyPr wrap="square" lIns="0" tIns="0" rIns="90000" anchor="ctr">
            <a:noAutofit/>
          </a:bodyPr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110000"/>
              <a:buFontTx/>
              <a:buNone/>
              <a:tabLst/>
              <a:defRPr/>
            </a:pPr>
            <a:r>
              <a:rPr lang="pl-PL" sz="2800" b="1" dirty="0">
                <a:solidFill>
                  <a:srgbClr val="438FCD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4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646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646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akcjonariuszy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5F646D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Prostokąt 64"/>
          <p:cNvSpPr/>
          <p:nvPr/>
        </p:nvSpPr>
        <p:spPr>
          <a:xfrm>
            <a:off x="3150482" y="1816792"/>
            <a:ext cx="2085949" cy="485335"/>
          </a:xfrm>
          <a:prstGeom prst="rect">
            <a:avLst/>
          </a:prstGeom>
        </p:spPr>
        <p:txBody>
          <a:bodyPr wrap="square" lIns="90000" tIns="0" rIns="90000" anchor="ctr">
            <a:noAutofit/>
          </a:bodyPr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110000"/>
              <a:buFontTx/>
              <a:buNone/>
              <a:tabLst/>
              <a:defRPr/>
            </a:pPr>
            <a:r>
              <a:rPr lang="pl-PL" sz="1600" b="1" dirty="0" smtClean="0">
                <a:solidFill>
                  <a:srgbClr val="438FCD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29 Maja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38FC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438FC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2019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38FC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Obraz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4763" y="2678286"/>
            <a:ext cx="1075498" cy="395979"/>
          </a:xfrm>
          <a:prstGeom prst="rect">
            <a:avLst/>
          </a:prstGeom>
        </p:spPr>
      </p:pic>
      <p:pic>
        <p:nvPicPr>
          <p:cNvPr id="30" name="Obraz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14" y="2517266"/>
            <a:ext cx="891907" cy="666723"/>
          </a:xfrm>
          <a:prstGeom prst="rect">
            <a:avLst/>
          </a:prstGeom>
        </p:spPr>
      </p:pic>
      <p:sp>
        <p:nvSpPr>
          <p:cNvPr id="32" name="Prostokąt 47">
            <a:extLst>
              <a:ext uri="{FF2B5EF4-FFF2-40B4-BE49-F238E27FC236}">
                <a16:creationId xmlns:a16="http://schemas.microsoft.com/office/drawing/2014/main" id="{45C56EC5-D5B7-43D0-84DD-2E14BCFC430D}"/>
              </a:ext>
            </a:extLst>
          </p:cNvPr>
          <p:cNvSpPr/>
          <p:nvPr/>
        </p:nvSpPr>
        <p:spPr>
          <a:xfrm>
            <a:off x="8399869" y="2018054"/>
            <a:ext cx="3107827" cy="412926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77800" lvl="0" indent="-177800" defTabSz="914400">
              <a:spcAft>
                <a:spcPts val="1000"/>
              </a:spcAft>
              <a:buClr>
                <a:srgbClr val="2D56A3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5F646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Fundusz został utworzony na mocy prawa luksemburskiego</a:t>
            </a:r>
          </a:p>
          <a:p>
            <a:pPr marL="177800" lvl="0" indent="-177800" defTabSz="914400">
              <a:spcAft>
                <a:spcPts val="1000"/>
              </a:spcAft>
              <a:buClr>
                <a:srgbClr val="2D56A3"/>
              </a:buClr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5F646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7800" lvl="0" indent="-177800" defTabSz="914400">
              <a:spcAft>
                <a:spcPts val="1000"/>
              </a:spcAft>
              <a:buClr>
                <a:srgbClr val="2D56A3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5F646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Działa na zasadach w pełni komercyjnych</a:t>
            </a:r>
          </a:p>
          <a:p>
            <a:pPr marL="177800" lvl="0" indent="-177800" defTabSz="914400">
              <a:spcAft>
                <a:spcPts val="1000"/>
              </a:spcAft>
              <a:buClr>
                <a:srgbClr val="2D56A3"/>
              </a:buClr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5F646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7800" lvl="0" indent="-177800" defTabSz="914400">
              <a:spcAft>
                <a:spcPts val="1000"/>
              </a:spcAft>
              <a:buClr>
                <a:srgbClr val="2D56A3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solidFill>
                  <a:srgbClr val="5F646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Otwarty </a:t>
            </a:r>
            <a:r>
              <a:rPr lang="pl-PL" sz="1600" dirty="0">
                <a:solidFill>
                  <a:srgbClr val="5F646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dla innych regionalnych udziałowców, międzynarodowych instytucji </a:t>
            </a:r>
            <a:r>
              <a:rPr lang="pl-PL" sz="1600" dirty="0" smtClean="0">
                <a:solidFill>
                  <a:srgbClr val="5F646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finansowych </a:t>
            </a:r>
            <a:br>
              <a:rPr lang="pl-PL" sz="1600" dirty="0" smtClean="0">
                <a:solidFill>
                  <a:srgbClr val="5F646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600" dirty="0" smtClean="0">
                <a:solidFill>
                  <a:srgbClr val="5F646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prywatnych inwestorów</a:t>
            </a:r>
            <a:endParaRPr lang="pl-PL" sz="1600" dirty="0">
              <a:solidFill>
                <a:srgbClr val="5F646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3" name="Straight Connector 16"/>
          <p:cNvCxnSpPr/>
          <p:nvPr/>
        </p:nvCxnSpPr>
        <p:spPr>
          <a:xfrm>
            <a:off x="458999" y="3959486"/>
            <a:ext cx="4800343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6"/>
          <p:cNvCxnSpPr/>
          <p:nvPr/>
        </p:nvCxnSpPr>
        <p:spPr>
          <a:xfrm>
            <a:off x="628358" y="2400250"/>
            <a:ext cx="4800343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6"/>
          <p:cNvCxnSpPr/>
          <p:nvPr/>
        </p:nvCxnSpPr>
        <p:spPr>
          <a:xfrm>
            <a:off x="479425" y="6115169"/>
            <a:ext cx="4800343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30D06-33FD-4660-9121-E30919EE3A3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F646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F646D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2" name="Prostokąt 64"/>
          <p:cNvSpPr/>
          <p:nvPr/>
        </p:nvSpPr>
        <p:spPr>
          <a:xfrm>
            <a:off x="620803" y="4390009"/>
            <a:ext cx="2221791" cy="1106302"/>
          </a:xfrm>
          <a:prstGeom prst="rect">
            <a:avLst/>
          </a:prstGeom>
        </p:spPr>
        <p:txBody>
          <a:bodyPr wrap="square" lIns="0" tIns="0" rIns="90000" anchor="ctr">
            <a:noAutofit/>
          </a:bodyPr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110000"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438FC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5F646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646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państw</a:t>
            </a:r>
            <a:r>
              <a:rPr kumimoji="0" lang="pl-PL" sz="1600" b="1" i="0" u="none" strike="noStrike" kern="1200" cap="none" spc="0" normalizeH="0" noProof="0" dirty="0" smtClean="0">
                <a:ln>
                  <a:noFill/>
                </a:ln>
                <a:solidFill>
                  <a:srgbClr val="5F646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endParaRPr lang="pl-PL" sz="1600" noProof="0" dirty="0">
              <a:solidFill>
                <a:srgbClr val="5F646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110000"/>
              <a:buFontTx/>
              <a:buNone/>
              <a:tabLst/>
              <a:defRPr/>
            </a:pPr>
            <a:r>
              <a:rPr kumimoji="0" lang="pl-PL" sz="1600" i="0" u="none" strike="noStrike" kern="1200" cap="none" spc="0" normalizeH="0" baseline="0" dirty="0" smtClean="0">
                <a:ln>
                  <a:noFill/>
                </a:ln>
                <a:solidFill>
                  <a:srgbClr val="5F646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reprezentowanych</a:t>
            </a:r>
            <a:r>
              <a:rPr kumimoji="0" lang="pl-PL" sz="1600" i="0" u="none" strike="noStrike" kern="1200" cap="none" spc="0" normalizeH="0" dirty="0" smtClean="0">
                <a:ln>
                  <a:noFill/>
                </a:ln>
                <a:solidFill>
                  <a:srgbClr val="5F646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w Radzie Nadzorczej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5F646D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Grupa 33"/>
          <p:cNvGrpSpPr/>
          <p:nvPr/>
        </p:nvGrpSpPr>
        <p:grpSpPr>
          <a:xfrm>
            <a:off x="3133409" y="4138491"/>
            <a:ext cx="1882186" cy="1923068"/>
            <a:chOff x="10161856" y="2874602"/>
            <a:chExt cx="1882188" cy="1923068"/>
          </a:xfrm>
        </p:grpSpPr>
        <p:grpSp>
          <p:nvGrpSpPr>
            <p:cNvPr id="35" name="Group 6"/>
            <p:cNvGrpSpPr/>
            <p:nvPr/>
          </p:nvGrpSpPr>
          <p:grpSpPr>
            <a:xfrm>
              <a:off x="10161856" y="2874602"/>
              <a:ext cx="1882188" cy="1090580"/>
              <a:chOff x="11141954" y="3161188"/>
              <a:chExt cx="2160459" cy="1423149"/>
            </a:xfrm>
          </p:grpSpPr>
          <p:pic>
            <p:nvPicPr>
              <p:cNvPr id="37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41954" y="3169005"/>
                <a:ext cx="633531" cy="469003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8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54796" y="3161188"/>
                <a:ext cx="633531" cy="484638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1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44482" y="4099699"/>
                <a:ext cx="633531" cy="484638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6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668880" y="4100309"/>
                <a:ext cx="633531" cy="483417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36" name="Picture 2" descr="https://icons.iconarchive.com/icons/wikipedia/flags/256/EE-Estonia-Flag-icon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143" y="4212326"/>
              <a:ext cx="585344" cy="585344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Ministry of Finance of the Republic of Estoni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206" y="3345213"/>
            <a:ext cx="1653977" cy="4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69" y="3172390"/>
            <a:ext cx="825258" cy="53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3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2" r="3062"/>
          <a:stretch/>
        </p:blipFill>
        <p:spPr>
          <a:xfrm>
            <a:off x="4965211" y="0"/>
            <a:ext cx="3596357" cy="6858000"/>
          </a:xfrm>
          <a:prstGeom prst="rect">
            <a:avLst/>
          </a:prstGeom>
          <a:ln>
            <a:noFill/>
          </a:ln>
        </p:spPr>
      </p:pic>
      <p:sp>
        <p:nvSpPr>
          <p:cNvPr id="135" name="Title 1"/>
          <p:cNvSpPr>
            <a:spLocks noGrp="1"/>
          </p:cNvSpPr>
          <p:nvPr>
            <p:ph type="title"/>
          </p:nvPr>
        </p:nvSpPr>
        <p:spPr>
          <a:xfrm>
            <a:off x="362139" y="232543"/>
            <a:ext cx="4626911" cy="829933"/>
          </a:xfrm>
        </p:spPr>
        <p:txBody>
          <a:bodyPr/>
          <a:lstStyle/>
          <a:p>
            <a:r>
              <a:rPr lang="pl-PL" dirty="0" smtClean="0"/>
              <a:t>Fundusz </a:t>
            </a:r>
            <a:r>
              <a:rPr lang="pl-PL" dirty="0" err="1" smtClean="0"/>
              <a:t>Trójmorza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Cele</a:t>
            </a: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3" name="Prostokąt 47">
            <a:extLst>
              <a:ext uri="{FF2B5EF4-FFF2-40B4-BE49-F238E27FC236}">
                <a16:creationId xmlns:a16="http://schemas.microsoft.com/office/drawing/2014/main" id="{45C56EC5-D5B7-43D0-84DD-2E14BCFC430D}"/>
              </a:ext>
            </a:extLst>
          </p:cNvPr>
          <p:cNvSpPr/>
          <p:nvPr/>
        </p:nvSpPr>
        <p:spPr>
          <a:xfrm>
            <a:off x="362139" y="1778340"/>
            <a:ext cx="3876486" cy="441926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0" rIns="0" bIns="0" rtlCol="0" anchor="t"/>
          <a:lstStyle/>
          <a:p>
            <a:pPr lvl="0" defTabSz="914400">
              <a:spcAft>
                <a:spcPts val="1000"/>
              </a:spcAft>
              <a:defRPr/>
            </a:pPr>
            <a:r>
              <a:rPr lang="en-US" sz="16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Cele</a:t>
            </a: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Funduszu</a:t>
            </a: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są</a:t>
            </a: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następujące</a:t>
            </a: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285750" indent="-285750" defTabSz="914400"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przyspieszenie rozwoju gospodarczego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krajów </a:t>
            </a:r>
            <a:r>
              <a:rPr lang="pl-PL" sz="16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pl-PL" sz="1600" dirty="0" err="1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rójmorza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poprzez zapewnienie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nowoczesnej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infrastruktury</a:t>
            </a:r>
          </a:p>
          <a:p>
            <a:pPr marL="285750" indent="-285750" defTabSz="914400"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poprawa łączności i współpracy w całym regionie</a:t>
            </a:r>
          </a:p>
          <a:p>
            <a:pPr marL="285750" indent="-285750" defTabSz="914400"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wspieranie inwestycji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 aktywa długoterminowe o kluczowym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znaczeniu</a:t>
            </a:r>
            <a:endParaRPr lang="pl-PL" sz="16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defTabSz="914400"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inwestowanie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 komercyjnie rentowne projekty lub części projektów</a:t>
            </a:r>
          </a:p>
          <a:p>
            <a:pPr marL="285750" lvl="0" indent="-285750" defTabSz="914400"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skupienie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inwestycjach typu greenfield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240" y="244154"/>
            <a:ext cx="1600448" cy="539340"/>
          </a:xfrm>
          <a:prstGeom prst="rect">
            <a:avLst/>
          </a:prstGeom>
        </p:spPr>
      </p:pic>
      <p:sp>
        <p:nvSpPr>
          <p:cNvPr id="21" name="Prostokąt 47">
            <a:extLst>
              <a:ext uri="{FF2B5EF4-FFF2-40B4-BE49-F238E27FC236}">
                <a16:creationId xmlns:a16="http://schemas.microsoft.com/office/drawing/2014/main" id="{45C56EC5-D5B7-43D0-84DD-2E14BCFC430D}"/>
              </a:ext>
            </a:extLst>
          </p:cNvPr>
          <p:cNvSpPr/>
          <p:nvPr/>
        </p:nvSpPr>
        <p:spPr>
          <a:xfrm>
            <a:off x="8995815" y="1778340"/>
            <a:ext cx="2722052" cy="840514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0" rIns="0" bIns="0" rtlCol="0" anchor="t"/>
          <a:lstStyle/>
          <a:p>
            <a:pPr lvl="0" defTabSz="914400">
              <a:defRPr/>
            </a:pPr>
            <a:r>
              <a:rPr lang="pl-PL" sz="1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Docelowymi sektorami dla Funduszu są:</a:t>
            </a:r>
            <a:endParaRPr lang="en-US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061821" y="2828999"/>
            <a:ext cx="2260935" cy="553527"/>
            <a:chOff x="9033392" y="2942728"/>
            <a:chExt cx="2260935" cy="553527"/>
          </a:xfrm>
        </p:grpSpPr>
        <p:sp>
          <p:nvSpPr>
            <p:cNvPr id="32" name="Prostokąt 47">
              <a:extLst>
                <a:ext uri="{FF2B5EF4-FFF2-40B4-BE49-F238E27FC236}">
                  <a16:creationId xmlns:a16="http://schemas.microsoft.com/office/drawing/2014/main" id="{45C56EC5-D5B7-43D0-84DD-2E14BCFC430D}"/>
                </a:ext>
              </a:extLst>
            </p:cNvPr>
            <p:cNvSpPr/>
            <p:nvPr/>
          </p:nvSpPr>
          <p:spPr>
            <a:xfrm>
              <a:off x="9774390" y="3030173"/>
              <a:ext cx="1519937" cy="378637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90000" bIns="0" rtlCol="0" anchor="ctr"/>
            <a:lstStyle/>
            <a:p>
              <a:pPr lvl="0" defTabSz="914400">
                <a:defRPr/>
              </a:pPr>
              <a:r>
                <a:rPr lang="pl-PL" sz="1600" dirty="0" smtClean="0">
                  <a:solidFill>
                    <a:schemeClr val="tx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Energetyka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033392" y="2942728"/>
              <a:ext cx="553527" cy="553527"/>
              <a:chOff x="9033392" y="2942728"/>
              <a:chExt cx="553527" cy="553527"/>
            </a:xfrm>
          </p:grpSpPr>
          <p:sp>
            <p:nvSpPr>
              <p:cNvPr id="31" name="Freeform 46"/>
              <p:cNvSpPr>
                <a:spLocks/>
              </p:cNvSpPr>
              <p:nvPr/>
            </p:nvSpPr>
            <p:spPr bwMode="auto">
              <a:xfrm>
                <a:off x="9202114" y="3025443"/>
                <a:ext cx="216082" cy="388096"/>
              </a:xfrm>
              <a:custGeom>
                <a:avLst/>
                <a:gdLst>
                  <a:gd name="T0" fmla="*/ 109 w 250"/>
                  <a:gd name="T1" fmla="*/ 173 h 451"/>
                  <a:gd name="T2" fmla="*/ 109 w 250"/>
                  <a:gd name="T3" fmla="*/ 179 h 451"/>
                  <a:gd name="T4" fmla="*/ 233 w 250"/>
                  <a:gd name="T5" fmla="*/ 179 h 451"/>
                  <a:gd name="T6" fmla="*/ 87 w 250"/>
                  <a:gd name="T7" fmla="*/ 387 h 451"/>
                  <a:gd name="T8" fmla="*/ 163 w 250"/>
                  <a:gd name="T9" fmla="*/ 225 h 451"/>
                  <a:gd name="T10" fmla="*/ 163 w 250"/>
                  <a:gd name="T11" fmla="*/ 220 h 451"/>
                  <a:gd name="T12" fmla="*/ 158 w 250"/>
                  <a:gd name="T13" fmla="*/ 217 h 451"/>
                  <a:gd name="T14" fmla="*/ 17 w 250"/>
                  <a:gd name="T15" fmla="*/ 217 h 451"/>
                  <a:gd name="T16" fmla="*/ 143 w 250"/>
                  <a:gd name="T17" fmla="*/ 38 h 451"/>
                  <a:gd name="T18" fmla="*/ 104 w 250"/>
                  <a:gd name="T19" fmla="*/ 172 h 451"/>
                  <a:gd name="T20" fmla="*/ 104 w 250"/>
                  <a:gd name="T21" fmla="*/ 177 h 451"/>
                  <a:gd name="T22" fmla="*/ 109 w 250"/>
                  <a:gd name="T23" fmla="*/ 179 h 451"/>
                  <a:gd name="T24" fmla="*/ 109 w 250"/>
                  <a:gd name="T25" fmla="*/ 173 h 451"/>
                  <a:gd name="T26" fmla="*/ 114 w 250"/>
                  <a:gd name="T27" fmla="*/ 175 h 451"/>
                  <a:gd name="T28" fmla="*/ 164 w 250"/>
                  <a:gd name="T29" fmla="*/ 8 h 451"/>
                  <a:gd name="T30" fmla="*/ 161 w 250"/>
                  <a:gd name="T31" fmla="*/ 2 h 451"/>
                  <a:gd name="T32" fmla="*/ 154 w 250"/>
                  <a:gd name="T33" fmla="*/ 3 h 451"/>
                  <a:gd name="T34" fmla="*/ 2 w 250"/>
                  <a:gd name="T35" fmla="*/ 220 h 451"/>
                  <a:gd name="T36" fmla="*/ 1 w 250"/>
                  <a:gd name="T37" fmla="*/ 226 h 451"/>
                  <a:gd name="T38" fmla="*/ 6 w 250"/>
                  <a:gd name="T39" fmla="*/ 229 h 451"/>
                  <a:gd name="T40" fmla="*/ 149 w 250"/>
                  <a:gd name="T41" fmla="*/ 229 h 451"/>
                  <a:gd name="T42" fmla="*/ 48 w 250"/>
                  <a:gd name="T43" fmla="*/ 443 h 451"/>
                  <a:gd name="T44" fmla="*/ 50 w 250"/>
                  <a:gd name="T45" fmla="*/ 450 h 451"/>
                  <a:gd name="T46" fmla="*/ 58 w 250"/>
                  <a:gd name="T47" fmla="*/ 448 h 451"/>
                  <a:gd name="T48" fmla="*/ 248 w 250"/>
                  <a:gd name="T49" fmla="*/ 176 h 451"/>
                  <a:gd name="T50" fmla="*/ 249 w 250"/>
                  <a:gd name="T51" fmla="*/ 170 h 451"/>
                  <a:gd name="T52" fmla="*/ 244 w 250"/>
                  <a:gd name="T53" fmla="*/ 167 h 451"/>
                  <a:gd name="T54" fmla="*/ 109 w 250"/>
                  <a:gd name="T55" fmla="*/ 168 h 451"/>
                  <a:gd name="T56" fmla="*/ 109 w 250"/>
                  <a:gd name="T57" fmla="*/ 173 h 451"/>
                  <a:gd name="T58" fmla="*/ 114 w 250"/>
                  <a:gd name="T59" fmla="*/ 175 h 451"/>
                  <a:gd name="T60" fmla="*/ 109 w 250"/>
                  <a:gd name="T61" fmla="*/ 173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50" h="451">
                    <a:moveTo>
                      <a:pt x="109" y="173"/>
                    </a:moveTo>
                    <a:cubicBezTo>
                      <a:pt x="109" y="179"/>
                      <a:pt x="109" y="179"/>
                      <a:pt x="109" y="179"/>
                    </a:cubicBezTo>
                    <a:cubicBezTo>
                      <a:pt x="233" y="179"/>
                      <a:pt x="233" y="179"/>
                      <a:pt x="233" y="179"/>
                    </a:cubicBezTo>
                    <a:cubicBezTo>
                      <a:pt x="87" y="387"/>
                      <a:pt x="87" y="387"/>
                      <a:pt x="87" y="387"/>
                    </a:cubicBezTo>
                    <a:cubicBezTo>
                      <a:pt x="163" y="225"/>
                      <a:pt x="163" y="225"/>
                      <a:pt x="163" y="225"/>
                    </a:cubicBezTo>
                    <a:cubicBezTo>
                      <a:pt x="164" y="224"/>
                      <a:pt x="164" y="222"/>
                      <a:pt x="163" y="220"/>
                    </a:cubicBezTo>
                    <a:cubicBezTo>
                      <a:pt x="162" y="218"/>
                      <a:pt x="160" y="217"/>
                      <a:pt x="158" y="217"/>
                    </a:cubicBezTo>
                    <a:cubicBezTo>
                      <a:pt x="17" y="217"/>
                      <a:pt x="17" y="217"/>
                      <a:pt x="17" y="217"/>
                    </a:cubicBezTo>
                    <a:cubicBezTo>
                      <a:pt x="143" y="38"/>
                      <a:pt x="143" y="38"/>
                      <a:pt x="143" y="38"/>
                    </a:cubicBezTo>
                    <a:cubicBezTo>
                      <a:pt x="104" y="172"/>
                      <a:pt x="104" y="172"/>
                      <a:pt x="104" y="172"/>
                    </a:cubicBezTo>
                    <a:cubicBezTo>
                      <a:pt x="103" y="173"/>
                      <a:pt x="103" y="175"/>
                      <a:pt x="104" y="177"/>
                    </a:cubicBezTo>
                    <a:cubicBezTo>
                      <a:pt x="106" y="178"/>
                      <a:pt x="107" y="179"/>
                      <a:pt x="109" y="179"/>
                    </a:cubicBezTo>
                    <a:cubicBezTo>
                      <a:pt x="109" y="173"/>
                      <a:pt x="109" y="173"/>
                      <a:pt x="109" y="173"/>
                    </a:cubicBezTo>
                    <a:cubicBezTo>
                      <a:pt x="114" y="175"/>
                      <a:pt x="114" y="175"/>
                      <a:pt x="114" y="175"/>
                    </a:cubicBezTo>
                    <a:cubicBezTo>
                      <a:pt x="164" y="8"/>
                      <a:pt x="164" y="8"/>
                      <a:pt x="164" y="8"/>
                    </a:cubicBezTo>
                    <a:cubicBezTo>
                      <a:pt x="164" y="6"/>
                      <a:pt x="163" y="3"/>
                      <a:pt x="161" y="2"/>
                    </a:cubicBezTo>
                    <a:cubicBezTo>
                      <a:pt x="158" y="0"/>
                      <a:pt x="155" y="1"/>
                      <a:pt x="154" y="3"/>
                    </a:cubicBezTo>
                    <a:cubicBezTo>
                      <a:pt x="2" y="220"/>
                      <a:pt x="2" y="220"/>
                      <a:pt x="2" y="220"/>
                    </a:cubicBezTo>
                    <a:cubicBezTo>
                      <a:pt x="1" y="221"/>
                      <a:pt x="0" y="224"/>
                      <a:pt x="1" y="226"/>
                    </a:cubicBezTo>
                    <a:cubicBezTo>
                      <a:pt x="2" y="227"/>
                      <a:pt x="4" y="229"/>
                      <a:pt x="6" y="229"/>
                    </a:cubicBezTo>
                    <a:cubicBezTo>
                      <a:pt x="149" y="229"/>
                      <a:pt x="149" y="229"/>
                      <a:pt x="149" y="229"/>
                    </a:cubicBezTo>
                    <a:cubicBezTo>
                      <a:pt x="48" y="443"/>
                      <a:pt x="48" y="443"/>
                      <a:pt x="48" y="443"/>
                    </a:cubicBezTo>
                    <a:cubicBezTo>
                      <a:pt x="47" y="445"/>
                      <a:pt x="48" y="448"/>
                      <a:pt x="50" y="450"/>
                    </a:cubicBezTo>
                    <a:cubicBezTo>
                      <a:pt x="53" y="451"/>
                      <a:pt x="56" y="451"/>
                      <a:pt x="58" y="448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49" y="175"/>
                      <a:pt x="250" y="172"/>
                      <a:pt x="249" y="170"/>
                    </a:cubicBezTo>
                    <a:cubicBezTo>
                      <a:pt x="248" y="169"/>
                      <a:pt x="246" y="167"/>
                      <a:pt x="244" y="167"/>
                    </a:cubicBezTo>
                    <a:cubicBezTo>
                      <a:pt x="109" y="168"/>
                      <a:pt x="109" y="168"/>
                      <a:pt x="109" y="168"/>
                    </a:cubicBezTo>
                    <a:cubicBezTo>
                      <a:pt x="109" y="173"/>
                      <a:pt x="109" y="173"/>
                      <a:pt x="109" y="173"/>
                    </a:cubicBezTo>
                    <a:cubicBezTo>
                      <a:pt x="114" y="175"/>
                      <a:pt x="114" y="175"/>
                      <a:pt x="114" y="175"/>
                    </a:cubicBezTo>
                    <a:lnTo>
                      <a:pt x="109" y="173"/>
                    </a:lnTo>
                    <a:close/>
                  </a:path>
                </a:pathLst>
              </a:custGeom>
              <a:solidFill>
                <a:schemeClr val="bg2"/>
              </a:solidFill>
              <a:ln w="1905">
                <a:solidFill>
                  <a:schemeClr val="bg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6"/>
              <p:cNvSpPr/>
              <p:nvPr/>
            </p:nvSpPr>
            <p:spPr>
              <a:xfrm>
                <a:off x="9033392" y="2942728"/>
                <a:ext cx="553527" cy="553527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9061821" y="3841505"/>
            <a:ext cx="1897474" cy="553527"/>
            <a:chOff x="9033392" y="3981429"/>
            <a:chExt cx="1897474" cy="553527"/>
          </a:xfrm>
        </p:grpSpPr>
        <p:sp>
          <p:nvSpPr>
            <p:cNvPr id="34" name="Prostokąt 47">
              <a:extLst>
                <a:ext uri="{FF2B5EF4-FFF2-40B4-BE49-F238E27FC236}">
                  <a16:creationId xmlns:a16="http://schemas.microsoft.com/office/drawing/2014/main" id="{45C56EC5-D5B7-43D0-84DD-2E14BCFC430D}"/>
                </a:ext>
              </a:extLst>
            </p:cNvPr>
            <p:cNvSpPr/>
            <p:nvPr/>
          </p:nvSpPr>
          <p:spPr>
            <a:xfrm>
              <a:off x="9774390" y="4068874"/>
              <a:ext cx="1156476" cy="378637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90000" bIns="0" rtlCol="0" anchor="ctr"/>
            <a:lstStyle/>
            <a:p>
              <a:pPr lvl="0" defTabSz="914400">
                <a:defRPr/>
              </a:pPr>
              <a:r>
                <a:rPr lang="pl-PL" sz="1600" dirty="0">
                  <a:solidFill>
                    <a:schemeClr val="tx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Transport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033392" y="3981429"/>
              <a:ext cx="553527" cy="553527"/>
              <a:chOff x="9033392" y="3910468"/>
              <a:chExt cx="553527" cy="553527"/>
            </a:xfrm>
          </p:grpSpPr>
          <p:sp>
            <p:nvSpPr>
              <p:cNvPr id="33" name="Freeform 40"/>
              <p:cNvSpPr>
                <a:spLocks noEditPoints="1"/>
              </p:cNvSpPr>
              <p:nvPr/>
            </p:nvSpPr>
            <p:spPr bwMode="auto">
              <a:xfrm>
                <a:off x="9190697" y="4017234"/>
                <a:ext cx="238916" cy="339994"/>
              </a:xfrm>
              <a:custGeom>
                <a:avLst/>
                <a:gdLst>
                  <a:gd name="T0" fmla="*/ 34 w 299"/>
                  <a:gd name="T1" fmla="*/ 344 h 430"/>
                  <a:gd name="T2" fmla="*/ 12 w 299"/>
                  <a:gd name="T3" fmla="*/ 33 h 430"/>
                  <a:gd name="T4" fmla="*/ 266 w 299"/>
                  <a:gd name="T5" fmla="*/ 11 h 430"/>
                  <a:gd name="T6" fmla="*/ 287 w 299"/>
                  <a:gd name="T7" fmla="*/ 323 h 430"/>
                  <a:gd name="T8" fmla="*/ 266 w 299"/>
                  <a:gd name="T9" fmla="*/ 350 h 430"/>
                  <a:gd name="T10" fmla="*/ 299 w 299"/>
                  <a:gd name="T11" fmla="*/ 33 h 430"/>
                  <a:gd name="T12" fmla="*/ 0 w 299"/>
                  <a:gd name="T13" fmla="*/ 33 h 430"/>
                  <a:gd name="T14" fmla="*/ 266 w 299"/>
                  <a:gd name="T15" fmla="*/ 356 h 430"/>
                  <a:gd name="T16" fmla="*/ 245 w 299"/>
                  <a:gd name="T17" fmla="*/ 93 h 430"/>
                  <a:gd name="T18" fmla="*/ 250 w 299"/>
                  <a:gd name="T19" fmla="*/ 212 h 430"/>
                  <a:gd name="T20" fmla="*/ 245 w 299"/>
                  <a:gd name="T21" fmla="*/ 98 h 430"/>
                  <a:gd name="T22" fmla="*/ 60 w 299"/>
                  <a:gd name="T23" fmla="*/ 201 h 430"/>
                  <a:gd name="T24" fmla="*/ 245 w 299"/>
                  <a:gd name="T25" fmla="*/ 98 h 430"/>
                  <a:gd name="T26" fmla="*/ 85 w 299"/>
                  <a:gd name="T27" fmla="*/ 346 h 430"/>
                  <a:gd name="T28" fmla="*/ 94 w 299"/>
                  <a:gd name="T29" fmla="*/ 353 h 430"/>
                  <a:gd name="T30" fmla="*/ 214 w 299"/>
                  <a:gd name="T31" fmla="*/ 346 h 430"/>
                  <a:gd name="T32" fmla="*/ 276 w 299"/>
                  <a:gd name="T33" fmla="*/ 423 h 430"/>
                  <a:gd name="T34" fmla="*/ 39 w 299"/>
                  <a:gd name="T35" fmla="*/ 272 h 430"/>
                  <a:gd name="T36" fmla="*/ 69 w 299"/>
                  <a:gd name="T37" fmla="*/ 242 h 430"/>
                  <a:gd name="T38" fmla="*/ 83 w 299"/>
                  <a:gd name="T39" fmla="*/ 259 h 430"/>
                  <a:gd name="T40" fmla="*/ 69 w 299"/>
                  <a:gd name="T41" fmla="*/ 291 h 430"/>
                  <a:gd name="T42" fmla="*/ 56 w 299"/>
                  <a:gd name="T43" fmla="*/ 259 h 430"/>
                  <a:gd name="T44" fmla="*/ 230 w 299"/>
                  <a:gd name="T45" fmla="*/ 247 h 430"/>
                  <a:gd name="T46" fmla="*/ 230 w 299"/>
                  <a:gd name="T47" fmla="*/ 303 h 430"/>
                  <a:gd name="T48" fmla="*/ 230 w 299"/>
                  <a:gd name="T49" fmla="*/ 247 h 430"/>
                  <a:gd name="T50" fmla="*/ 249 w 299"/>
                  <a:gd name="T51" fmla="*/ 272 h 430"/>
                  <a:gd name="T52" fmla="*/ 217 w 299"/>
                  <a:gd name="T53" fmla="*/ 286 h 430"/>
                  <a:gd name="T54" fmla="*/ 230 w 299"/>
                  <a:gd name="T55" fmla="*/ 253 h 430"/>
                  <a:gd name="T56" fmla="*/ 234 w 299"/>
                  <a:gd name="T57" fmla="*/ 386 h 430"/>
                  <a:gd name="T58" fmla="*/ 65 w 299"/>
                  <a:gd name="T59" fmla="*/ 386 h 430"/>
                  <a:gd name="T60" fmla="*/ 259 w 299"/>
                  <a:gd name="T61" fmla="*/ 405 h 430"/>
                  <a:gd name="T62" fmla="*/ 199 w 299"/>
                  <a:gd name="T63" fmla="*/ 66 h 430"/>
                  <a:gd name="T64" fmla="*/ 194 w 299"/>
                  <a:gd name="T65" fmla="*/ 33 h 430"/>
                  <a:gd name="T66" fmla="*/ 94 w 299"/>
                  <a:gd name="T67" fmla="*/ 66 h 430"/>
                  <a:gd name="T68" fmla="*/ 205 w 299"/>
                  <a:gd name="T69" fmla="*/ 66 h 430"/>
                  <a:gd name="T70" fmla="*/ 194 w 299"/>
                  <a:gd name="T71" fmla="*/ 66 h 430"/>
                  <a:gd name="T72" fmla="*/ 194 w 299"/>
                  <a:gd name="T73" fmla="*/ 66 h 430"/>
                  <a:gd name="T74" fmla="*/ 105 w 299"/>
                  <a:gd name="T75" fmla="*/ 66 h 430"/>
                  <a:gd name="T76" fmla="*/ 105 w 299"/>
                  <a:gd name="T77" fmla="*/ 66 h 430"/>
                  <a:gd name="T78" fmla="*/ 105 w 299"/>
                  <a:gd name="T79" fmla="*/ 44 h 430"/>
                  <a:gd name="T80" fmla="*/ 105 w 299"/>
                  <a:gd name="T81" fmla="*/ 44 h 430"/>
                  <a:gd name="T82" fmla="*/ 194 w 299"/>
                  <a:gd name="T83" fmla="*/ 44 h 430"/>
                  <a:gd name="T84" fmla="*/ 194 w 299"/>
                  <a:gd name="T85" fmla="*/ 44 h 430"/>
                  <a:gd name="T86" fmla="*/ 199 w 299"/>
                  <a:gd name="T87" fmla="*/ 66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430">
                    <a:moveTo>
                      <a:pt x="266" y="350"/>
                    </a:moveTo>
                    <a:cubicBezTo>
                      <a:pt x="266" y="344"/>
                      <a:pt x="266" y="344"/>
                      <a:pt x="266" y="344"/>
                    </a:cubicBezTo>
                    <a:cubicBezTo>
                      <a:pt x="34" y="344"/>
                      <a:pt x="34" y="344"/>
                      <a:pt x="34" y="344"/>
                    </a:cubicBezTo>
                    <a:cubicBezTo>
                      <a:pt x="28" y="344"/>
                      <a:pt x="22" y="342"/>
                      <a:pt x="18" y="338"/>
                    </a:cubicBezTo>
                    <a:cubicBezTo>
                      <a:pt x="14" y="334"/>
                      <a:pt x="12" y="329"/>
                      <a:pt x="12" y="32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27"/>
                      <a:pt x="14" y="22"/>
                      <a:pt x="18" y="18"/>
                    </a:cubicBezTo>
                    <a:cubicBezTo>
                      <a:pt x="22" y="14"/>
                      <a:pt x="28" y="11"/>
                      <a:pt x="34" y="11"/>
                    </a:cubicBezTo>
                    <a:cubicBezTo>
                      <a:pt x="266" y="11"/>
                      <a:pt x="266" y="11"/>
                      <a:pt x="266" y="11"/>
                    </a:cubicBezTo>
                    <a:cubicBezTo>
                      <a:pt x="272" y="11"/>
                      <a:pt x="277" y="14"/>
                      <a:pt x="281" y="18"/>
                    </a:cubicBezTo>
                    <a:cubicBezTo>
                      <a:pt x="285" y="22"/>
                      <a:pt x="287" y="27"/>
                      <a:pt x="287" y="33"/>
                    </a:cubicBezTo>
                    <a:cubicBezTo>
                      <a:pt x="287" y="323"/>
                      <a:pt x="287" y="323"/>
                      <a:pt x="287" y="323"/>
                    </a:cubicBezTo>
                    <a:cubicBezTo>
                      <a:pt x="287" y="329"/>
                      <a:pt x="285" y="334"/>
                      <a:pt x="281" y="338"/>
                    </a:cubicBezTo>
                    <a:cubicBezTo>
                      <a:pt x="277" y="342"/>
                      <a:pt x="272" y="344"/>
                      <a:pt x="266" y="344"/>
                    </a:cubicBezTo>
                    <a:cubicBezTo>
                      <a:pt x="266" y="350"/>
                      <a:pt x="266" y="350"/>
                      <a:pt x="266" y="350"/>
                    </a:cubicBezTo>
                    <a:cubicBezTo>
                      <a:pt x="266" y="356"/>
                      <a:pt x="266" y="356"/>
                      <a:pt x="266" y="356"/>
                    </a:cubicBezTo>
                    <a:cubicBezTo>
                      <a:pt x="284" y="356"/>
                      <a:pt x="299" y="341"/>
                      <a:pt x="299" y="323"/>
                    </a:cubicBezTo>
                    <a:cubicBezTo>
                      <a:pt x="299" y="33"/>
                      <a:pt x="299" y="33"/>
                      <a:pt x="299" y="33"/>
                    </a:cubicBezTo>
                    <a:cubicBezTo>
                      <a:pt x="299" y="15"/>
                      <a:pt x="284" y="0"/>
                      <a:pt x="26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1" y="15"/>
                      <a:pt x="0" y="33"/>
                    </a:cubicBezTo>
                    <a:cubicBezTo>
                      <a:pt x="0" y="323"/>
                      <a:pt x="0" y="323"/>
                      <a:pt x="0" y="323"/>
                    </a:cubicBezTo>
                    <a:cubicBezTo>
                      <a:pt x="1" y="341"/>
                      <a:pt x="15" y="356"/>
                      <a:pt x="34" y="356"/>
                    </a:cubicBezTo>
                    <a:cubicBezTo>
                      <a:pt x="266" y="356"/>
                      <a:pt x="266" y="356"/>
                      <a:pt x="266" y="356"/>
                    </a:cubicBezTo>
                    <a:lnTo>
                      <a:pt x="266" y="350"/>
                    </a:lnTo>
                    <a:close/>
                    <a:moveTo>
                      <a:pt x="245" y="98"/>
                    </a:moveTo>
                    <a:cubicBezTo>
                      <a:pt x="245" y="93"/>
                      <a:pt x="245" y="93"/>
                      <a:pt x="245" y="93"/>
                    </a:cubicBezTo>
                    <a:cubicBezTo>
                      <a:pt x="49" y="93"/>
                      <a:pt x="49" y="93"/>
                      <a:pt x="49" y="93"/>
                    </a:cubicBezTo>
                    <a:cubicBezTo>
                      <a:pt x="49" y="212"/>
                      <a:pt x="49" y="212"/>
                      <a:pt x="49" y="212"/>
                    </a:cubicBezTo>
                    <a:cubicBezTo>
                      <a:pt x="250" y="212"/>
                      <a:pt x="250" y="212"/>
                      <a:pt x="250" y="212"/>
                    </a:cubicBezTo>
                    <a:cubicBezTo>
                      <a:pt x="250" y="93"/>
                      <a:pt x="250" y="93"/>
                      <a:pt x="250" y="93"/>
                    </a:cubicBezTo>
                    <a:cubicBezTo>
                      <a:pt x="245" y="93"/>
                      <a:pt x="245" y="93"/>
                      <a:pt x="245" y="93"/>
                    </a:cubicBezTo>
                    <a:cubicBezTo>
                      <a:pt x="245" y="98"/>
                      <a:pt x="245" y="98"/>
                      <a:pt x="245" y="98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9" y="201"/>
                      <a:pt x="239" y="201"/>
                      <a:pt x="239" y="201"/>
                    </a:cubicBezTo>
                    <a:cubicBezTo>
                      <a:pt x="60" y="201"/>
                      <a:pt x="60" y="201"/>
                      <a:pt x="60" y="201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245" y="104"/>
                      <a:pt x="245" y="104"/>
                      <a:pt x="245" y="104"/>
                    </a:cubicBezTo>
                    <a:cubicBezTo>
                      <a:pt x="245" y="98"/>
                      <a:pt x="245" y="98"/>
                      <a:pt x="245" y="98"/>
                    </a:cubicBezTo>
                    <a:cubicBezTo>
                      <a:pt x="239" y="98"/>
                      <a:pt x="239" y="98"/>
                      <a:pt x="239" y="98"/>
                    </a:cubicBezTo>
                    <a:lnTo>
                      <a:pt x="245" y="98"/>
                    </a:lnTo>
                    <a:close/>
                    <a:moveTo>
                      <a:pt x="85" y="346"/>
                    </a:moveTo>
                    <a:cubicBezTo>
                      <a:pt x="23" y="423"/>
                      <a:pt x="23" y="423"/>
                      <a:pt x="23" y="423"/>
                    </a:cubicBezTo>
                    <a:cubicBezTo>
                      <a:pt x="32" y="430"/>
                      <a:pt x="32" y="430"/>
                      <a:pt x="32" y="430"/>
                    </a:cubicBezTo>
                    <a:cubicBezTo>
                      <a:pt x="94" y="353"/>
                      <a:pt x="94" y="353"/>
                      <a:pt x="94" y="353"/>
                    </a:cubicBezTo>
                    <a:lnTo>
                      <a:pt x="85" y="346"/>
                    </a:lnTo>
                    <a:close/>
                    <a:moveTo>
                      <a:pt x="276" y="423"/>
                    </a:moveTo>
                    <a:cubicBezTo>
                      <a:pt x="214" y="346"/>
                      <a:pt x="214" y="346"/>
                      <a:pt x="214" y="346"/>
                    </a:cubicBezTo>
                    <a:cubicBezTo>
                      <a:pt x="205" y="353"/>
                      <a:pt x="205" y="353"/>
                      <a:pt x="205" y="353"/>
                    </a:cubicBezTo>
                    <a:cubicBezTo>
                      <a:pt x="268" y="430"/>
                      <a:pt x="268" y="430"/>
                      <a:pt x="268" y="430"/>
                    </a:cubicBezTo>
                    <a:lnTo>
                      <a:pt x="276" y="423"/>
                    </a:lnTo>
                    <a:close/>
                    <a:moveTo>
                      <a:pt x="69" y="247"/>
                    </a:moveTo>
                    <a:cubicBezTo>
                      <a:pt x="69" y="242"/>
                      <a:pt x="69" y="242"/>
                      <a:pt x="69" y="242"/>
                    </a:cubicBezTo>
                    <a:cubicBezTo>
                      <a:pt x="52" y="242"/>
                      <a:pt x="39" y="255"/>
                      <a:pt x="39" y="272"/>
                    </a:cubicBezTo>
                    <a:cubicBezTo>
                      <a:pt x="39" y="289"/>
                      <a:pt x="52" y="303"/>
                      <a:pt x="69" y="303"/>
                    </a:cubicBezTo>
                    <a:cubicBezTo>
                      <a:pt x="86" y="303"/>
                      <a:pt x="100" y="289"/>
                      <a:pt x="100" y="272"/>
                    </a:cubicBezTo>
                    <a:cubicBezTo>
                      <a:pt x="100" y="255"/>
                      <a:pt x="86" y="242"/>
                      <a:pt x="69" y="242"/>
                    </a:cubicBezTo>
                    <a:cubicBezTo>
                      <a:pt x="69" y="247"/>
                      <a:pt x="69" y="247"/>
                      <a:pt x="69" y="247"/>
                    </a:cubicBezTo>
                    <a:cubicBezTo>
                      <a:pt x="69" y="253"/>
                      <a:pt x="69" y="253"/>
                      <a:pt x="69" y="253"/>
                    </a:cubicBezTo>
                    <a:cubicBezTo>
                      <a:pt x="75" y="253"/>
                      <a:pt x="79" y="255"/>
                      <a:pt x="83" y="259"/>
                    </a:cubicBezTo>
                    <a:cubicBezTo>
                      <a:pt x="86" y="262"/>
                      <a:pt x="88" y="267"/>
                      <a:pt x="88" y="272"/>
                    </a:cubicBezTo>
                    <a:cubicBezTo>
                      <a:pt x="88" y="277"/>
                      <a:pt x="86" y="282"/>
                      <a:pt x="83" y="286"/>
                    </a:cubicBezTo>
                    <a:cubicBezTo>
                      <a:pt x="79" y="289"/>
                      <a:pt x="75" y="291"/>
                      <a:pt x="69" y="291"/>
                    </a:cubicBezTo>
                    <a:cubicBezTo>
                      <a:pt x="64" y="291"/>
                      <a:pt x="59" y="289"/>
                      <a:pt x="56" y="286"/>
                    </a:cubicBezTo>
                    <a:cubicBezTo>
                      <a:pt x="52" y="282"/>
                      <a:pt x="50" y="277"/>
                      <a:pt x="50" y="272"/>
                    </a:cubicBezTo>
                    <a:cubicBezTo>
                      <a:pt x="50" y="267"/>
                      <a:pt x="52" y="262"/>
                      <a:pt x="56" y="259"/>
                    </a:cubicBezTo>
                    <a:cubicBezTo>
                      <a:pt x="59" y="255"/>
                      <a:pt x="64" y="253"/>
                      <a:pt x="69" y="253"/>
                    </a:cubicBezTo>
                    <a:lnTo>
                      <a:pt x="69" y="247"/>
                    </a:lnTo>
                    <a:close/>
                    <a:moveTo>
                      <a:pt x="230" y="247"/>
                    </a:moveTo>
                    <a:cubicBezTo>
                      <a:pt x="230" y="242"/>
                      <a:pt x="230" y="242"/>
                      <a:pt x="230" y="242"/>
                    </a:cubicBezTo>
                    <a:cubicBezTo>
                      <a:pt x="213" y="242"/>
                      <a:pt x="200" y="255"/>
                      <a:pt x="200" y="272"/>
                    </a:cubicBezTo>
                    <a:cubicBezTo>
                      <a:pt x="200" y="289"/>
                      <a:pt x="213" y="303"/>
                      <a:pt x="230" y="303"/>
                    </a:cubicBezTo>
                    <a:cubicBezTo>
                      <a:pt x="247" y="303"/>
                      <a:pt x="260" y="289"/>
                      <a:pt x="260" y="272"/>
                    </a:cubicBezTo>
                    <a:cubicBezTo>
                      <a:pt x="260" y="255"/>
                      <a:pt x="247" y="242"/>
                      <a:pt x="230" y="242"/>
                    </a:cubicBezTo>
                    <a:cubicBezTo>
                      <a:pt x="230" y="247"/>
                      <a:pt x="230" y="247"/>
                      <a:pt x="230" y="247"/>
                    </a:cubicBezTo>
                    <a:cubicBezTo>
                      <a:pt x="230" y="253"/>
                      <a:pt x="230" y="253"/>
                      <a:pt x="230" y="253"/>
                    </a:cubicBezTo>
                    <a:cubicBezTo>
                      <a:pt x="235" y="253"/>
                      <a:pt x="240" y="255"/>
                      <a:pt x="243" y="259"/>
                    </a:cubicBezTo>
                    <a:cubicBezTo>
                      <a:pt x="247" y="262"/>
                      <a:pt x="249" y="267"/>
                      <a:pt x="249" y="272"/>
                    </a:cubicBezTo>
                    <a:cubicBezTo>
                      <a:pt x="249" y="277"/>
                      <a:pt x="247" y="282"/>
                      <a:pt x="243" y="286"/>
                    </a:cubicBezTo>
                    <a:cubicBezTo>
                      <a:pt x="240" y="289"/>
                      <a:pt x="235" y="291"/>
                      <a:pt x="230" y="291"/>
                    </a:cubicBezTo>
                    <a:cubicBezTo>
                      <a:pt x="225" y="291"/>
                      <a:pt x="220" y="289"/>
                      <a:pt x="217" y="286"/>
                    </a:cubicBezTo>
                    <a:cubicBezTo>
                      <a:pt x="213" y="282"/>
                      <a:pt x="211" y="277"/>
                      <a:pt x="211" y="272"/>
                    </a:cubicBezTo>
                    <a:cubicBezTo>
                      <a:pt x="211" y="267"/>
                      <a:pt x="213" y="262"/>
                      <a:pt x="217" y="259"/>
                    </a:cubicBezTo>
                    <a:cubicBezTo>
                      <a:pt x="220" y="255"/>
                      <a:pt x="225" y="253"/>
                      <a:pt x="230" y="253"/>
                    </a:cubicBezTo>
                    <a:lnTo>
                      <a:pt x="230" y="247"/>
                    </a:lnTo>
                    <a:close/>
                    <a:moveTo>
                      <a:pt x="65" y="386"/>
                    </a:moveTo>
                    <a:cubicBezTo>
                      <a:pt x="234" y="386"/>
                      <a:pt x="234" y="386"/>
                      <a:pt x="234" y="386"/>
                    </a:cubicBezTo>
                    <a:cubicBezTo>
                      <a:pt x="234" y="374"/>
                      <a:pt x="234" y="374"/>
                      <a:pt x="234" y="374"/>
                    </a:cubicBezTo>
                    <a:cubicBezTo>
                      <a:pt x="65" y="374"/>
                      <a:pt x="65" y="374"/>
                      <a:pt x="65" y="374"/>
                    </a:cubicBezTo>
                    <a:lnTo>
                      <a:pt x="65" y="386"/>
                    </a:lnTo>
                    <a:close/>
                    <a:moveTo>
                      <a:pt x="40" y="416"/>
                    </a:moveTo>
                    <a:cubicBezTo>
                      <a:pt x="259" y="416"/>
                      <a:pt x="259" y="416"/>
                      <a:pt x="259" y="416"/>
                    </a:cubicBezTo>
                    <a:cubicBezTo>
                      <a:pt x="259" y="405"/>
                      <a:pt x="259" y="405"/>
                      <a:pt x="259" y="405"/>
                    </a:cubicBezTo>
                    <a:cubicBezTo>
                      <a:pt x="40" y="405"/>
                      <a:pt x="40" y="405"/>
                      <a:pt x="40" y="405"/>
                    </a:cubicBezTo>
                    <a:lnTo>
                      <a:pt x="40" y="416"/>
                    </a:lnTo>
                    <a:close/>
                    <a:moveTo>
                      <a:pt x="199" y="66"/>
                    </a:moveTo>
                    <a:cubicBezTo>
                      <a:pt x="205" y="66"/>
                      <a:pt x="205" y="66"/>
                      <a:pt x="205" y="66"/>
                    </a:cubicBezTo>
                    <a:cubicBezTo>
                      <a:pt x="205" y="44"/>
                      <a:pt x="205" y="44"/>
                      <a:pt x="205" y="44"/>
                    </a:cubicBezTo>
                    <a:cubicBezTo>
                      <a:pt x="205" y="38"/>
                      <a:pt x="200" y="33"/>
                      <a:pt x="194" y="33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99" y="33"/>
                      <a:pt x="94" y="38"/>
                      <a:pt x="94" y="44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94" y="72"/>
                      <a:pt x="99" y="76"/>
                      <a:pt x="105" y="76"/>
                    </a:cubicBezTo>
                    <a:cubicBezTo>
                      <a:pt x="194" y="76"/>
                      <a:pt x="194" y="76"/>
                      <a:pt x="194" y="76"/>
                    </a:cubicBezTo>
                    <a:cubicBezTo>
                      <a:pt x="200" y="76"/>
                      <a:pt x="205" y="72"/>
                      <a:pt x="205" y="66"/>
                    </a:cubicBezTo>
                    <a:cubicBezTo>
                      <a:pt x="199" y="66"/>
                      <a:pt x="199" y="66"/>
                      <a:pt x="199" y="66"/>
                    </a:cubicBezTo>
                    <a:cubicBezTo>
                      <a:pt x="194" y="66"/>
                      <a:pt x="194" y="66"/>
                      <a:pt x="194" y="66"/>
                    </a:cubicBezTo>
                    <a:cubicBezTo>
                      <a:pt x="194" y="66"/>
                      <a:pt x="194" y="66"/>
                      <a:pt x="194" y="66"/>
                    </a:cubicBezTo>
                    <a:cubicBezTo>
                      <a:pt x="194" y="65"/>
                      <a:pt x="194" y="65"/>
                      <a:pt x="194" y="65"/>
                    </a:cubicBezTo>
                    <a:cubicBezTo>
                      <a:pt x="194" y="66"/>
                      <a:pt x="194" y="66"/>
                      <a:pt x="194" y="66"/>
                    </a:cubicBezTo>
                    <a:cubicBezTo>
                      <a:pt x="194" y="66"/>
                      <a:pt x="194" y="66"/>
                      <a:pt x="194" y="66"/>
                    </a:cubicBezTo>
                    <a:cubicBezTo>
                      <a:pt x="194" y="65"/>
                      <a:pt x="194" y="65"/>
                      <a:pt x="194" y="65"/>
                    </a:cubicBezTo>
                    <a:cubicBezTo>
                      <a:pt x="105" y="65"/>
                      <a:pt x="105" y="65"/>
                      <a:pt x="105" y="65"/>
                    </a:cubicBezTo>
                    <a:cubicBezTo>
                      <a:pt x="105" y="66"/>
                      <a:pt x="105" y="66"/>
                      <a:pt x="105" y="66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5" y="65"/>
                      <a:pt x="105" y="65"/>
                      <a:pt x="105" y="65"/>
                    </a:cubicBezTo>
                    <a:cubicBezTo>
                      <a:pt x="105" y="66"/>
                      <a:pt x="105" y="66"/>
                      <a:pt x="105" y="66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6" y="44"/>
                      <a:pt x="106" y="44"/>
                      <a:pt x="106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5"/>
                      <a:pt x="105" y="45"/>
                      <a:pt x="105" y="45"/>
                    </a:cubicBezTo>
                    <a:cubicBezTo>
                      <a:pt x="106" y="44"/>
                      <a:pt x="106" y="44"/>
                      <a:pt x="106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5"/>
                      <a:pt x="105" y="45"/>
                      <a:pt x="105" y="45"/>
                    </a:cubicBezTo>
                    <a:cubicBezTo>
                      <a:pt x="194" y="45"/>
                      <a:pt x="194" y="45"/>
                      <a:pt x="194" y="45"/>
                    </a:cubicBezTo>
                    <a:cubicBezTo>
                      <a:pt x="194" y="44"/>
                      <a:pt x="194" y="44"/>
                      <a:pt x="194" y="44"/>
                    </a:cubicBezTo>
                    <a:cubicBezTo>
                      <a:pt x="194" y="44"/>
                      <a:pt x="194" y="44"/>
                      <a:pt x="194" y="44"/>
                    </a:cubicBezTo>
                    <a:cubicBezTo>
                      <a:pt x="194" y="45"/>
                      <a:pt x="194" y="45"/>
                      <a:pt x="194" y="45"/>
                    </a:cubicBezTo>
                    <a:cubicBezTo>
                      <a:pt x="194" y="44"/>
                      <a:pt x="194" y="44"/>
                      <a:pt x="194" y="44"/>
                    </a:cubicBezTo>
                    <a:cubicBezTo>
                      <a:pt x="194" y="44"/>
                      <a:pt x="194" y="44"/>
                      <a:pt x="194" y="44"/>
                    </a:cubicBezTo>
                    <a:cubicBezTo>
                      <a:pt x="194" y="66"/>
                      <a:pt x="194" y="66"/>
                      <a:pt x="194" y="66"/>
                    </a:cubicBezTo>
                    <a:lnTo>
                      <a:pt x="199" y="66"/>
                    </a:lnTo>
                    <a:close/>
                  </a:path>
                </a:pathLst>
              </a:custGeom>
              <a:solidFill>
                <a:schemeClr val="bg2"/>
              </a:solidFill>
              <a:ln w="1905">
                <a:solidFill>
                  <a:schemeClr val="bg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6"/>
              <p:cNvSpPr/>
              <p:nvPr/>
            </p:nvSpPr>
            <p:spPr>
              <a:xfrm>
                <a:off x="9033392" y="3910468"/>
                <a:ext cx="553527" cy="553527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9061821" y="4854011"/>
            <a:ext cx="2497549" cy="553527"/>
            <a:chOff x="9033392" y="5020130"/>
            <a:chExt cx="2497549" cy="553527"/>
          </a:xfrm>
        </p:grpSpPr>
        <p:sp>
          <p:nvSpPr>
            <p:cNvPr id="44" name="Prostokąt 47">
              <a:extLst>
                <a:ext uri="{FF2B5EF4-FFF2-40B4-BE49-F238E27FC236}">
                  <a16:creationId xmlns:a16="http://schemas.microsoft.com/office/drawing/2014/main" id="{45C56EC5-D5B7-43D0-84DD-2E14BCFC430D}"/>
                </a:ext>
              </a:extLst>
            </p:cNvPr>
            <p:cNvSpPr/>
            <p:nvPr/>
          </p:nvSpPr>
          <p:spPr>
            <a:xfrm>
              <a:off x="9774390" y="5035752"/>
              <a:ext cx="1756551" cy="522282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90000" bIns="0" rtlCol="0" anchor="ctr"/>
            <a:lstStyle/>
            <a:p>
              <a:pPr lvl="0" defTabSz="914400">
                <a:defRPr/>
              </a:pPr>
              <a:r>
                <a:rPr lang="pl-PL" sz="1600" dirty="0" smtClean="0">
                  <a:solidFill>
                    <a:schemeClr val="tx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Infrastruktura cyfrowa</a:t>
              </a:r>
              <a:endParaRPr lang="pl-PL" sz="16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033392" y="5020130"/>
              <a:ext cx="553527" cy="553527"/>
              <a:chOff x="9033392" y="5020130"/>
              <a:chExt cx="553527" cy="553527"/>
            </a:xfrm>
          </p:grpSpPr>
          <p:grpSp>
            <p:nvGrpSpPr>
              <p:cNvPr id="35" name="Grupa 2230"/>
              <p:cNvGrpSpPr/>
              <p:nvPr/>
            </p:nvGrpSpPr>
            <p:grpSpPr>
              <a:xfrm>
                <a:off x="9140201" y="5177815"/>
                <a:ext cx="339908" cy="238156"/>
                <a:chOff x="13585827" y="3138488"/>
                <a:chExt cx="731838" cy="512763"/>
              </a:xfrm>
              <a:solidFill>
                <a:schemeClr val="bg2"/>
              </a:solidFill>
            </p:grpSpPr>
            <p:sp>
              <p:nvSpPr>
                <p:cNvPr id="36" name="Rectangle 1028"/>
                <p:cNvSpPr>
                  <a:spLocks noChangeArrowheads="1"/>
                </p:cNvSpPr>
                <p:nvPr/>
              </p:nvSpPr>
              <p:spPr bwMode="auto">
                <a:xfrm>
                  <a:off x="13869989" y="3490913"/>
                  <a:ext cx="23813" cy="238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1029"/>
                <p:cNvSpPr>
                  <a:spLocks noChangeArrowheads="1"/>
                </p:cNvSpPr>
                <p:nvPr/>
              </p:nvSpPr>
              <p:spPr bwMode="auto">
                <a:xfrm>
                  <a:off x="13916027" y="3490913"/>
                  <a:ext cx="23813" cy="238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1030"/>
                <p:cNvSpPr>
                  <a:spLocks noChangeArrowheads="1"/>
                </p:cNvSpPr>
                <p:nvPr/>
              </p:nvSpPr>
              <p:spPr bwMode="auto">
                <a:xfrm>
                  <a:off x="13962064" y="3490913"/>
                  <a:ext cx="22225" cy="238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1031"/>
                <p:cNvSpPr>
                  <a:spLocks noChangeArrowheads="1"/>
                </p:cNvSpPr>
                <p:nvPr/>
              </p:nvSpPr>
              <p:spPr bwMode="auto">
                <a:xfrm>
                  <a:off x="14008102" y="3490913"/>
                  <a:ext cx="22225" cy="238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032"/>
                <p:cNvSpPr>
                  <a:spLocks/>
                </p:cNvSpPr>
                <p:nvPr/>
              </p:nvSpPr>
              <p:spPr bwMode="auto">
                <a:xfrm>
                  <a:off x="13631864" y="3138488"/>
                  <a:ext cx="639763" cy="422275"/>
                </a:xfrm>
                <a:custGeom>
                  <a:avLst/>
                  <a:gdLst>
                    <a:gd name="T0" fmla="*/ 27 w 403"/>
                    <a:gd name="T1" fmla="*/ 0 h 266"/>
                    <a:gd name="T2" fmla="*/ 374 w 403"/>
                    <a:gd name="T3" fmla="*/ 0 h 266"/>
                    <a:gd name="T4" fmla="*/ 382 w 403"/>
                    <a:gd name="T5" fmla="*/ 1 h 266"/>
                    <a:gd name="T6" fmla="*/ 387 w 403"/>
                    <a:gd name="T7" fmla="*/ 2 h 266"/>
                    <a:gd name="T8" fmla="*/ 394 w 403"/>
                    <a:gd name="T9" fmla="*/ 8 h 266"/>
                    <a:gd name="T10" fmla="*/ 399 w 403"/>
                    <a:gd name="T11" fmla="*/ 14 h 266"/>
                    <a:gd name="T12" fmla="*/ 400 w 403"/>
                    <a:gd name="T13" fmla="*/ 19 h 266"/>
                    <a:gd name="T14" fmla="*/ 403 w 403"/>
                    <a:gd name="T15" fmla="*/ 27 h 266"/>
                    <a:gd name="T16" fmla="*/ 403 w 403"/>
                    <a:gd name="T17" fmla="*/ 266 h 266"/>
                    <a:gd name="T18" fmla="*/ 389 w 403"/>
                    <a:gd name="T19" fmla="*/ 266 h 266"/>
                    <a:gd name="T20" fmla="*/ 389 w 403"/>
                    <a:gd name="T21" fmla="*/ 27 h 266"/>
                    <a:gd name="T22" fmla="*/ 387 w 403"/>
                    <a:gd name="T23" fmla="*/ 23 h 266"/>
                    <a:gd name="T24" fmla="*/ 383 w 403"/>
                    <a:gd name="T25" fmla="*/ 18 h 266"/>
                    <a:gd name="T26" fmla="*/ 379 w 403"/>
                    <a:gd name="T27" fmla="*/ 15 h 266"/>
                    <a:gd name="T28" fmla="*/ 374 w 403"/>
                    <a:gd name="T29" fmla="*/ 14 h 266"/>
                    <a:gd name="T30" fmla="*/ 27 w 403"/>
                    <a:gd name="T31" fmla="*/ 14 h 266"/>
                    <a:gd name="T32" fmla="*/ 22 w 403"/>
                    <a:gd name="T33" fmla="*/ 15 h 266"/>
                    <a:gd name="T34" fmla="*/ 18 w 403"/>
                    <a:gd name="T35" fmla="*/ 18 h 266"/>
                    <a:gd name="T36" fmla="*/ 16 w 403"/>
                    <a:gd name="T37" fmla="*/ 22 h 266"/>
                    <a:gd name="T38" fmla="*/ 14 w 403"/>
                    <a:gd name="T39" fmla="*/ 27 h 266"/>
                    <a:gd name="T40" fmla="*/ 14 w 403"/>
                    <a:gd name="T41" fmla="*/ 266 h 266"/>
                    <a:gd name="T42" fmla="*/ 0 w 403"/>
                    <a:gd name="T43" fmla="*/ 266 h 266"/>
                    <a:gd name="T44" fmla="*/ 0 w 403"/>
                    <a:gd name="T45" fmla="*/ 27 h 266"/>
                    <a:gd name="T46" fmla="*/ 1 w 403"/>
                    <a:gd name="T47" fmla="*/ 19 h 266"/>
                    <a:gd name="T48" fmla="*/ 2 w 403"/>
                    <a:gd name="T49" fmla="*/ 14 h 266"/>
                    <a:gd name="T50" fmla="*/ 8 w 403"/>
                    <a:gd name="T51" fmla="*/ 8 h 266"/>
                    <a:gd name="T52" fmla="*/ 14 w 403"/>
                    <a:gd name="T53" fmla="*/ 2 h 266"/>
                    <a:gd name="T54" fmla="*/ 19 w 403"/>
                    <a:gd name="T55" fmla="*/ 1 h 266"/>
                    <a:gd name="T56" fmla="*/ 27 w 403"/>
                    <a:gd name="T57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03" h="266">
                      <a:moveTo>
                        <a:pt x="27" y="0"/>
                      </a:moveTo>
                      <a:lnTo>
                        <a:pt x="374" y="0"/>
                      </a:lnTo>
                      <a:lnTo>
                        <a:pt x="382" y="1"/>
                      </a:lnTo>
                      <a:lnTo>
                        <a:pt x="387" y="2"/>
                      </a:lnTo>
                      <a:lnTo>
                        <a:pt x="394" y="8"/>
                      </a:lnTo>
                      <a:lnTo>
                        <a:pt x="399" y="14"/>
                      </a:lnTo>
                      <a:lnTo>
                        <a:pt x="400" y="19"/>
                      </a:lnTo>
                      <a:lnTo>
                        <a:pt x="403" y="27"/>
                      </a:lnTo>
                      <a:lnTo>
                        <a:pt x="403" y="266"/>
                      </a:lnTo>
                      <a:lnTo>
                        <a:pt x="389" y="266"/>
                      </a:lnTo>
                      <a:lnTo>
                        <a:pt x="389" y="27"/>
                      </a:lnTo>
                      <a:lnTo>
                        <a:pt x="387" y="23"/>
                      </a:lnTo>
                      <a:lnTo>
                        <a:pt x="383" y="18"/>
                      </a:lnTo>
                      <a:lnTo>
                        <a:pt x="379" y="15"/>
                      </a:lnTo>
                      <a:lnTo>
                        <a:pt x="374" y="14"/>
                      </a:lnTo>
                      <a:lnTo>
                        <a:pt x="27" y="14"/>
                      </a:lnTo>
                      <a:lnTo>
                        <a:pt x="22" y="15"/>
                      </a:lnTo>
                      <a:lnTo>
                        <a:pt x="18" y="18"/>
                      </a:lnTo>
                      <a:lnTo>
                        <a:pt x="16" y="22"/>
                      </a:lnTo>
                      <a:lnTo>
                        <a:pt x="14" y="27"/>
                      </a:lnTo>
                      <a:lnTo>
                        <a:pt x="14" y="266"/>
                      </a:lnTo>
                      <a:lnTo>
                        <a:pt x="0" y="266"/>
                      </a:lnTo>
                      <a:lnTo>
                        <a:pt x="0" y="27"/>
                      </a:lnTo>
                      <a:lnTo>
                        <a:pt x="1" y="19"/>
                      </a:lnTo>
                      <a:lnTo>
                        <a:pt x="2" y="14"/>
                      </a:lnTo>
                      <a:lnTo>
                        <a:pt x="8" y="8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033"/>
                <p:cNvSpPr>
                  <a:spLocks/>
                </p:cNvSpPr>
                <p:nvPr/>
              </p:nvSpPr>
              <p:spPr bwMode="auto">
                <a:xfrm>
                  <a:off x="13585827" y="3582988"/>
                  <a:ext cx="731838" cy="68263"/>
                </a:xfrm>
                <a:custGeom>
                  <a:avLst/>
                  <a:gdLst>
                    <a:gd name="T0" fmla="*/ 0 w 461"/>
                    <a:gd name="T1" fmla="*/ 0 h 43"/>
                    <a:gd name="T2" fmla="*/ 208 w 461"/>
                    <a:gd name="T3" fmla="*/ 0 h 43"/>
                    <a:gd name="T4" fmla="*/ 208 w 461"/>
                    <a:gd name="T5" fmla="*/ 14 h 43"/>
                    <a:gd name="T6" fmla="*/ 14 w 461"/>
                    <a:gd name="T7" fmla="*/ 14 h 43"/>
                    <a:gd name="T8" fmla="*/ 16 w 461"/>
                    <a:gd name="T9" fmla="*/ 20 h 43"/>
                    <a:gd name="T10" fmla="*/ 18 w 461"/>
                    <a:gd name="T11" fmla="*/ 23 h 43"/>
                    <a:gd name="T12" fmla="*/ 24 w 461"/>
                    <a:gd name="T13" fmla="*/ 27 h 43"/>
                    <a:gd name="T14" fmla="*/ 28 w 461"/>
                    <a:gd name="T15" fmla="*/ 29 h 43"/>
                    <a:gd name="T16" fmla="*/ 432 w 461"/>
                    <a:gd name="T17" fmla="*/ 29 h 43"/>
                    <a:gd name="T18" fmla="*/ 436 w 461"/>
                    <a:gd name="T19" fmla="*/ 27 h 43"/>
                    <a:gd name="T20" fmla="*/ 441 w 461"/>
                    <a:gd name="T21" fmla="*/ 23 h 43"/>
                    <a:gd name="T22" fmla="*/ 445 w 461"/>
                    <a:gd name="T23" fmla="*/ 18 h 43"/>
                    <a:gd name="T24" fmla="*/ 446 w 461"/>
                    <a:gd name="T25" fmla="*/ 14 h 43"/>
                    <a:gd name="T26" fmla="*/ 251 w 461"/>
                    <a:gd name="T27" fmla="*/ 14 h 43"/>
                    <a:gd name="T28" fmla="*/ 251 w 461"/>
                    <a:gd name="T29" fmla="*/ 0 h 43"/>
                    <a:gd name="T30" fmla="*/ 461 w 461"/>
                    <a:gd name="T31" fmla="*/ 0 h 43"/>
                    <a:gd name="T32" fmla="*/ 461 w 461"/>
                    <a:gd name="T33" fmla="*/ 14 h 43"/>
                    <a:gd name="T34" fmla="*/ 458 w 461"/>
                    <a:gd name="T35" fmla="*/ 22 h 43"/>
                    <a:gd name="T36" fmla="*/ 457 w 461"/>
                    <a:gd name="T37" fmla="*/ 27 h 43"/>
                    <a:gd name="T38" fmla="*/ 452 w 461"/>
                    <a:gd name="T39" fmla="*/ 34 h 43"/>
                    <a:gd name="T40" fmla="*/ 445 w 461"/>
                    <a:gd name="T41" fmla="*/ 39 h 43"/>
                    <a:gd name="T42" fmla="*/ 440 w 461"/>
                    <a:gd name="T43" fmla="*/ 41 h 43"/>
                    <a:gd name="T44" fmla="*/ 432 w 461"/>
                    <a:gd name="T45" fmla="*/ 43 h 43"/>
                    <a:gd name="T46" fmla="*/ 28 w 461"/>
                    <a:gd name="T47" fmla="*/ 43 h 43"/>
                    <a:gd name="T48" fmla="*/ 20 w 461"/>
                    <a:gd name="T49" fmla="*/ 41 h 43"/>
                    <a:gd name="T50" fmla="*/ 14 w 461"/>
                    <a:gd name="T51" fmla="*/ 39 h 43"/>
                    <a:gd name="T52" fmla="*/ 8 w 461"/>
                    <a:gd name="T53" fmla="*/ 34 h 43"/>
                    <a:gd name="T54" fmla="*/ 3 w 461"/>
                    <a:gd name="T55" fmla="*/ 27 h 43"/>
                    <a:gd name="T56" fmla="*/ 1 w 461"/>
                    <a:gd name="T57" fmla="*/ 22 h 43"/>
                    <a:gd name="T58" fmla="*/ 0 w 461"/>
                    <a:gd name="T59" fmla="*/ 14 h 43"/>
                    <a:gd name="T60" fmla="*/ 0 w 461"/>
                    <a:gd name="T6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61" h="43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14"/>
                      </a:lnTo>
                      <a:lnTo>
                        <a:pt x="14" y="14"/>
                      </a:lnTo>
                      <a:lnTo>
                        <a:pt x="16" y="20"/>
                      </a:lnTo>
                      <a:lnTo>
                        <a:pt x="18" y="23"/>
                      </a:lnTo>
                      <a:lnTo>
                        <a:pt x="24" y="27"/>
                      </a:lnTo>
                      <a:lnTo>
                        <a:pt x="28" y="29"/>
                      </a:lnTo>
                      <a:lnTo>
                        <a:pt x="432" y="29"/>
                      </a:lnTo>
                      <a:lnTo>
                        <a:pt x="436" y="27"/>
                      </a:lnTo>
                      <a:lnTo>
                        <a:pt x="441" y="23"/>
                      </a:lnTo>
                      <a:lnTo>
                        <a:pt x="445" y="18"/>
                      </a:lnTo>
                      <a:lnTo>
                        <a:pt x="446" y="14"/>
                      </a:lnTo>
                      <a:lnTo>
                        <a:pt x="251" y="14"/>
                      </a:lnTo>
                      <a:lnTo>
                        <a:pt x="251" y="0"/>
                      </a:lnTo>
                      <a:lnTo>
                        <a:pt x="461" y="0"/>
                      </a:lnTo>
                      <a:lnTo>
                        <a:pt x="461" y="14"/>
                      </a:lnTo>
                      <a:lnTo>
                        <a:pt x="458" y="22"/>
                      </a:lnTo>
                      <a:lnTo>
                        <a:pt x="457" y="27"/>
                      </a:lnTo>
                      <a:lnTo>
                        <a:pt x="452" y="34"/>
                      </a:lnTo>
                      <a:lnTo>
                        <a:pt x="445" y="39"/>
                      </a:lnTo>
                      <a:lnTo>
                        <a:pt x="440" y="41"/>
                      </a:lnTo>
                      <a:lnTo>
                        <a:pt x="432" y="43"/>
                      </a:lnTo>
                      <a:lnTo>
                        <a:pt x="28" y="43"/>
                      </a:lnTo>
                      <a:lnTo>
                        <a:pt x="20" y="41"/>
                      </a:lnTo>
                      <a:lnTo>
                        <a:pt x="14" y="39"/>
                      </a:lnTo>
                      <a:lnTo>
                        <a:pt x="8" y="34"/>
                      </a:lnTo>
                      <a:lnTo>
                        <a:pt x="3" y="27"/>
                      </a:lnTo>
                      <a:lnTo>
                        <a:pt x="1" y="22"/>
                      </a:lnTo>
                      <a:lnTo>
                        <a:pt x="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034"/>
                <p:cNvSpPr>
                  <a:spLocks noEditPoints="1"/>
                </p:cNvSpPr>
                <p:nvPr/>
              </p:nvSpPr>
              <p:spPr bwMode="auto">
                <a:xfrm>
                  <a:off x="13677902" y="3181351"/>
                  <a:ext cx="547688" cy="379413"/>
                </a:xfrm>
                <a:custGeom>
                  <a:avLst/>
                  <a:gdLst>
                    <a:gd name="T0" fmla="*/ 14 w 345"/>
                    <a:gd name="T1" fmla="*/ 15 h 239"/>
                    <a:gd name="T2" fmla="*/ 14 w 345"/>
                    <a:gd name="T3" fmla="*/ 224 h 239"/>
                    <a:gd name="T4" fmla="*/ 331 w 345"/>
                    <a:gd name="T5" fmla="*/ 224 h 239"/>
                    <a:gd name="T6" fmla="*/ 331 w 345"/>
                    <a:gd name="T7" fmla="*/ 15 h 239"/>
                    <a:gd name="T8" fmla="*/ 14 w 345"/>
                    <a:gd name="T9" fmla="*/ 15 h 239"/>
                    <a:gd name="T10" fmla="*/ 0 w 345"/>
                    <a:gd name="T11" fmla="*/ 0 h 239"/>
                    <a:gd name="T12" fmla="*/ 345 w 345"/>
                    <a:gd name="T13" fmla="*/ 0 h 239"/>
                    <a:gd name="T14" fmla="*/ 345 w 345"/>
                    <a:gd name="T15" fmla="*/ 239 h 239"/>
                    <a:gd name="T16" fmla="*/ 0 w 345"/>
                    <a:gd name="T17" fmla="*/ 239 h 239"/>
                    <a:gd name="T18" fmla="*/ 0 w 345"/>
                    <a:gd name="T19" fmla="*/ 0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5" h="239">
                      <a:moveTo>
                        <a:pt x="14" y="15"/>
                      </a:moveTo>
                      <a:lnTo>
                        <a:pt x="14" y="224"/>
                      </a:lnTo>
                      <a:lnTo>
                        <a:pt x="331" y="224"/>
                      </a:lnTo>
                      <a:lnTo>
                        <a:pt x="331" y="15"/>
                      </a:lnTo>
                      <a:lnTo>
                        <a:pt x="14" y="15"/>
                      </a:lnTo>
                      <a:close/>
                      <a:moveTo>
                        <a:pt x="0" y="0"/>
                      </a:moveTo>
                      <a:lnTo>
                        <a:pt x="345" y="0"/>
                      </a:lnTo>
                      <a:lnTo>
                        <a:pt x="345" y="239"/>
                      </a:lnTo>
                      <a:lnTo>
                        <a:pt x="0" y="2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1035"/>
                <p:cNvSpPr>
                  <a:spLocks noChangeArrowheads="1"/>
                </p:cNvSpPr>
                <p:nvPr/>
              </p:nvSpPr>
              <p:spPr bwMode="auto">
                <a:xfrm>
                  <a:off x="13906502" y="3582988"/>
                  <a:ext cx="101600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9" name="Rectangle 6"/>
              <p:cNvSpPr/>
              <p:nvPr/>
            </p:nvSpPr>
            <p:spPr>
              <a:xfrm>
                <a:off x="9033392" y="5020130"/>
                <a:ext cx="553527" cy="553527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E30D06-33FD-4660-9121-E30919EE3A3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2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2"/>
              </a:gs>
              <a:gs pos="50000">
                <a:schemeClr val="bg2"/>
              </a:gs>
              <a:gs pos="0">
                <a:schemeClr val="accent1"/>
              </a:gs>
              <a:gs pos="100000">
                <a:schemeClr val="tx2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40" y="1856456"/>
            <a:ext cx="3196519" cy="2667294"/>
          </a:xfrm>
          <a:prstGeom prst="rect">
            <a:avLst/>
          </a:prstGeom>
        </p:spPr>
      </p:pic>
      <p:sp>
        <p:nvSpPr>
          <p:cNvPr id="5" name="object 6"/>
          <p:cNvSpPr txBox="1"/>
          <p:nvPr/>
        </p:nvSpPr>
        <p:spPr>
          <a:xfrm>
            <a:off x="3884598" y="5236546"/>
            <a:ext cx="44228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35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www.3siif.eu</a:t>
            </a:r>
          </a:p>
        </p:txBody>
      </p:sp>
    </p:spTree>
    <p:extLst>
      <p:ext uri="{BB962C8B-B14F-4D97-AF65-F5344CB8AC3E}">
        <p14:creationId xmlns:p14="http://schemas.microsoft.com/office/powerpoint/2010/main" val="156428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Motyw1">
  <a:themeElements>
    <a:clrScheme name="Fundusz 3s">
      <a:dk1>
        <a:srgbClr val="5F646D"/>
      </a:dk1>
      <a:lt1>
        <a:srgbClr val="FFFFFF"/>
      </a:lt1>
      <a:dk2>
        <a:srgbClr val="2D56A3"/>
      </a:dk2>
      <a:lt2>
        <a:srgbClr val="6BC5F0"/>
      </a:lt2>
      <a:accent1>
        <a:srgbClr val="A6DAEC"/>
      </a:accent1>
      <a:accent2>
        <a:srgbClr val="438FCD"/>
      </a:accent2>
      <a:accent3>
        <a:srgbClr val="E6E6E6"/>
      </a:accent3>
      <a:accent4>
        <a:srgbClr val="9CA2A6"/>
      </a:accent4>
      <a:accent5>
        <a:srgbClr val="5F646D"/>
      </a:accent5>
      <a:accent6>
        <a:srgbClr val="2D56A3"/>
      </a:accent6>
      <a:hlink>
        <a:srgbClr val="2F3236"/>
      </a:hlink>
      <a:folHlink>
        <a:srgbClr val="A6DAEC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tyw1" id="{E7A56E78-4A54-44A0-BD6F-2B9C499D78CF}" vid="{FB051C3E-16EE-4A60-B1AB-CE0A8C14925A}"/>
    </a:ext>
  </a:extLst>
</a:theme>
</file>

<file path=ppt/theme/theme2.xml><?xml version="1.0" encoding="utf-8"?>
<a:theme xmlns:a="http://schemas.openxmlformats.org/drawingml/2006/main" name="1_Motyw1">
  <a:themeElements>
    <a:clrScheme name="Fundusz 3s">
      <a:dk1>
        <a:srgbClr val="5F646D"/>
      </a:dk1>
      <a:lt1>
        <a:srgbClr val="FFFFFF"/>
      </a:lt1>
      <a:dk2>
        <a:srgbClr val="2D56A3"/>
      </a:dk2>
      <a:lt2>
        <a:srgbClr val="6BC5F0"/>
      </a:lt2>
      <a:accent1>
        <a:srgbClr val="A6DAEC"/>
      </a:accent1>
      <a:accent2>
        <a:srgbClr val="438FCD"/>
      </a:accent2>
      <a:accent3>
        <a:srgbClr val="E6E6E6"/>
      </a:accent3>
      <a:accent4>
        <a:srgbClr val="9CA2A6"/>
      </a:accent4>
      <a:accent5>
        <a:srgbClr val="5F646D"/>
      </a:accent5>
      <a:accent6>
        <a:srgbClr val="2D56A3"/>
      </a:accent6>
      <a:hlink>
        <a:srgbClr val="2F3236"/>
      </a:hlink>
      <a:folHlink>
        <a:srgbClr val="A6DAEC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tyw1" id="{E7A56E78-4A54-44A0-BD6F-2B9C499D78CF}" vid="{FB051C3E-16EE-4A60-B1AB-CE0A8C14925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d340e3f6dd8b3f9898fe86e898564901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ddf91f7a99d904dfa4ecbd5d11ce04f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do Zarządu i Kadry Kierowniczej"/>
          <xsd:enumeration value="Delegacje i zaliczki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Ankiety"/>
          <xsd:enumeration value="Placówki - komunikaty"/>
          <xsd:enumeration value="Bezpieczeństwo"/>
          <xsd:enumeration value="Upominki reklamowe"/>
          <xsd:enumeration value="Outsourcing"/>
          <xsd:enumeration value="Multisport"/>
          <xsd:enumeration value="Kancelaria i archiwum"/>
          <xsd:enumeration value="Projekty"/>
          <xsd:enumeration value="Compliance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</DocumentCategory>
    <Identyfikacja xmlns="9a3d7087-ea51-4008-a74b-842085285004" xsi:nil="true"/>
    <_dlc_DocId xmlns="51558230-da65-4863-82dc-579f45735f64">EK3D6Q4R3HVH-35-1368</_dlc_DocId>
    <_dlc_DocIdUrl xmlns="51558230-da65-4863-82dc-579f45735f64">
      <Url>http://intranet/dokumenty/_layouts/DocIdRedir.aspx?ID=EK3D6Q4R3HVH-35-1368</Url>
      <Description>EK3D6Q4R3HVH-35-1368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7C2B054-4B4C-4CDA-B276-DB8B719FA7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55BFCE-2296-4F87-8A8A-BA99A17A61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51BC47-33F2-4014-BBA3-4EEF824CF34B}">
  <ds:schemaRefs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9a3d7087-ea51-4008-a74b-842085285004"/>
    <ds:schemaRef ds:uri="http://schemas.microsoft.com/office/2006/documentManagement/types"/>
    <ds:schemaRef ds:uri="http://schemas.openxmlformats.org/package/2006/metadata/core-properties"/>
    <ds:schemaRef ds:uri="51558230-da65-4863-82dc-579f45735f64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06770C2-C7AB-4CAE-BFC1-B102A9DF1F9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</TotalTime>
  <Words>386</Words>
  <Application>Microsoft Office PowerPoint</Application>
  <PresentationFormat>Panoramiczny</PresentationFormat>
  <Paragraphs>113</Paragraphs>
  <Slides>7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3_Motyw1</vt:lpstr>
      <vt:lpstr>1_Motyw1</vt:lpstr>
      <vt:lpstr>Prezentacja programu PowerPoint</vt:lpstr>
      <vt:lpstr>Inicjatywa Trójmorza Kraje oraz cele</vt:lpstr>
      <vt:lpstr>Region Trójmorza Potencjał gospodarczy</vt:lpstr>
      <vt:lpstr>Region Trójmorza Zapotrzebowanie na inwestycje infrastrukutalne (do 2030 r.)</vt:lpstr>
      <vt:lpstr>Fundusz Trójmorza („Fundusz”) Wymiar gospodarczy inicjatywy</vt:lpstr>
      <vt:lpstr>Fundusz Trójmorza Cele</vt:lpstr>
      <vt:lpstr>Prezentacja programu PowerPoint</vt:lpstr>
    </vt:vector>
  </TitlesOfParts>
  <Company>Bank Gospodarstwa Krajowego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Małachowska, Magdalena</dc:creator>
  <cp:lastModifiedBy>Małecka, Sylwia</cp:lastModifiedBy>
  <cp:revision>2685</cp:revision>
  <cp:lastPrinted>2020-01-07T08:20:09Z</cp:lastPrinted>
  <dcterms:created xsi:type="dcterms:W3CDTF">2017-08-03T12:24:36Z</dcterms:created>
  <dcterms:modified xsi:type="dcterms:W3CDTF">2020-09-25T07:24:14Z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f35dbe5-40e4-454e-b06e-4ebc663e2a72_Enabled">
    <vt:lpwstr>True</vt:lpwstr>
  </property>
  <property fmtid="{D5CDD505-2E9C-101B-9397-08002B2CF9AE}" pid="3" name="MSIP_Label_6f35dbe5-40e4-454e-b06e-4ebc663e2a72_SiteId">
    <vt:lpwstr>29bb5b9c-200a-4906-89ef-c651c86ab301</vt:lpwstr>
  </property>
  <property fmtid="{D5CDD505-2E9C-101B-9397-08002B2CF9AE}" pid="4" name="MSIP_Label_6f35dbe5-40e4-454e-b06e-4ebc663e2a72_Ref">
    <vt:lpwstr>https://api.informationprotection.azure.com/api/29bb5b9c-200a-4906-89ef-c651c86ab301</vt:lpwstr>
  </property>
  <property fmtid="{D5CDD505-2E9C-101B-9397-08002B2CF9AE}" pid="5" name="MSIP_Label_6f35dbe5-40e4-454e-b06e-4ebc663e2a72_Owner">
    <vt:lpwstr>Anna.Obuchowicz@bgk.pl</vt:lpwstr>
  </property>
  <property fmtid="{D5CDD505-2E9C-101B-9397-08002B2CF9AE}" pid="6" name="MSIP_Label_6f35dbe5-40e4-454e-b06e-4ebc663e2a72_SetDate">
    <vt:lpwstr>2018-10-02T15:02:33.0203703+02:00</vt:lpwstr>
  </property>
  <property fmtid="{D5CDD505-2E9C-101B-9397-08002B2CF9AE}" pid="7" name="MSIP_Label_6f35dbe5-40e4-454e-b06e-4ebc663e2a72_Name">
    <vt:lpwstr>Jawne</vt:lpwstr>
  </property>
  <property fmtid="{D5CDD505-2E9C-101B-9397-08002B2CF9AE}" pid="8" name="MSIP_Label_6f35dbe5-40e4-454e-b06e-4ebc663e2a72_Application">
    <vt:lpwstr>Microsoft Azure Information Protection</vt:lpwstr>
  </property>
  <property fmtid="{D5CDD505-2E9C-101B-9397-08002B2CF9AE}" pid="9" name="MSIP_Label_6f35dbe5-40e4-454e-b06e-4ebc663e2a72_Extended_MSFT_Method">
    <vt:lpwstr>Manual</vt:lpwstr>
  </property>
  <property fmtid="{D5CDD505-2E9C-101B-9397-08002B2CF9AE}" pid="10" name="MSIP_Label_e2e05055-e449-4922-9b24-eaf69810da98_Enabled">
    <vt:lpwstr>True</vt:lpwstr>
  </property>
  <property fmtid="{D5CDD505-2E9C-101B-9397-08002B2CF9AE}" pid="11" name="MSIP_Label_e2e05055-e449-4922-9b24-eaf69810da98_SiteId">
    <vt:lpwstr>29bb5b9c-200a-4906-89ef-c651c86ab301</vt:lpwstr>
  </property>
  <property fmtid="{D5CDD505-2E9C-101B-9397-08002B2CF9AE}" pid="12" name="MSIP_Label_e2e05055-e449-4922-9b24-eaf69810da98_Ref">
    <vt:lpwstr>https://api.informationprotection.azure.com/api/29bb5b9c-200a-4906-89ef-c651c86ab301</vt:lpwstr>
  </property>
  <property fmtid="{D5CDD505-2E9C-101B-9397-08002B2CF9AE}" pid="13" name="MSIP_Label_e2e05055-e449-4922-9b24-eaf69810da98_Owner">
    <vt:lpwstr>Anna.Obuchowicz@bgk.pl</vt:lpwstr>
  </property>
  <property fmtid="{D5CDD505-2E9C-101B-9397-08002B2CF9AE}" pid="14" name="MSIP_Label_e2e05055-e449-4922-9b24-eaf69810da98_SetDate">
    <vt:lpwstr>2018-10-02T15:02:33.0359904+02:00</vt:lpwstr>
  </property>
  <property fmtid="{D5CDD505-2E9C-101B-9397-08002B2CF9AE}" pid="15" name="MSIP_Label_e2e05055-e449-4922-9b24-eaf69810da98_Name">
    <vt:lpwstr>Informacje jawne</vt:lpwstr>
  </property>
  <property fmtid="{D5CDD505-2E9C-101B-9397-08002B2CF9AE}" pid="16" name="MSIP_Label_e2e05055-e449-4922-9b24-eaf69810da98_Application">
    <vt:lpwstr>Microsoft Azure Information Protection</vt:lpwstr>
  </property>
  <property fmtid="{D5CDD505-2E9C-101B-9397-08002B2CF9AE}" pid="17" name="MSIP_Label_e2e05055-e449-4922-9b24-eaf69810da98_Extended_MSFT_Method">
    <vt:lpwstr>Manual</vt:lpwstr>
  </property>
  <property fmtid="{D5CDD505-2E9C-101B-9397-08002B2CF9AE}" pid="18" name="MSIP_Label_e2e05055-e449-4922-9b24-eaf69810da98_Parent">
    <vt:lpwstr>6f35dbe5-40e4-454e-b06e-4ebc663e2a72</vt:lpwstr>
  </property>
  <property fmtid="{D5CDD505-2E9C-101B-9397-08002B2CF9AE}" pid="19" name="Sensitivity">
    <vt:lpwstr>Jawne Informacje jawne</vt:lpwstr>
  </property>
  <property fmtid="{D5CDD505-2E9C-101B-9397-08002B2CF9AE}" pid="20" name="ContentTypeId">
    <vt:lpwstr>0x010100CFD61360C56E46D0BB2C7B9AC011017100012AF0E121B25F4A99702CBEDB4AC67C</vt:lpwstr>
  </property>
  <property fmtid="{D5CDD505-2E9C-101B-9397-08002B2CF9AE}" pid="21" name="_dlc_DocIdItemGuid">
    <vt:lpwstr>77c2fcd2-42e2-49b9-a3a1-09c2abfeb1d8</vt:lpwstr>
  </property>
  <property fmtid="{D5CDD505-2E9C-101B-9397-08002B2CF9AE}" pid="22" name="Classification">
    <vt:lpwstr>Confidential</vt:lpwstr>
  </property>
  <property fmtid="{D5CDD505-2E9C-101B-9397-08002B2CF9AE}" pid="23" name="_SIProp12DataClass+9d401f75-6608-41d3-bd1f-efe1542cdc01">
    <vt:lpwstr>v=1.2&gt;I=9d401f75-6608-41d3-bd1f-efe1542cdc01&amp;N=Confidential&amp;V=1.3&amp;U=S-1-5-21-3718294971-3193642644-4012788348-896352&amp;D=Koch%2c+Gerald+(WDIY+11)&amp;A=Associated&amp;H=False</vt:lpwstr>
  </property>
</Properties>
</file>