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4"/>
  </p:sldMasterIdLst>
  <p:notesMasterIdLst>
    <p:notesMasterId r:id="rId17"/>
  </p:notesMasterIdLst>
  <p:handoutMasterIdLst>
    <p:handoutMasterId r:id="rId18"/>
  </p:handoutMasterIdLst>
  <p:sldIdLst>
    <p:sldId id="280" r:id="rId5"/>
    <p:sldId id="333" r:id="rId6"/>
    <p:sldId id="334" r:id="rId7"/>
    <p:sldId id="335" r:id="rId8"/>
    <p:sldId id="336" r:id="rId9"/>
    <p:sldId id="338" r:id="rId10"/>
    <p:sldId id="337" r:id="rId11"/>
    <p:sldId id="339" r:id="rId12"/>
    <p:sldId id="340" r:id="rId13"/>
    <p:sldId id="341" r:id="rId14"/>
    <p:sldId id="343" r:id="rId15"/>
    <p:sldId id="346" r:id="rId16"/>
  </p:sldIdLst>
  <p:sldSz cx="12192000" cy="6858000"/>
  <p:notesSz cx="6858000" cy="91440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A0DF"/>
    <a:srgbClr val="595959"/>
    <a:srgbClr val="D9D9D9"/>
    <a:srgbClr val="001C6F"/>
    <a:srgbClr val="FFFFFF"/>
    <a:srgbClr val="646E7B"/>
    <a:srgbClr val="23AE49"/>
    <a:srgbClr val="FBDD3E"/>
    <a:srgbClr val="001C71"/>
    <a:srgbClr val="00125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18"/>
    <p:restoredTop sz="94694"/>
  </p:normalViewPr>
  <p:slideViewPr>
    <p:cSldViewPr snapToGrid="0" snapToObjects="1">
      <p:cViewPr varScale="1">
        <p:scale>
          <a:sx n="63" d="100"/>
          <a:sy n="63" d="100"/>
        </p:scale>
        <p:origin x="948" y="64"/>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gill, April" userId="2f7f1e28-1b6a-465e-a752-bd6f3ff521b6" providerId="ADAL" clId="{EB5CA168-AFC5-4E8C-A691-55B210217FDD}"/>
    <pc:docChg chg="delSld">
      <pc:chgData name="Cargill, April" userId="2f7f1e28-1b6a-465e-a752-bd6f3ff521b6" providerId="ADAL" clId="{EB5CA168-AFC5-4E8C-A691-55B210217FDD}" dt="2020-09-16T23:30:26.452" v="0" actId="2696"/>
      <pc:docMkLst>
        <pc:docMk/>
      </pc:docMkLst>
      <pc:sldChg chg="del">
        <pc:chgData name="Cargill, April" userId="2f7f1e28-1b6a-465e-a752-bd6f3ff521b6" providerId="ADAL" clId="{EB5CA168-AFC5-4E8C-A691-55B210217FDD}" dt="2020-09-16T23:30:26.452" v="0" actId="2696"/>
        <pc:sldMkLst>
          <pc:docMk/>
          <pc:sldMk cId="4000752968" sldId="34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oleObject" Target="https://sempraglobal.sharepoint.com/teams/slng-gasmarkets/Global-LNG/Pricing/Price%20Index%20Data%20-%20Historic,%20Forecasted,%20Forward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cpedersen\AppData\Local\Microsoft\Windows\INetCache\Content.Outlook\8Z954043\Europe%20Carbon.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Eagle Ford (Western Gulf)</c:v>
                </c:pt>
              </c:strCache>
            </c:strRef>
          </c:tx>
          <c:spPr>
            <a:solidFill>
              <a:srgbClr val="760000"/>
            </a:solidFill>
            <a:ln w="9525">
              <a:solidFill>
                <a:schemeClr val="bg1"/>
              </a:solidFill>
            </a:ln>
          </c:spPr>
          <c:dPt>
            <c:idx val="0"/>
            <c:bubble3D val="0"/>
            <c:spPr>
              <a:solidFill>
                <a:srgbClr val="C00000"/>
              </a:solidFill>
              <a:ln w="9525">
                <a:solidFill>
                  <a:schemeClr val="bg1"/>
                </a:solidFill>
              </a:ln>
              <a:effectLst/>
            </c:spPr>
            <c:extLst>
              <c:ext xmlns:c16="http://schemas.microsoft.com/office/drawing/2014/chart" uri="{C3380CC4-5D6E-409C-BE32-E72D297353CC}">
                <c16:uniqueId val="{00000001-8830-465F-B9E8-7C79A727B0B5}"/>
              </c:ext>
            </c:extLst>
          </c:dPt>
          <c:dPt>
            <c:idx val="1"/>
            <c:bubble3D val="0"/>
            <c:spPr>
              <a:solidFill>
                <a:srgbClr val="760000"/>
              </a:solidFill>
              <a:ln w="9525">
                <a:solidFill>
                  <a:schemeClr val="bg1"/>
                </a:solidFill>
              </a:ln>
              <a:effectLst/>
            </c:spPr>
            <c:extLst>
              <c:ext xmlns:c16="http://schemas.microsoft.com/office/drawing/2014/chart" uri="{C3380CC4-5D6E-409C-BE32-E72D297353CC}">
                <c16:uniqueId val="{00000003-8830-465F-B9E8-7C79A727B0B5}"/>
              </c:ext>
            </c:extLst>
          </c:dPt>
          <c:cat>
            <c:strRef>
              <c:f>Sheet1!$A$2:$A$3</c:f>
              <c:strCache>
                <c:ptCount val="2"/>
                <c:pt idx="0">
                  <c:v>Non-Associated</c:v>
                </c:pt>
                <c:pt idx="1">
                  <c:v>Associated</c:v>
                </c:pt>
              </c:strCache>
            </c:strRef>
          </c:cat>
          <c:val>
            <c:numRef>
              <c:f>Sheet1!$B$2:$B$3</c:f>
              <c:numCache>
                <c:formatCode>General</c:formatCode>
                <c:ptCount val="2"/>
                <c:pt idx="0">
                  <c:v>26</c:v>
                </c:pt>
                <c:pt idx="1">
                  <c:v>29</c:v>
                </c:pt>
              </c:numCache>
            </c:numRef>
          </c:val>
          <c:extLst>
            <c:ext xmlns:c16="http://schemas.microsoft.com/office/drawing/2014/chart" uri="{C3380CC4-5D6E-409C-BE32-E72D297353CC}">
              <c16:uniqueId val="{00000004-8830-465F-B9E8-7C79A727B0B5}"/>
            </c:ext>
          </c:extLst>
        </c:ser>
        <c:ser>
          <c:idx val="1"/>
          <c:order val="1"/>
          <c:tx>
            <c:strRef>
              <c:f>Sheet1!#REF!</c:f>
              <c:strCache>
                <c:ptCount val="1"/>
                <c:pt idx="0">
                  <c:v>#REF!</c:v>
                </c:pt>
              </c:strCache>
            </c:strRef>
          </c:tx>
          <c:dPt>
            <c:idx val="0"/>
            <c:bubble3D val="0"/>
            <c:spPr>
              <a:solidFill>
                <a:schemeClr val="accent5">
                  <a:shade val="76000"/>
                </a:schemeClr>
              </a:solidFill>
              <a:ln w="19050">
                <a:solidFill>
                  <a:schemeClr val="lt1"/>
                </a:solidFill>
              </a:ln>
              <a:effectLst/>
            </c:spPr>
            <c:extLst>
              <c:ext xmlns:c16="http://schemas.microsoft.com/office/drawing/2014/chart" uri="{C3380CC4-5D6E-409C-BE32-E72D297353CC}">
                <c16:uniqueId val="{00000006-8830-465F-B9E8-7C79A727B0B5}"/>
              </c:ext>
            </c:extLst>
          </c:dPt>
          <c:cat>
            <c:strRef>
              <c:f>Sheet1!$A$2:$A$3</c:f>
              <c:strCache>
                <c:ptCount val="2"/>
                <c:pt idx="0">
                  <c:v>Non-Associated</c:v>
                </c:pt>
                <c:pt idx="1">
                  <c:v>Associated</c:v>
                </c:pt>
              </c:strCache>
            </c:strRef>
          </c:cat>
          <c:val>
            <c:numRef>
              <c:f>Sheet1!#REF!</c:f>
              <c:numCache>
                <c:formatCode>General</c:formatCode>
                <c:ptCount val="1"/>
                <c:pt idx="0">
                  <c:v>1</c:v>
                </c:pt>
              </c:numCache>
            </c:numRef>
          </c:val>
          <c:extLst>
            <c:ext xmlns:c16="http://schemas.microsoft.com/office/drawing/2014/chart" uri="{C3380CC4-5D6E-409C-BE32-E72D297353CC}">
              <c16:uniqueId val="{00000007-8830-465F-B9E8-7C79A727B0B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'Monthly Data'!$AN$6</c:f>
              <c:strCache>
                <c:ptCount val="1"/>
                <c:pt idx="0">
                  <c:v>1/2/2019</c:v>
                </c:pt>
              </c:strCache>
            </c:strRef>
          </c:tx>
          <c:spPr>
            <a:ln w="28575" cap="rnd">
              <a:solidFill>
                <a:schemeClr val="accent2"/>
              </a:solidFill>
              <a:round/>
            </a:ln>
            <a:effectLst/>
          </c:spPr>
          <c:marker>
            <c:symbol val="none"/>
          </c:marker>
          <c:cat>
            <c:numRef>
              <c:f>'Monthly Data'!$B$12:$B$407</c:f>
              <c:numCache>
                <c:formatCode>mmm\-yy</c:formatCode>
                <c:ptCount val="396"/>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pt idx="77">
                  <c:v>41791</c:v>
                </c:pt>
                <c:pt idx="78">
                  <c:v>41821</c:v>
                </c:pt>
                <c:pt idx="79">
                  <c:v>41852</c:v>
                </c:pt>
                <c:pt idx="80">
                  <c:v>41883</c:v>
                </c:pt>
                <c:pt idx="81">
                  <c:v>41913</c:v>
                </c:pt>
                <c:pt idx="82">
                  <c:v>41944</c:v>
                </c:pt>
                <c:pt idx="83">
                  <c:v>41974</c:v>
                </c:pt>
                <c:pt idx="84">
                  <c:v>42005</c:v>
                </c:pt>
                <c:pt idx="85">
                  <c:v>42036</c:v>
                </c:pt>
                <c:pt idx="86">
                  <c:v>42064</c:v>
                </c:pt>
                <c:pt idx="87">
                  <c:v>42095</c:v>
                </c:pt>
                <c:pt idx="88">
                  <c:v>42125</c:v>
                </c:pt>
                <c:pt idx="89">
                  <c:v>42156</c:v>
                </c:pt>
                <c:pt idx="90">
                  <c:v>42186</c:v>
                </c:pt>
                <c:pt idx="91">
                  <c:v>42217</c:v>
                </c:pt>
                <c:pt idx="92">
                  <c:v>42248</c:v>
                </c:pt>
                <c:pt idx="93">
                  <c:v>42278</c:v>
                </c:pt>
                <c:pt idx="94">
                  <c:v>42309</c:v>
                </c:pt>
                <c:pt idx="95">
                  <c:v>42339</c:v>
                </c:pt>
                <c:pt idx="96">
                  <c:v>42370</c:v>
                </c:pt>
                <c:pt idx="97">
                  <c:v>42401</c:v>
                </c:pt>
                <c:pt idx="98">
                  <c:v>42430</c:v>
                </c:pt>
                <c:pt idx="99">
                  <c:v>42461</c:v>
                </c:pt>
                <c:pt idx="100">
                  <c:v>42491</c:v>
                </c:pt>
                <c:pt idx="101">
                  <c:v>42522</c:v>
                </c:pt>
                <c:pt idx="102">
                  <c:v>42552</c:v>
                </c:pt>
                <c:pt idx="103">
                  <c:v>42583</c:v>
                </c:pt>
                <c:pt idx="104">
                  <c:v>42614</c:v>
                </c:pt>
                <c:pt idx="105">
                  <c:v>42644</c:v>
                </c:pt>
                <c:pt idx="106">
                  <c:v>42675</c:v>
                </c:pt>
                <c:pt idx="107">
                  <c:v>42705</c:v>
                </c:pt>
                <c:pt idx="108">
                  <c:v>42736</c:v>
                </c:pt>
                <c:pt idx="109">
                  <c:v>42767</c:v>
                </c:pt>
                <c:pt idx="110">
                  <c:v>42795</c:v>
                </c:pt>
                <c:pt idx="111">
                  <c:v>42826</c:v>
                </c:pt>
                <c:pt idx="112">
                  <c:v>42856</c:v>
                </c:pt>
                <c:pt idx="113">
                  <c:v>42887</c:v>
                </c:pt>
                <c:pt idx="114">
                  <c:v>42917</c:v>
                </c:pt>
                <c:pt idx="115">
                  <c:v>42948</c:v>
                </c:pt>
                <c:pt idx="116">
                  <c:v>42979</c:v>
                </c:pt>
                <c:pt idx="117">
                  <c:v>43009</c:v>
                </c:pt>
                <c:pt idx="118">
                  <c:v>43040</c:v>
                </c:pt>
                <c:pt idx="119">
                  <c:v>43070</c:v>
                </c:pt>
                <c:pt idx="120">
                  <c:v>43101</c:v>
                </c:pt>
                <c:pt idx="121">
                  <c:v>43132</c:v>
                </c:pt>
                <c:pt idx="122">
                  <c:v>43160</c:v>
                </c:pt>
                <c:pt idx="123">
                  <c:v>43191</c:v>
                </c:pt>
                <c:pt idx="124">
                  <c:v>43221</c:v>
                </c:pt>
                <c:pt idx="125">
                  <c:v>43252</c:v>
                </c:pt>
                <c:pt idx="126">
                  <c:v>43282</c:v>
                </c:pt>
                <c:pt idx="127">
                  <c:v>43313</c:v>
                </c:pt>
                <c:pt idx="128">
                  <c:v>43344</c:v>
                </c:pt>
                <c:pt idx="129">
                  <c:v>43374</c:v>
                </c:pt>
                <c:pt idx="130">
                  <c:v>43405</c:v>
                </c:pt>
                <c:pt idx="131">
                  <c:v>43435</c:v>
                </c:pt>
                <c:pt idx="132">
                  <c:v>43466</c:v>
                </c:pt>
                <c:pt idx="133">
                  <c:v>43497</c:v>
                </c:pt>
                <c:pt idx="134">
                  <c:v>43525</c:v>
                </c:pt>
                <c:pt idx="135">
                  <c:v>43556</c:v>
                </c:pt>
                <c:pt idx="136">
                  <c:v>43586</c:v>
                </c:pt>
                <c:pt idx="137">
                  <c:v>43617</c:v>
                </c:pt>
                <c:pt idx="138">
                  <c:v>43647</c:v>
                </c:pt>
                <c:pt idx="139">
                  <c:v>43678</c:v>
                </c:pt>
                <c:pt idx="140">
                  <c:v>43709</c:v>
                </c:pt>
                <c:pt idx="141">
                  <c:v>43739</c:v>
                </c:pt>
                <c:pt idx="142">
                  <c:v>43770</c:v>
                </c:pt>
                <c:pt idx="143">
                  <c:v>43800</c:v>
                </c:pt>
                <c:pt idx="144">
                  <c:v>43831</c:v>
                </c:pt>
                <c:pt idx="145">
                  <c:v>43862</c:v>
                </c:pt>
                <c:pt idx="146">
                  <c:v>43891</c:v>
                </c:pt>
                <c:pt idx="147">
                  <c:v>43922</c:v>
                </c:pt>
                <c:pt idx="148">
                  <c:v>43952</c:v>
                </c:pt>
                <c:pt idx="149">
                  <c:v>43983</c:v>
                </c:pt>
                <c:pt idx="150">
                  <c:v>44013</c:v>
                </c:pt>
                <c:pt idx="151">
                  <c:v>44044</c:v>
                </c:pt>
                <c:pt idx="152">
                  <c:v>44075</c:v>
                </c:pt>
                <c:pt idx="153">
                  <c:v>44105</c:v>
                </c:pt>
                <c:pt idx="154">
                  <c:v>44136</c:v>
                </c:pt>
                <c:pt idx="155">
                  <c:v>44166</c:v>
                </c:pt>
                <c:pt idx="156">
                  <c:v>44197</c:v>
                </c:pt>
                <c:pt idx="157">
                  <c:v>44228</c:v>
                </c:pt>
                <c:pt idx="158">
                  <c:v>44256</c:v>
                </c:pt>
                <c:pt idx="159">
                  <c:v>44287</c:v>
                </c:pt>
                <c:pt idx="160">
                  <c:v>44317</c:v>
                </c:pt>
                <c:pt idx="161">
                  <c:v>44348</c:v>
                </c:pt>
                <c:pt idx="162">
                  <c:v>44378</c:v>
                </c:pt>
                <c:pt idx="163">
                  <c:v>44409</c:v>
                </c:pt>
                <c:pt idx="164">
                  <c:v>44440</c:v>
                </c:pt>
                <c:pt idx="165">
                  <c:v>44470</c:v>
                </c:pt>
                <c:pt idx="166">
                  <c:v>44501</c:v>
                </c:pt>
                <c:pt idx="167">
                  <c:v>44531</c:v>
                </c:pt>
                <c:pt idx="168">
                  <c:v>44562</c:v>
                </c:pt>
                <c:pt idx="169">
                  <c:v>44593</c:v>
                </c:pt>
                <c:pt idx="170">
                  <c:v>44621</c:v>
                </c:pt>
                <c:pt idx="171">
                  <c:v>44652</c:v>
                </c:pt>
                <c:pt idx="172">
                  <c:v>44682</c:v>
                </c:pt>
                <c:pt idx="173">
                  <c:v>44713</c:v>
                </c:pt>
                <c:pt idx="174">
                  <c:v>44743</c:v>
                </c:pt>
                <c:pt idx="175">
                  <c:v>44774</c:v>
                </c:pt>
                <c:pt idx="176">
                  <c:v>44805</c:v>
                </c:pt>
                <c:pt idx="177">
                  <c:v>44835</c:v>
                </c:pt>
                <c:pt idx="178">
                  <c:v>44866</c:v>
                </c:pt>
                <c:pt idx="179">
                  <c:v>44896</c:v>
                </c:pt>
                <c:pt idx="180">
                  <c:v>44927</c:v>
                </c:pt>
                <c:pt idx="181">
                  <c:v>44958</c:v>
                </c:pt>
                <c:pt idx="182">
                  <c:v>44986</c:v>
                </c:pt>
                <c:pt idx="183">
                  <c:v>45017</c:v>
                </c:pt>
                <c:pt idx="184">
                  <c:v>45047</c:v>
                </c:pt>
                <c:pt idx="185">
                  <c:v>45078</c:v>
                </c:pt>
                <c:pt idx="186">
                  <c:v>45108</c:v>
                </c:pt>
                <c:pt idx="187">
                  <c:v>45139</c:v>
                </c:pt>
                <c:pt idx="188">
                  <c:v>45170</c:v>
                </c:pt>
                <c:pt idx="189">
                  <c:v>45200</c:v>
                </c:pt>
                <c:pt idx="190">
                  <c:v>45231</c:v>
                </c:pt>
                <c:pt idx="191">
                  <c:v>45261</c:v>
                </c:pt>
                <c:pt idx="192">
                  <c:v>45292</c:v>
                </c:pt>
                <c:pt idx="193">
                  <c:v>45323</c:v>
                </c:pt>
                <c:pt idx="194">
                  <c:v>45352</c:v>
                </c:pt>
                <c:pt idx="195">
                  <c:v>45383</c:v>
                </c:pt>
                <c:pt idx="196">
                  <c:v>45413</c:v>
                </c:pt>
                <c:pt idx="197">
                  <c:v>45444</c:v>
                </c:pt>
                <c:pt idx="198">
                  <c:v>45474</c:v>
                </c:pt>
                <c:pt idx="199">
                  <c:v>45505</c:v>
                </c:pt>
                <c:pt idx="200">
                  <c:v>45536</c:v>
                </c:pt>
                <c:pt idx="201">
                  <c:v>45566</c:v>
                </c:pt>
                <c:pt idx="202">
                  <c:v>45597</c:v>
                </c:pt>
                <c:pt idx="203">
                  <c:v>45627</c:v>
                </c:pt>
                <c:pt idx="204">
                  <c:v>45658</c:v>
                </c:pt>
                <c:pt idx="205">
                  <c:v>45689</c:v>
                </c:pt>
                <c:pt idx="206">
                  <c:v>45717</c:v>
                </c:pt>
                <c:pt idx="207">
                  <c:v>45748</c:v>
                </c:pt>
                <c:pt idx="208">
                  <c:v>45778</c:v>
                </c:pt>
                <c:pt idx="209">
                  <c:v>45809</c:v>
                </c:pt>
                <c:pt idx="210">
                  <c:v>45839</c:v>
                </c:pt>
                <c:pt idx="211">
                  <c:v>45870</c:v>
                </c:pt>
                <c:pt idx="212">
                  <c:v>45901</c:v>
                </c:pt>
                <c:pt idx="213">
                  <c:v>45931</c:v>
                </c:pt>
                <c:pt idx="214">
                  <c:v>45962</c:v>
                </c:pt>
                <c:pt idx="215">
                  <c:v>45992</c:v>
                </c:pt>
                <c:pt idx="216">
                  <c:v>46023</c:v>
                </c:pt>
                <c:pt idx="217">
                  <c:v>46054</c:v>
                </c:pt>
                <c:pt idx="218">
                  <c:v>46082</c:v>
                </c:pt>
                <c:pt idx="219">
                  <c:v>46113</c:v>
                </c:pt>
                <c:pt idx="220">
                  <c:v>46143</c:v>
                </c:pt>
                <c:pt idx="221">
                  <c:v>46174</c:v>
                </c:pt>
                <c:pt idx="222">
                  <c:v>46204</c:v>
                </c:pt>
                <c:pt idx="223">
                  <c:v>46235</c:v>
                </c:pt>
                <c:pt idx="224">
                  <c:v>46266</c:v>
                </c:pt>
                <c:pt idx="225">
                  <c:v>46296</c:v>
                </c:pt>
                <c:pt idx="226">
                  <c:v>46327</c:v>
                </c:pt>
                <c:pt idx="227">
                  <c:v>46357</c:v>
                </c:pt>
                <c:pt idx="228">
                  <c:v>46388</c:v>
                </c:pt>
                <c:pt idx="229">
                  <c:v>46419</c:v>
                </c:pt>
                <c:pt idx="230">
                  <c:v>46447</c:v>
                </c:pt>
                <c:pt idx="231">
                  <c:v>46478</c:v>
                </c:pt>
                <c:pt idx="232">
                  <c:v>46508</c:v>
                </c:pt>
                <c:pt idx="233">
                  <c:v>46539</c:v>
                </c:pt>
                <c:pt idx="234">
                  <c:v>46569</c:v>
                </c:pt>
                <c:pt idx="235">
                  <c:v>46600</c:v>
                </c:pt>
                <c:pt idx="236">
                  <c:v>46631</c:v>
                </c:pt>
                <c:pt idx="237">
                  <c:v>46661</c:v>
                </c:pt>
                <c:pt idx="238">
                  <c:v>46692</c:v>
                </c:pt>
                <c:pt idx="239">
                  <c:v>46722</c:v>
                </c:pt>
                <c:pt idx="240">
                  <c:v>46753</c:v>
                </c:pt>
                <c:pt idx="241">
                  <c:v>46784</c:v>
                </c:pt>
                <c:pt idx="242">
                  <c:v>46813</c:v>
                </c:pt>
                <c:pt idx="243">
                  <c:v>46844</c:v>
                </c:pt>
                <c:pt idx="244">
                  <c:v>46874</c:v>
                </c:pt>
                <c:pt idx="245">
                  <c:v>46905</c:v>
                </c:pt>
                <c:pt idx="246">
                  <c:v>46935</c:v>
                </c:pt>
                <c:pt idx="247">
                  <c:v>46966</c:v>
                </c:pt>
                <c:pt idx="248">
                  <c:v>46997</c:v>
                </c:pt>
                <c:pt idx="249">
                  <c:v>47027</c:v>
                </c:pt>
                <c:pt idx="250">
                  <c:v>47058</c:v>
                </c:pt>
                <c:pt idx="251">
                  <c:v>47088</c:v>
                </c:pt>
                <c:pt idx="252">
                  <c:v>47119</c:v>
                </c:pt>
                <c:pt idx="253">
                  <c:v>47150</c:v>
                </c:pt>
                <c:pt idx="254">
                  <c:v>47178</c:v>
                </c:pt>
                <c:pt idx="255">
                  <c:v>47209</c:v>
                </c:pt>
                <c:pt idx="256">
                  <c:v>47239</c:v>
                </c:pt>
                <c:pt idx="257">
                  <c:v>47270</c:v>
                </c:pt>
                <c:pt idx="258">
                  <c:v>47300</c:v>
                </c:pt>
                <c:pt idx="259">
                  <c:v>47331</c:v>
                </c:pt>
                <c:pt idx="260">
                  <c:v>47362</c:v>
                </c:pt>
                <c:pt idx="261">
                  <c:v>47392</c:v>
                </c:pt>
                <c:pt idx="262">
                  <c:v>47423</c:v>
                </c:pt>
                <c:pt idx="263">
                  <c:v>47453</c:v>
                </c:pt>
                <c:pt idx="264">
                  <c:v>47484</c:v>
                </c:pt>
                <c:pt idx="265">
                  <c:v>47515</c:v>
                </c:pt>
                <c:pt idx="266">
                  <c:v>47543</c:v>
                </c:pt>
                <c:pt idx="267">
                  <c:v>47574</c:v>
                </c:pt>
                <c:pt idx="268">
                  <c:v>47604</c:v>
                </c:pt>
                <c:pt idx="269">
                  <c:v>47635</c:v>
                </c:pt>
                <c:pt idx="270">
                  <c:v>47665</c:v>
                </c:pt>
                <c:pt idx="271">
                  <c:v>47696</c:v>
                </c:pt>
                <c:pt idx="272">
                  <c:v>47727</c:v>
                </c:pt>
                <c:pt idx="273">
                  <c:v>47757</c:v>
                </c:pt>
                <c:pt idx="274">
                  <c:v>47788</c:v>
                </c:pt>
                <c:pt idx="275">
                  <c:v>47818</c:v>
                </c:pt>
                <c:pt idx="276">
                  <c:v>47849</c:v>
                </c:pt>
                <c:pt idx="277">
                  <c:v>47880</c:v>
                </c:pt>
                <c:pt idx="278">
                  <c:v>47908</c:v>
                </c:pt>
                <c:pt idx="279">
                  <c:v>47939</c:v>
                </c:pt>
                <c:pt idx="280">
                  <c:v>47969</c:v>
                </c:pt>
                <c:pt idx="281">
                  <c:v>48000</c:v>
                </c:pt>
                <c:pt idx="282">
                  <c:v>48030</c:v>
                </c:pt>
                <c:pt idx="283">
                  <c:v>48061</c:v>
                </c:pt>
                <c:pt idx="284">
                  <c:v>48092</c:v>
                </c:pt>
                <c:pt idx="285">
                  <c:v>48122</c:v>
                </c:pt>
                <c:pt idx="286">
                  <c:v>48153</c:v>
                </c:pt>
                <c:pt idx="287">
                  <c:v>48183</c:v>
                </c:pt>
                <c:pt idx="288">
                  <c:v>48214</c:v>
                </c:pt>
                <c:pt idx="289">
                  <c:v>48245</c:v>
                </c:pt>
                <c:pt idx="290">
                  <c:v>48274</c:v>
                </c:pt>
                <c:pt idx="291">
                  <c:v>48305</c:v>
                </c:pt>
                <c:pt idx="292">
                  <c:v>48335</c:v>
                </c:pt>
                <c:pt idx="293">
                  <c:v>48366</c:v>
                </c:pt>
                <c:pt idx="294">
                  <c:v>48396</c:v>
                </c:pt>
                <c:pt idx="295">
                  <c:v>48427</c:v>
                </c:pt>
                <c:pt idx="296">
                  <c:v>48458</c:v>
                </c:pt>
                <c:pt idx="297">
                  <c:v>48488</c:v>
                </c:pt>
                <c:pt idx="298">
                  <c:v>48519</c:v>
                </c:pt>
                <c:pt idx="299">
                  <c:v>48549</c:v>
                </c:pt>
                <c:pt idx="300">
                  <c:v>48580</c:v>
                </c:pt>
                <c:pt idx="301">
                  <c:v>48611</c:v>
                </c:pt>
                <c:pt idx="302">
                  <c:v>48639</c:v>
                </c:pt>
                <c:pt idx="303">
                  <c:v>48670</c:v>
                </c:pt>
                <c:pt idx="304">
                  <c:v>48700</c:v>
                </c:pt>
                <c:pt idx="305">
                  <c:v>48731</c:v>
                </c:pt>
                <c:pt idx="306">
                  <c:v>48761</c:v>
                </c:pt>
                <c:pt idx="307">
                  <c:v>48792</c:v>
                </c:pt>
                <c:pt idx="308">
                  <c:v>48823</c:v>
                </c:pt>
                <c:pt idx="309">
                  <c:v>48853</c:v>
                </c:pt>
                <c:pt idx="310">
                  <c:v>48884</c:v>
                </c:pt>
                <c:pt idx="311">
                  <c:v>48914</c:v>
                </c:pt>
                <c:pt idx="312">
                  <c:v>48945</c:v>
                </c:pt>
                <c:pt idx="313">
                  <c:v>48976</c:v>
                </c:pt>
                <c:pt idx="314">
                  <c:v>49004</c:v>
                </c:pt>
                <c:pt idx="315">
                  <c:v>49035</c:v>
                </c:pt>
                <c:pt idx="316">
                  <c:v>49065</c:v>
                </c:pt>
                <c:pt idx="317">
                  <c:v>49096</c:v>
                </c:pt>
                <c:pt idx="318">
                  <c:v>49126</c:v>
                </c:pt>
                <c:pt idx="319">
                  <c:v>49157</c:v>
                </c:pt>
                <c:pt idx="320">
                  <c:v>49188</c:v>
                </c:pt>
                <c:pt idx="321">
                  <c:v>49218</c:v>
                </c:pt>
                <c:pt idx="322">
                  <c:v>49249</c:v>
                </c:pt>
                <c:pt idx="323">
                  <c:v>49279</c:v>
                </c:pt>
                <c:pt idx="324">
                  <c:v>49310</c:v>
                </c:pt>
                <c:pt idx="325">
                  <c:v>49341</c:v>
                </c:pt>
                <c:pt idx="326">
                  <c:v>49369</c:v>
                </c:pt>
                <c:pt idx="327">
                  <c:v>49400</c:v>
                </c:pt>
                <c:pt idx="328">
                  <c:v>49430</c:v>
                </c:pt>
                <c:pt idx="329">
                  <c:v>49461</c:v>
                </c:pt>
                <c:pt idx="330">
                  <c:v>49491</c:v>
                </c:pt>
                <c:pt idx="331">
                  <c:v>49522</c:v>
                </c:pt>
                <c:pt idx="332">
                  <c:v>49553</c:v>
                </c:pt>
                <c:pt idx="333">
                  <c:v>49583</c:v>
                </c:pt>
                <c:pt idx="334">
                  <c:v>49614</c:v>
                </c:pt>
                <c:pt idx="335">
                  <c:v>49644</c:v>
                </c:pt>
                <c:pt idx="336">
                  <c:v>49675</c:v>
                </c:pt>
                <c:pt idx="337">
                  <c:v>49706</c:v>
                </c:pt>
                <c:pt idx="338">
                  <c:v>49735</c:v>
                </c:pt>
                <c:pt idx="339">
                  <c:v>49766</c:v>
                </c:pt>
                <c:pt idx="340">
                  <c:v>49796</c:v>
                </c:pt>
                <c:pt idx="341">
                  <c:v>49827</c:v>
                </c:pt>
                <c:pt idx="342">
                  <c:v>49857</c:v>
                </c:pt>
                <c:pt idx="343">
                  <c:v>49888</c:v>
                </c:pt>
                <c:pt idx="344">
                  <c:v>49919</c:v>
                </c:pt>
                <c:pt idx="345">
                  <c:v>49949</c:v>
                </c:pt>
                <c:pt idx="346">
                  <c:v>49980</c:v>
                </c:pt>
                <c:pt idx="347">
                  <c:v>50010</c:v>
                </c:pt>
                <c:pt idx="348">
                  <c:v>50041</c:v>
                </c:pt>
                <c:pt idx="349">
                  <c:v>50072</c:v>
                </c:pt>
                <c:pt idx="350">
                  <c:v>50100</c:v>
                </c:pt>
                <c:pt idx="351">
                  <c:v>50131</c:v>
                </c:pt>
                <c:pt idx="352">
                  <c:v>50161</c:v>
                </c:pt>
                <c:pt idx="353">
                  <c:v>50192</c:v>
                </c:pt>
                <c:pt idx="354">
                  <c:v>50222</c:v>
                </c:pt>
                <c:pt idx="355">
                  <c:v>50253</c:v>
                </c:pt>
                <c:pt idx="356">
                  <c:v>50284</c:v>
                </c:pt>
                <c:pt idx="357">
                  <c:v>50314</c:v>
                </c:pt>
                <c:pt idx="358">
                  <c:v>50345</c:v>
                </c:pt>
                <c:pt idx="359">
                  <c:v>50375</c:v>
                </c:pt>
                <c:pt idx="360">
                  <c:v>50406</c:v>
                </c:pt>
                <c:pt idx="361">
                  <c:v>50437</c:v>
                </c:pt>
                <c:pt idx="362">
                  <c:v>50465</c:v>
                </c:pt>
                <c:pt idx="363">
                  <c:v>50496</c:v>
                </c:pt>
                <c:pt idx="364">
                  <c:v>50526</c:v>
                </c:pt>
                <c:pt idx="365">
                  <c:v>50557</c:v>
                </c:pt>
                <c:pt idx="366">
                  <c:v>50587</c:v>
                </c:pt>
                <c:pt idx="367">
                  <c:v>50618</c:v>
                </c:pt>
                <c:pt idx="368">
                  <c:v>50649</c:v>
                </c:pt>
                <c:pt idx="369">
                  <c:v>50679</c:v>
                </c:pt>
                <c:pt idx="370">
                  <c:v>50710</c:v>
                </c:pt>
                <c:pt idx="371">
                  <c:v>50740</c:v>
                </c:pt>
                <c:pt idx="372">
                  <c:v>50771</c:v>
                </c:pt>
                <c:pt idx="373">
                  <c:v>50802</c:v>
                </c:pt>
                <c:pt idx="374">
                  <c:v>50830</c:v>
                </c:pt>
                <c:pt idx="375">
                  <c:v>50861</c:v>
                </c:pt>
                <c:pt idx="376">
                  <c:v>50891</c:v>
                </c:pt>
                <c:pt idx="377">
                  <c:v>50922</c:v>
                </c:pt>
                <c:pt idx="378">
                  <c:v>50952</c:v>
                </c:pt>
                <c:pt idx="379">
                  <c:v>50983</c:v>
                </c:pt>
                <c:pt idx="380">
                  <c:v>51014</c:v>
                </c:pt>
                <c:pt idx="381">
                  <c:v>51044</c:v>
                </c:pt>
                <c:pt idx="382">
                  <c:v>51075</c:v>
                </c:pt>
                <c:pt idx="383">
                  <c:v>51105</c:v>
                </c:pt>
                <c:pt idx="384">
                  <c:v>51136</c:v>
                </c:pt>
                <c:pt idx="385">
                  <c:v>51167</c:v>
                </c:pt>
                <c:pt idx="386">
                  <c:v>51196</c:v>
                </c:pt>
                <c:pt idx="387">
                  <c:v>51227</c:v>
                </c:pt>
                <c:pt idx="388">
                  <c:v>51257</c:v>
                </c:pt>
                <c:pt idx="389">
                  <c:v>51288</c:v>
                </c:pt>
                <c:pt idx="390">
                  <c:v>51318</c:v>
                </c:pt>
                <c:pt idx="391">
                  <c:v>51349</c:v>
                </c:pt>
                <c:pt idx="392">
                  <c:v>51380</c:v>
                </c:pt>
                <c:pt idx="393">
                  <c:v>51410</c:v>
                </c:pt>
                <c:pt idx="394">
                  <c:v>51441</c:v>
                </c:pt>
                <c:pt idx="395">
                  <c:v>51471</c:v>
                </c:pt>
              </c:numCache>
            </c:numRef>
          </c:cat>
          <c:val>
            <c:numRef>
              <c:f>'Monthly Data'!$AN$12:$AN$407</c:f>
              <c:numCache>
                <c:formatCode>General</c:formatCode>
                <c:ptCount val="396"/>
                <c:pt idx="133" formatCode="_(* #,##0.00_);_(* \(#,##0.00\);_(* &quot;-&quot;??_);_(@_)">
                  <c:v>2.9580000000000002</c:v>
                </c:pt>
                <c:pt idx="134" formatCode="_(* #,##0.00_);_(* \(#,##0.00\);_(* &quot;-&quot;??_);_(@_)">
                  <c:v>2.8290000000000002</c:v>
                </c:pt>
                <c:pt idx="135" formatCode="_(* #,##0.00_);_(* \(#,##0.00\);_(* &quot;-&quot;??_);_(@_)">
                  <c:v>2.6269999999999998</c:v>
                </c:pt>
                <c:pt idx="136" formatCode="_(* #,##0.00_);_(* \(#,##0.00\);_(* &quot;-&quot;??_);_(@_)">
                  <c:v>2.605</c:v>
                </c:pt>
                <c:pt idx="137" formatCode="_(* #,##0.00_);_(* \(#,##0.00\);_(* &quot;-&quot;??_);_(@_)">
                  <c:v>2.645</c:v>
                </c:pt>
                <c:pt idx="138" formatCode="_(* #,##0.00_);_(* \(#,##0.00\);_(* &quot;-&quot;??_);_(@_)">
                  <c:v>2.6840000000000002</c:v>
                </c:pt>
                <c:pt idx="139" formatCode="_(* #,##0.00_);_(* \(#,##0.00\);_(* &quot;-&quot;??_);_(@_)">
                  <c:v>2.6789999999999998</c:v>
                </c:pt>
                <c:pt idx="140" formatCode="_(* #,##0.00_);_(* \(#,##0.00\);_(* &quot;-&quot;??_);_(@_)">
                  <c:v>2.6520000000000001</c:v>
                </c:pt>
                <c:pt idx="141" formatCode="_(* #,##0.00_);_(* \(#,##0.00\);_(* &quot;-&quot;??_);_(@_)">
                  <c:v>2.68</c:v>
                </c:pt>
                <c:pt idx="142" formatCode="_(* #,##0.00_);_(* \(#,##0.00\);_(* &quot;-&quot;??_);_(@_)">
                  <c:v>2.7280000000000002</c:v>
                </c:pt>
                <c:pt idx="143" formatCode="_(* #,##0.00_);_(* \(#,##0.00\);_(* &quot;-&quot;??_);_(@_)">
                  <c:v>2.8769999999999998</c:v>
                </c:pt>
                <c:pt idx="144" formatCode="_(* #,##0.00_);_(* \(#,##0.00\);_(* &quot;-&quot;??_);_(@_)">
                  <c:v>2.9929999999999999</c:v>
                </c:pt>
                <c:pt idx="145" formatCode="_(* #,##0.00_);_(* \(#,##0.00\);_(* &quot;-&quot;??_);_(@_)">
                  <c:v>2.93</c:v>
                </c:pt>
                <c:pt idx="146" formatCode="_(* #,##0.00_);_(* \(#,##0.00\);_(* &quot;-&quot;??_);_(@_)">
                  <c:v>2.76</c:v>
                </c:pt>
                <c:pt idx="147" formatCode="_(* #,##0.00_);_(* \(#,##0.00\);_(* &quot;-&quot;??_);_(@_)">
                  <c:v>2.4969999999999999</c:v>
                </c:pt>
                <c:pt idx="148" formatCode="_(* #,##0.00_);_(* \(#,##0.00\);_(* &quot;-&quot;??_);_(@_)">
                  <c:v>2.4500000000000002</c:v>
                </c:pt>
                <c:pt idx="149" formatCode="_(* #,##0.00_);_(* \(#,##0.00\);_(* &quot;-&quot;??_);_(@_)">
                  <c:v>2.4790000000000001</c:v>
                </c:pt>
                <c:pt idx="150" formatCode="_(* #,##0.00_);_(* \(#,##0.00\);_(* &quot;-&quot;??_);_(@_)">
                  <c:v>2.5099999999999998</c:v>
                </c:pt>
                <c:pt idx="151" formatCode="_(* #,##0.00_);_(* \(#,##0.00\);_(* &quot;-&quot;??_);_(@_)">
                  <c:v>2.5139999999999998</c:v>
                </c:pt>
                <c:pt idx="152" formatCode="_(* #,##0.00_);_(* \(#,##0.00\);_(* &quot;-&quot;??_);_(@_)">
                  <c:v>2.4950000000000001</c:v>
                </c:pt>
                <c:pt idx="153" formatCode="_(* #,##0.00_);_(* \(#,##0.00\);_(* &quot;-&quot;??_);_(@_)">
                  <c:v>2.516</c:v>
                </c:pt>
                <c:pt idx="154" formatCode="_(* #,##0.00_);_(* \(#,##0.00\);_(* &quot;-&quot;??_);_(@_)">
                  <c:v>2.5760000000000001</c:v>
                </c:pt>
                <c:pt idx="155" formatCode="_(* #,##0.00_);_(* \(#,##0.00\);_(* &quot;-&quot;??_);_(@_)">
                  <c:v>2.7530000000000001</c:v>
                </c:pt>
                <c:pt idx="156" formatCode="_(* #,##0.00_);_(* \(#,##0.00\);_(* &quot;-&quot;??_);_(@_)">
                  <c:v>2.875</c:v>
                </c:pt>
                <c:pt idx="157" formatCode="_(* #,##0.00_);_(* \(#,##0.00\);_(* &quot;-&quot;??_);_(@_)">
                  <c:v>2.8220000000000001</c:v>
                </c:pt>
                <c:pt idx="158" formatCode="_(* #,##0.00_);_(* \(#,##0.00\);_(* &quot;-&quot;??_);_(@_)">
                  <c:v>2.6749999999999998</c:v>
                </c:pt>
                <c:pt idx="159" formatCode="_(* #,##0.00_);_(* \(#,##0.00\);_(* &quot;-&quot;??_);_(@_)">
                  <c:v>2.4449999999999998</c:v>
                </c:pt>
                <c:pt idx="160" formatCode="_(* #,##0.00_);_(* \(#,##0.00\);_(* &quot;-&quot;??_);_(@_)">
                  <c:v>2.42</c:v>
                </c:pt>
                <c:pt idx="161" formatCode="_(* #,##0.00_);_(* \(#,##0.00\);_(* &quot;-&quot;??_);_(@_)">
                  <c:v>2.4580000000000002</c:v>
                </c:pt>
                <c:pt idx="162" formatCode="_(* #,##0.00_);_(* \(#,##0.00\);_(* &quot;-&quot;??_);_(@_)">
                  <c:v>2.4969999999999999</c:v>
                </c:pt>
                <c:pt idx="163" formatCode="_(* #,##0.00_);_(* \(#,##0.00\);_(* &quot;-&quot;??_);_(@_)">
                  <c:v>2.5129999999999999</c:v>
                </c:pt>
                <c:pt idx="164" formatCode="_(* #,##0.00_);_(* \(#,##0.00\);_(* &quot;-&quot;??_);_(@_)">
                  <c:v>2.5089999999999999</c:v>
                </c:pt>
                <c:pt idx="165" formatCode="_(* #,##0.00_);_(* \(#,##0.00\);_(* &quot;-&quot;??_);_(@_)">
                  <c:v>2.5339999999999998</c:v>
                </c:pt>
                <c:pt idx="166" formatCode="_(* #,##0.00_);_(* \(#,##0.00\);_(* &quot;-&quot;??_);_(@_)">
                  <c:v>2.5990000000000002</c:v>
                </c:pt>
                <c:pt idx="167" formatCode="_(* #,##0.00_);_(* \(#,##0.00\);_(* &quot;-&quot;??_);_(@_)">
                  <c:v>2.7749999999999999</c:v>
                </c:pt>
                <c:pt idx="168" formatCode="_(* #,##0.00_);_(* \(#,##0.00\);_(* &quot;-&quot;??_);_(@_)">
                  <c:v>2.8959999999999999</c:v>
                </c:pt>
                <c:pt idx="169" formatCode="_(* #,##0.00_);_(* \(#,##0.00\);_(* &quot;-&quot;??_);_(@_)">
                  <c:v>2.843</c:v>
                </c:pt>
                <c:pt idx="170" formatCode="_(* #,##0.00_);_(* \(#,##0.00\);_(* &quot;-&quot;??_);_(@_)">
                  <c:v>2.7480000000000002</c:v>
                </c:pt>
                <c:pt idx="171" formatCode="_(* #,##0.00_);_(* \(#,##0.00\);_(* &quot;-&quot;??_);_(@_)">
                  <c:v>2.5179999999999998</c:v>
                </c:pt>
                <c:pt idx="172" formatCode="_(* #,##0.00_);_(* \(#,##0.00\);_(* &quot;-&quot;??_);_(@_)">
                  <c:v>2.4950000000000001</c:v>
                </c:pt>
                <c:pt idx="173" formatCode="_(* #,##0.00_);_(* \(#,##0.00\);_(* &quot;-&quot;??_);_(@_)">
                  <c:v>2.524</c:v>
                </c:pt>
                <c:pt idx="174" formatCode="_(* #,##0.00_);_(* \(#,##0.00\);_(* &quot;-&quot;??_);_(@_)">
                  <c:v>2.556</c:v>
                </c:pt>
                <c:pt idx="175" formatCode="_(* #,##0.00_);_(* \(#,##0.00\);_(* &quot;-&quot;??_);_(@_)">
                  <c:v>2.5670000000000002</c:v>
                </c:pt>
                <c:pt idx="176" formatCode="_(* #,##0.00_);_(* \(#,##0.00\);_(* &quot;-&quot;??_);_(@_)">
                  <c:v>2.5590000000000002</c:v>
                </c:pt>
                <c:pt idx="177" formatCode="_(* #,##0.00_);_(* \(#,##0.00\);_(* &quot;-&quot;??_);_(@_)">
                  <c:v>2.585</c:v>
                </c:pt>
                <c:pt idx="178" formatCode="_(* #,##0.00_);_(* \(#,##0.00\);_(* &quot;-&quot;??_);_(@_)">
                  <c:v>2.65</c:v>
                </c:pt>
                <c:pt idx="179" formatCode="_(* #,##0.00_);_(* \(#,##0.00\);_(* &quot;-&quot;??_);_(@_)">
                  <c:v>2.802</c:v>
                </c:pt>
                <c:pt idx="180" formatCode="_(* #,##0.00_);_(* \(#,##0.00\);_(* &quot;-&quot;??_);_(@_)">
                  <c:v>2.9169999999999998</c:v>
                </c:pt>
                <c:pt idx="181" formatCode="_(* #,##0.00_);_(* \(#,##0.00\);_(* &quot;-&quot;??_);_(@_)">
                  <c:v>2.867</c:v>
                </c:pt>
                <c:pt idx="182" formatCode="_(* #,##0.00_);_(* \(#,##0.00\);_(* &quot;-&quot;??_);_(@_)">
                  <c:v>2.782</c:v>
                </c:pt>
                <c:pt idx="183" formatCode="_(* #,##0.00_);_(* \(#,##0.00\);_(* &quot;-&quot;??_);_(@_)">
                  <c:v>2.5550000000000002</c:v>
                </c:pt>
                <c:pt idx="184" formatCode="_(* #,##0.00_);_(* \(#,##0.00\);_(* &quot;-&quot;??_);_(@_)">
                  <c:v>2.5430000000000001</c:v>
                </c:pt>
                <c:pt idx="185" formatCode="_(* #,##0.00_);_(* \(#,##0.00\);_(* &quot;-&quot;??_);_(@_)">
                  <c:v>2.58</c:v>
                </c:pt>
                <c:pt idx="186" formatCode="_(* #,##0.00_);_(* \(#,##0.00\);_(* &quot;-&quot;??_);_(@_)">
                  <c:v>2.6179999999999999</c:v>
                </c:pt>
                <c:pt idx="187" formatCode="_(* #,##0.00_);_(* \(#,##0.00\);_(* &quot;-&quot;??_);_(@_)">
                  <c:v>2.6379999999999999</c:v>
                </c:pt>
                <c:pt idx="188" formatCode="_(* #,##0.00_);_(* \(#,##0.00\);_(* &quot;-&quot;??_);_(@_)">
                  <c:v>2.6440000000000001</c:v>
                </c:pt>
                <c:pt idx="189" formatCode="_(* #,##0.00_);_(* \(#,##0.00\);_(* &quot;-&quot;??_);_(@_)">
                  <c:v>2.6739999999999999</c:v>
                </c:pt>
                <c:pt idx="190" formatCode="_(* #,##0.00_);_(* \(#,##0.00\);_(* &quot;-&quot;??_);_(@_)">
                  <c:v>2.7389999999999999</c:v>
                </c:pt>
                <c:pt idx="191" formatCode="_(* #,##0.00_);_(* \(#,##0.00\);_(* &quot;-&quot;??_);_(@_)">
                  <c:v>2.891</c:v>
                </c:pt>
                <c:pt idx="192" formatCode="_(* #,##0.00_);_(* \(#,##0.00\);_(* &quot;-&quot;??_);_(@_)">
                  <c:v>3.0059999999999998</c:v>
                </c:pt>
                <c:pt idx="193" formatCode="_(* #,##0.00_);_(* \(#,##0.00\);_(* &quot;-&quot;??_);_(@_)">
                  <c:v>2.964</c:v>
                </c:pt>
                <c:pt idx="194" formatCode="_(* #,##0.00_);_(* \(#,##0.00\);_(* &quot;-&quot;??_);_(@_)">
                  <c:v>2.8889999999999998</c:v>
                </c:pt>
                <c:pt idx="195" formatCode="_(* #,##0.00_);_(* \(#,##0.00\);_(* &quot;-&quot;??_);_(@_)">
                  <c:v>2.6589999999999998</c:v>
                </c:pt>
                <c:pt idx="196" formatCode="_(* #,##0.00_);_(* \(#,##0.00\);_(* &quot;-&quot;??_);_(@_)">
                  <c:v>2.6440000000000001</c:v>
                </c:pt>
                <c:pt idx="197" formatCode="_(* #,##0.00_);_(* \(#,##0.00\);_(* &quot;-&quot;??_);_(@_)">
                  <c:v>2.673</c:v>
                </c:pt>
                <c:pt idx="198" formatCode="_(* #,##0.00_);_(* \(#,##0.00\);_(* &quot;-&quot;??_);_(@_)">
                  <c:v>2.7050000000000001</c:v>
                </c:pt>
                <c:pt idx="199" formatCode="_(* #,##0.00_);_(* \(#,##0.00\);_(* &quot;-&quot;??_);_(@_)">
                  <c:v>2.7240000000000002</c:v>
                </c:pt>
                <c:pt idx="200" formatCode="_(* #,##0.00_);_(* \(#,##0.00\);_(* &quot;-&quot;??_);_(@_)">
                  <c:v>2.7290000000000001</c:v>
                </c:pt>
                <c:pt idx="201" formatCode="_(* #,##0.00_);_(* \(#,##0.00\);_(* &quot;-&quot;??_);_(@_)">
                  <c:v>2.7589999999999999</c:v>
                </c:pt>
                <c:pt idx="202" formatCode="_(* #,##0.00_);_(* \(#,##0.00\);_(* &quot;-&quot;??_);_(@_)">
                  <c:v>2.8250000000000002</c:v>
                </c:pt>
                <c:pt idx="203" formatCode="_(* #,##0.00_);_(* \(#,##0.00\);_(* &quot;-&quot;??_);_(@_)">
                  <c:v>2.9769999999999999</c:v>
                </c:pt>
                <c:pt idx="204" formatCode="_(* #,##0.00_);_(* \(#,##0.00\);_(* &quot;-&quot;??_);_(@_)">
                  <c:v>3.0939999999999999</c:v>
                </c:pt>
                <c:pt idx="205" formatCode="_(* #,##0.00_);_(* \(#,##0.00\);_(* &quot;-&quot;??_);_(@_)">
                  <c:v>3.0590000000000002</c:v>
                </c:pt>
                <c:pt idx="206" formatCode="_(* #,##0.00_);_(* \(#,##0.00\);_(* &quot;-&quot;??_);_(@_)">
                  <c:v>2.9940000000000002</c:v>
                </c:pt>
                <c:pt idx="207" formatCode="_(* #,##0.00_);_(* \(#,##0.00\);_(* &quot;-&quot;??_);_(@_)">
                  <c:v>2.7639999999999998</c:v>
                </c:pt>
                <c:pt idx="208" formatCode="_(* #,##0.00_);_(* \(#,##0.00\);_(* &quot;-&quot;??_);_(@_)">
                  <c:v>2.7480000000000002</c:v>
                </c:pt>
                <c:pt idx="209" formatCode="_(* #,##0.00_);_(* \(#,##0.00\);_(* &quot;-&quot;??_);_(@_)">
                  <c:v>2.7770000000000001</c:v>
                </c:pt>
                <c:pt idx="210" formatCode="_(* #,##0.00_);_(* \(#,##0.00\);_(* &quot;-&quot;??_);_(@_)">
                  <c:v>2.8090000000000002</c:v>
                </c:pt>
                <c:pt idx="211" formatCode="_(* #,##0.00_);_(* \(#,##0.00\);_(* &quot;-&quot;??_);_(@_)">
                  <c:v>2.8279999999999998</c:v>
                </c:pt>
                <c:pt idx="212" formatCode="_(* #,##0.00_);_(* \(#,##0.00\);_(* &quot;-&quot;??_);_(@_)">
                  <c:v>2.8319999999999999</c:v>
                </c:pt>
                <c:pt idx="213" formatCode="_(* #,##0.00_);_(* \(#,##0.00\);_(* &quot;-&quot;??_);_(@_)">
                  <c:v>2.863</c:v>
                </c:pt>
                <c:pt idx="214" formatCode="_(* #,##0.00_);_(* \(#,##0.00\);_(* &quot;-&quot;??_);_(@_)">
                  <c:v>2.9289999999999998</c:v>
                </c:pt>
                <c:pt idx="215" formatCode="_(* #,##0.00_);_(* \(#,##0.00\);_(* &quot;-&quot;??_);_(@_)">
                  <c:v>3.081</c:v>
                </c:pt>
                <c:pt idx="216" formatCode="_(* #,##0.00_);_(* \(#,##0.00\);_(* &quot;-&quot;??_);_(@_)">
                  <c:v>3.2029999999999998</c:v>
                </c:pt>
                <c:pt idx="217" formatCode="_(* #,##0.00_);_(* \(#,##0.00\);_(* &quot;-&quot;??_);_(@_)">
                  <c:v>3.169</c:v>
                </c:pt>
                <c:pt idx="218" formatCode="_(* #,##0.00_);_(* \(#,##0.00\);_(* &quot;-&quot;??_);_(@_)">
                  <c:v>3.1040000000000001</c:v>
                </c:pt>
                <c:pt idx="219" formatCode="_(* #,##0.00_);_(* \(#,##0.00\);_(* &quot;-&quot;??_);_(@_)">
                  <c:v>2.8889999999999998</c:v>
                </c:pt>
                <c:pt idx="220" formatCode="_(* #,##0.00_);_(* \(#,##0.00\);_(* &quot;-&quot;??_);_(@_)">
                  <c:v>2.8730000000000002</c:v>
                </c:pt>
                <c:pt idx="221" formatCode="_(* #,##0.00_);_(* \(#,##0.00\);_(* &quot;-&quot;??_);_(@_)">
                  <c:v>2.8969999999999998</c:v>
                </c:pt>
                <c:pt idx="222" formatCode="_(* #,##0.00_);_(* \(#,##0.00\);_(* &quot;-&quot;??_);_(@_)">
                  <c:v>2.9239999999999999</c:v>
                </c:pt>
                <c:pt idx="223" formatCode="_(* #,##0.00_);_(* \(#,##0.00\);_(* &quot;-&quot;??_);_(@_)">
                  <c:v>2.944</c:v>
                </c:pt>
                <c:pt idx="224" formatCode="_(* #,##0.00_);_(* \(#,##0.00\);_(* &quot;-&quot;??_);_(@_)">
                  <c:v>2.948</c:v>
                </c:pt>
                <c:pt idx="225" formatCode="_(* #,##0.00_);_(* \(#,##0.00\);_(* &quot;-&quot;??_);_(@_)">
                  <c:v>2.976</c:v>
                </c:pt>
                <c:pt idx="226" formatCode="_(* #,##0.00_);_(* \(#,##0.00\);_(* &quot;-&quot;??_);_(@_)">
                  <c:v>3.0419999999999998</c:v>
                </c:pt>
                <c:pt idx="227" formatCode="_(* #,##0.00_);_(* \(#,##0.00\);_(* &quot;-&quot;??_);_(@_)">
                  <c:v>3.1890000000000001</c:v>
                </c:pt>
                <c:pt idx="228" formatCode="_(* #,##0.00_);_(* \(#,##0.00\);_(* &quot;-&quot;??_);_(@_)">
                  <c:v>3.31</c:v>
                </c:pt>
                <c:pt idx="229" formatCode="_(* #,##0.00_);_(* \(#,##0.00\);_(* &quot;-&quot;??_);_(@_)">
                  <c:v>3.2770000000000001</c:v>
                </c:pt>
                <c:pt idx="230" formatCode="_(* #,##0.00_);_(* \(#,##0.00\);_(* &quot;-&quot;??_);_(@_)">
                  <c:v>3.2120000000000002</c:v>
                </c:pt>
                <c:pt idx="231" formatCode="_(* #,##0.00_);_(* \(#,##0.00\);_(* &quot;-&quot;??_);_(@_)">
                  <c:v>2.9790000000000001</c:v>
                </c:pt>
                <c:pt idx="232" formatCode="_(* #,##0.00_);_(* \(#,##0.00\);_(* &quot;-&quot;??_);_(@_)">
                  <c:v>2.9609999999999999</c:v>
                </c:pt>
                <c:pt idx="233" formatCode="_(* #,##0.00_);_(* \(#,##0.00\);_(* &quot;-&quot;??_);_(@_)">
                  <c:v>2.9870000000000001</c:v>
                </c:pt>
                <c:pt idx="234" formatCode="_(* #,##0.00_);_(* \(#,##0.00\);_(* &quot;-&quot;??_);_(@_)">
                  <c:v>3.0150000000000001</c:v>
                </c:pt>
                <c:pt idx="235" formatCode="_(* #,##0.00_);_(* \(#,##0.00\);_(* &quot;-&quot;??_);_(@_)">
                  <c:v>3.0329999999999999</c:v>
                </c:pt>
                <c:pt idx="236" formatCode="_(* #,##0.00_);_(* \(#,##0.00\);_(* &quot;-&quot;??_);_(@_)">
                  <c:v>3.0379999999999998</c:v>
                </c:pt>
                <c:pt idx="237" formatCode="_(* #,##0.00_);_(* \(#,##0.00\);_(* &quot;-&quot;??_);_(@_)">
                  <c:v>3.0659999999999998</c:v>
                </c:pt>
                <c:pt idx="238" formatCode="_(* #,##0.00_);_(* \(#,##0.00\);_(* &quot;-&quot;??_);_(@_)">
                  <c:v>3.1320000000000001</c:v>
                </c:pt>
                <c:pt idx="239" formatCode="_(* #,##0.00_);_(* \(#,##0.00\);_(* &quot;-&quot;??_);_(@_)">
                  <c:v>3.2789999999999999</c:v>
                </c:pt>
                <c:pt idx="240" formatCode="_(* #,##0.00_);_(* \(#,##0.00\);_(* &quot;-&quot;??_);_(@_)">
                  <c:v>3.4</c:v>
                </c:pt>
                <c:pt idx="241" formatCode="_(* #,##0.00_);_(* \(#,##0.00\);_(* &quot;-&quot;??_);_(@_)">
                  <c:v>3.3679999999999999</c:v>
                </c:pt>
                <c:pt idx="242" formatCode="_(* #,##0.00_);_(* \(#,##0.00\);_(* &quot;-&quot;??_);_(@_)">
                  <c:v>3.3029999999999999</c:v>
                </c:pt>
                <c:pt idx="243" formatCode="_(* #,##0.00_);_(* \(#,##0.00\);_(* &quot;-&quot;??_);_(@_)">
                  <c:v>3.0329999999999999</c:v>
                </c:pt>
                <c:pt idx="244" formatCode="_(* #,##0.00_);_(* \(#,##0.00\);_(* &quot;-&quot;??_);_(@_)">
                  <c:v>3.0129999999999999</c:v>
                </c:pt>
                <c:pt idx="245" formatCode="_(* #,##0.00_);_(* \(#,##0.00\);_(* &quot;-&quot;??_);_(@_)">
                  <c:v>3.0430000000000001</c:v>
                </c:pt>
                <c:pt idx="246" formatCode="_(* #,##0.00_);_(* \(#,##0.00\);_(* &quot;-&quot;??_);_(@_)">
                  <c:v>3.0830000000000002</c:v>
                </c:pt>
                <c:pt idx="247" formatCode="_(* #,##0.00_);_(* \(#,##0.00\);_(* &quot;-&quot;??_);_(@_)">
                  <c:v>3.1230000000000002</c:v>
                </c:pt>
                <c:pt idx="248" formatCode="_(* #,##0.00_);_(* \(#,##0.00\);_(* &quot;-&quot;??_);_(@_)">
                  <c:v>3.1379999999999999</c:v>
                </c:pt>
                <c:pt idx="249" formatCode="_(* #,##0.00_);_(* \(#,##0.00\);_(* &quot;-&quot;??_);_(@_)">
                  <c:v>3.1840000000000002</c:v>
                </c:pt>
                <c:pt idx="250" formatCode="_(* #,##0.00_);_(* \(#,##0.00\);_(* &quot;-&quot;??_);_(@_)">
                  <c:v>3.254</c:v>
                </c:pt>
                <c:pt idx="251" formatCode="_(* #,##0.00_);_(* \(#,##0.00\);_(* &quot;-&quot;??_);_(@_)">
                  <c:v>3.4039999999999999</c:v>
                </c:pt>
                <c:pt idx="252" formatCode="_(* #,##0.00_);_(* \(#,##0.00\);_(* &quot;-&quot;??_);_(@_)">
                  <c:v>3.528</c:v>
                </c:pt>
                <c:pt idx="253" formatCode="_(* #,##0.00_);_(* \(#,##0.00\);_(* &quot;-&quot;??_);_(@_)">
                  <c:v>3.4969999999999999</c:v>
                </c:pt>
                <c:pt idx="254" formatCode="_(* #,##0.00_);_(* \(#,##0.00\);_(* &quot;-&quot;??_);_(@_)">
                  <c:v>3.4319999999999999</c:v>
                </c:pt>
                <c:pt idx="255" formatCode="_(* #,##0.00_);_(* \(#,##0.00\);_(* &quot;-&quot;??_);_(@_)">
                  <c:v>3.1269999999999998</c:v>
                </c:pt>
                <c:pt idx="256" formatCode="_(* #,##0.00_);_(* \(#,##0.00\);_(* &quot;-&quot;??_);_(@_)">
                  <c:v>3.105</c:v>
                </c:pt>
                <c:pt idx="257" formatCode="_(* #,##0.00_);_(* \(#,##0.00\);_(* &quot;-&quot;??_);_(@_)">
                  <c:v>3.1349999999999998</c:v>
                </c:pt>
                <c:pt idx="258" formatCode="_(* #,##0.00_);_(* \(#,##0.00\);_(* &quot;-&quot;??_);_(@_)">
                  <c:v>3.1749999999999998</c:v>
                </c:pt>
                <c:pt idx="259" formatCode="_(* #,##0.00_);_(* \(#,##0.00\);_(* &quot;-&quot;??_);_(@_)">
                  <c:v>3.2149999999999999</c:v>
                </c:pt>
                <c:pt idx="260" formatCode="_(* #,##0.00_);_(* \(#,##0.00\);_(* &quot;-&quot;??_);_(@_)">
                  <c:v>3.23</c:v>
                </c:pt>
                <c:pt idx="261" formatCode="_(* #,##0.00_);_(* \(#,##0.00\);_(* &quot;-&quot;??_);_(@_)">
                  <c:v>3.2759999999999998</c:v>
                </c:pt>
                <c:pt idx="262" formatCode="_(* #,##0.00_);_(* \(#,##0.00\);_(* &quot;-&quot;??_);_(@_)">
                  <c:v>3.3479999999999999</c:v>
                </c:pt>
                <c:pt idx="263" formatCode="_(* #,##0.00_);_(* \(#,##0.00\);_(* &quot;-&quot;??_);_(@_)">
                  <c:v>3.5</c:v>
                </c:pt>
                <c:pt idx="264" formatCode="_(* #,##0.00_);_(* \(#,##0.00\);_(* &quot;-&quot;??_);_(@_)">
                  <c:v>3.6309999999999998</c:v>
                </c:pt>
                <c:pt idx="265" formatCode="_(* #,##0.00_);_(* \(#,##0.00\);_(* &quot;-&quot;??_);_(@_)">
                  <c:v>3.601</c:v>
                </c:pt>
                <c:pt idx="266" formatCode="_(* #,##0.00_);_(* \(#,##0.00\);_(* &quot;-&quot;??_);_(@_)">
                  <c:v>3.536</c:v>
                </c:pt>
                <c:pt idx="267" formatCode="_(* #,##0.00_);_(* \(#,##0.00\);_(* &quot;-&quot;??_);_(@_)">
                  <c:v>3.2109999999999999</c:v>
                </c:pt>
                <c:pt idx="268" formatCode="_(* #,##0.00_);_(* \(#,##0.00\);_(* &quot;-&quot;??_);_(@_)">
                  <c:v>3.1890000000000001</c:v>
                </c:pt>
                <c:pt idx="269" formatCode="_(* #,##0.00_);_(* \(#,##0.00\);_(* &quot;-&quot;??_);_(@_)">
                  <c:v>3.2240000000000002</c:v>
                </c:pt>
                <c:pt idx="270" formatCode="_(* #,##0.00_);_(* \(#,##0.00\);_(* &quot;-&quot;??_);_(@_)">
                  <c:v>3.2690000000000001</c:v>
                </c:pt>
                <c:pt idx="271" formatCode="_(* #,##0.00_);_(* \(#,##0.00\);_(* &quot;-&quot;??_);_(@_)">
                  <c:v>3.3090000000000002</c:v>
                </c:pt>
                <c:pt idx="272" formatCode="_(* #,##0.00_);_(* \(#,##0.00\);_(* &quot;-&quot;??_);_(@_)">
                  <c:v>3.3239999999999998</c:v>
                </c:pt>
                <c:pt idx="273" formatCode="_(* #,##0.00_);_(* \(#,##0.00\);_(* &quot;-&quot;??_);_(@_)">
                  <c:v>3.37</c:v>
                </c:pt>
                <c:pt idx="274" formatCode="_(* #,##0.00_);_(* \(#,##0.00\);_(* &quot;-&quot;??_);_(@_)">
                  <c:v>3.4420000000000002</c:v>
                </c:pt>
                <c:pt idx="275" formatCode="_(* #,##0.00_);_(* \(#,##0.00\);_(* &quot;-&quot;??_);_(@_)">
                  <c:v>3.597</c:v>
                </c:pt>
                <c:pt idx="276" formatCode="_(* #,##0.00_);_(* \(#,##0.00\);_(* &quot;-&quot;??_);_(@_)">
                  <c:v>3.7269999999999999</c:v>
                </c:pt>
                <c:pt idx="277" formatCode="_(* #,##0.00_);_(* \(#,##0.00\);_(* &quot;-&quot;??_);_(@_)">
                  <c:v>3.6970000000000001</c:v>
                </c:pt>
                <c:pt idx="278" formatCode="_(* #,##0.00_);_(* \(#,##0.00\);_(* &quot;-&quot;??_);_(@_)">
                  <c:v>3.6320000000000001</c:v>
                </c:pt>
                <c:pt idx="279" formatCode="_(* #,##0.00_);_(* \(#,##0.00\);_(* &quot;-&quot;??_);_(@_)">
                  <c:v>3.3069999999999999</c:v>
                </c:pt>
                <c:pt idx="280" formatCode="_(* #,##0.00_);_(* \(#,##0.00\);_(* &quot;-&quot;??_);_(@_)">
                  <c:v>3.2850000000000001</c:v>
                </c:pt>
                <c:pt idx="281" formatCode="_(* #,##0.00_);_(* \(#,##0.00\);_(* &quot;-&quot;??_);_(@_)">
                  <c:v>3.32</c:v>
                </c:pt>
                <c:pt idx="282" formatCode="_(* #,##0.00_);_(* \(#,##0.00\);_(* &quot;-&quot;??_);_(@_)">
                  <c:v>3.3650000000000002</c:v>
                </c:pt>
                <c:pt idx="283" formatCode="_(* #,##0.00_);_(* \(#,##0.00\);_(* &quot;-&quot;??_);_(@_)">
                  <c:v>3.4049999999999998</c:v>
                </c:pt>
                <c:pt idx="284" formatCode="_(* #,##0.00_);_(* \(#,##0.00\);_(* &quot;-&quot;??_);_(@_)">
                  <c:v>3.42</c:v>
                </c:pt>
                <c:pt idx="285" formatCode="_(* #,##0.00_);_(* \(#,##0.00\);_(* &quot;-&quot;??_);_(@_)">
                  <c:v>3.4660000000000002</c:v>
                </c:pt>
                <c:pt idx="286" formatCode="_(* #,##0.00_);_(* \(#,##0.00\);_(* &quot;-&quot;??_);_(@_)">
                  <c:v>3.5379999999999998</c:v>
                </c:pt>
                <c:pt idx="287" formatCode="_(* #,##0.00_);_(* \(#,##0.00\);_(* &quot;-&quot;??_);_(@_)">
                  <c:v>3.6930000000000001</c:v>
                </c:pt>
              </c:numCache>
            </c:numRef>
          </c:val>
          <c:smooth val="0"/>
          <c:extLst>
            <c:ext xmlns:c16="http://schemas.microsoft.com/office/drawing/2014/chart" uri="{C3380CC4-5D6E-409C-BE32-E72D297353CC}">
              <c16:uniqueId val="{00000000-4F86-49F8-A829-A6A2B31BE2AE}"/>
            </c:ext>
          </c:extLst>
        </c:ser>
        <c:ser>
          <c:idx val="2"/>
          <c:order val="1"/>
          <c:tx>
            <c:strRef>
              <c:f>'Monthly Data'!$AO$6</c:f>
              <c:strCache>
                <c:ptCount val="1"/>
                <c:pt idx="0">
                  <c:v>1/2/2018</c:v>
                </c:pt>
              </c:strCache>
            </c:strRef>
          </c:tx>
          <c:spPr>
            <a:ln w="28575" cap="rnd">
              <a:solidFill>
                <a:schemeClr val="accent3"/>
              </a:solidFill>
              <a:round/>
            </a:ln>
            <a:effectLst/>
          </c:spPr>
          <c:marker>
            <c:symbol val="none"/>
          </c:marker>
          <c:cat>
            <c:numRef>
              <c:f>'Monthly Data'!$B$12:$B$407</c:f>
              <c:numCache>
                <c:formatCode>mmm\-yy</c:formatCode>
                <c:ptCount val="396"/>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pt idx="77">
                  <c:v>41791</c:v>
                </c:pt>
                <c:pt idx="78">
                  <c:v>41821</c:v>
                </c:pt>
                <c:pt idx="79">
                  <c:v>41852</c:v>
                </c:pt>
                <c:pt idx="80">
                  <c:v>41883</c:v>
                </c:pt>
                <c:pt idx="81">
                  <c:v>41913</c:v>
                </c:pt>
                <c:pt idx="82">
                  <c:v>41944</c:v>
                </c:pt>
                <c:pt idx="83">
                  <c:v>41974</c:v>
                </c:pt>
                <c:pt idx="84">
                  <c:v>42005</c:v>
                </c:pt>
                <c:pt idx="85">
                  <c:v>42036</c:v>
                </c:pt>
                <c:pt idx="86">
                  <c:v>42064</c:v>
                </c:pt>
                <c:pt idx="87">
                  <c:v>42095</c:v>
                </c:pt>
                <c:pt idx="88">
                  <c:v>42125</c:v>
                </c:pt>
                <c:pt idx="89">
                  <c:v>42156</c:v>
                </c:pt>
                <c:pt idx="90">
                  <c:v>42186</c:v>
                </c:pt>
                <c:pt idx="91">
                  <c:v>42217</c:v>
                </c:pt>
                <c:pt idx="92">
                  <c:v>42248</c:v>
                </c:pt>
                <c:pt idx="93">
                  <c:v>42278</c:v>
                </c:pt>
                <c:pt idx="94">
                  <c:v>42309</c:v>
                </c:pt>
                <c:pt idx="95">
                  <c:v>42339</c:v>
                </c:pt>
                <c:pt idx="96">
                  <c:v>42370</c:v>
                </c:pt>
                <c:pt idx="97">
                  <c:v>42401</c:v>
                </c:pt>
                <c:pt idx="98">
                  <c:v>42430</c:v>
                </c:pt>
                <c:pt idx="99">
                  <c:v>42461</c:v>
                </c:pt>
                <c:pt idx="100">
                  <c:v>42491</c:v>
                </c:pt>
                <c:pt idx="101">
                  <c:v>42522</c:v>
                </c:pt>
                <c:pt idx="102">
                  <c:v>42552</c:v>
                </c:pt>
                <c:pt idx="103">
                  <c:v>42583</c:v>
                </c:pt>
                <c:pt idx="104">
                  <c:v>42614</c:v>
                </c:pt>
                <c:pt idx="105">
                  <c:v>42644</c:v>
                </c:pt>
                <c:pt idx="106">
                  <c:v>42675</c:v>
                </c:pt>
                <c:pt idx="107">
                  <c:v>42705</c:v>
                </c:pt>
                <c:pt idx="108">
                  <c:v>42736</c:v>
                </c:pt>
                <c:pt idx="109">
                  <c:v>42767</c:v>
                </c:pt>
                <c:pt idx="110">
                  <c:v>42795</c:v>
                </c:pt>
                <c:pt idx="111">
                  <c:v>42826</c:v>
                </c:pt>
                <c:pt idx="112">
                  <c:v>42856</c:v>
                </c:pt>
                <c:pt idx="113">
                  <c:v>42887</c:v>
                </c:pt>
                <c:pt idx="114">
                  <c:v>42917</c:v>
                </c:pt>
                <c:pt idx="115">
                  <c:v>42948</c:v>
                </c:pt>
                <c:pt idx="116">
                  <c:v>42979</c:v>
                </c:pt>
                <c:pt idx="117">
                  <c:v>43009</c:v>
                </c:pt>
                <c:pt idx="118">
                  <c:v>43040</c:v>
                </c:pt>
                <c:pt idx="119">
                  <c:v>43070</c:v>
                </c:pt>
                <c:pt idx="120">
                  <c:v>43101</c:v>
                </c:pt>
                <c:pt idx="121">
                  <c:v>43132</c:v>
                </c:pt>
                <c:pt idx="122">
                  <c:v>43160</c:v>
                </c:pt>
                <c:pt idx="123">
                  <c:v>43191</c:v>
                </c:pt>
                <c:pt idx="124">
                  <c:v>43221</c:v>
                </c:pt>
                <c:pt idx="125">
                  <c:v>43252</c:v>
                </c:pt>
                <c:pt idx="126">
                  <c:v>43282</c:v>
                </c:pt>
                <c:pt idx="127">
                  <c:v>43313</c:v>
                </c:pt>
                <c:pt idx="128">
                  <c:v>43344</c:v>
                </c:pt>
                <c:pt idx="129">
                  <c:v>43374</c:v>
                </c:pt>
                <c:pt idx="130">
                  <c:v>43405</c:v>
                </c:pt>
                <c:pt idx="131">
                  <c:v>43435</c:v>
                </c:pt>
                <c:pt idx="132">
                  <c:v>43466</c:v>
                </c:pt>
                <c:pt idx="133">
                  <c:v>43497</c:v>
                </c:pt>
                <c:pt idx="134">
                  <c:v>43525</c:v>
                </c:pt>
                <c:pt idx="135">
                  <c:v>43556</c:v>
                </c:pt>
                <c:pt idx="136">
                  <c:v>43586</c:v>
                </c:pt>
                <c:pt idx="137">
                  <c:v>43617</c:v>
                </c:pt>
                <c:pt idx="138">
                  <c:v>43647</c:v>
                </c:pt>
                <c:pt idx="139">
                  <c:v>43678</c:v>
                </c:pt>
                <c:pt idx="140">
                  <c:v>43709</c:v>
                </c:pt>
                <c:pt idx="141">
                  <c:v>43739</c:v>
                </c:pt>
                <c:pt idx="142">
                  <c:v>43770</c:v>
                </c:pt>
                <c:pt idx="143">
                  <c:v>43800</c:v>
                </c:pt>
                <c:pt idx="144">
                  <c:v>43831</c:v>
                </c:pt>
                <c:pt idx="145">
                  <c:v>43862</c:v>
                </c:pt>
                <c:pt idx="146">
                  <c:v>43891</c:v>
                </c:pt>
                <c:pt idx="147">
                  <c:v>43922</c:v>
                </c:pt>
                <c:pt idx="148">
                  <c:v>43952</c:v>
                </c:pt>
                <c:pt idx="149">
                  <c:v>43983</c:v>
                </c:pt>
                <c:pt idx="150">
                  <c:v>44013</c:v>
                </c:pt>
                <c:pt idx="151">
                  <c:v>44044</c:v>
                </c:pt>
                <c:pt idx="152">
                  <c:v>44075</c:v>
                </c:pt>
                <c:pt idx="153">
                  <c:v>44105</c:v>
                </c:pt>
                <c:pt idx="154">
                  <c:v>44136</c:v>
                </c:pt>
                <c:pt idx="155">
                  <c:v>44166</c:v>
                </c:pt>
                <c:pt idx="156">
                  <c:v>44197</c:v>
                </c:pt>
                <c:pt idx="157">
                  <c:v>44228</c:v>
                </c:pt>
                <c:pt idx="158">
                  <c:v>44256</c:v>
                </c:pt>
                <c:pt idx="159">
                  <c:v>44287</c:v>
                </c:pt>
                <c:pt idx="160">
                  <c:v>44317</c:v>
                </c:pt>
                <c:pt idx="161">
                  <c:v>44348</c:v>
                </c:pt>
                <c:pt idx="162">
                  <c:v>44378</c:v>
                </c:pt>
                <c:pt idx="163">
                  <c:v>44409</c:v>
                </c:pt>
                <c:pt idx="164">
                  <c:v>44440</c:v>
                </c:pt>
                <c:pt idx="165">
                  <c:v>44470</c:v>
                </c:pt>
                <c:pt idx="166">
                  <c:v>44501</c:v>
                </c:pt>
                <c:pt idx="167">
                  <c:v>44531</c:v>
                </c:pt>
                <c:pt idx="168">
                  <c:v>44562</c:v>
                </c:pt>
                <c:pt idx="169">
                  <c:v>44593</c:v>
                </c:pt>
                <c:pt idx="170">
                  <c:v>44621</c:v>
                </c:pt>
                <c:pt idx="171">
                  <c:v>44652</c:v>
                </c:pt>
                <c:pt idx="172">
                  <c:v>44682</c:v>
                </c:pt>
                <c:pt idx="173">
                  <c:v>44713</c:v>
                </c:pt>
                <c:pt idx="174">
                  <c:v>44743</c:v>
                </c:pt>
                <c:pt idx="175">
                  <c:v>44774</c:v>
                </c:pt>
                <c:pt idx="176">
                  <c:v>44805</c:v>
                </c:pt>
                <c:pt idx="177">
                  <c:v>44835</c:v>
                </c:pt>
                <c:pt idx="178">
                  <c:v>44866</c:v>
                </c:pt>
                <c:pt idx="179">
                  <c:v>44896</c:v>
                </c:pt>
                <c:pt idx="180">
                  <c:v>44927</c:v>
                </c:pt>
                <c:pt idx="181">
                  <c:v>44958</c:v>
                </c:pt>
                <c:pt idx="182">
                  <c:v>44986</c:v>
                </c:pt>
                <c:pt idx="183">
                  <c:v>45017</c:v>
                </c:pt>
                <c:pt idx="184">
                  <c:v>45047</c:v>
                </c:pt>
                <c:pt idx="185">
                  <c:v>45078</c:v>
                </c:pt>
                <c:pt idx="186">
                  <c:v>45108</c:v>
                </c:pt>
                <c:pt idx="187">
                  <c:v>45139</c:v>
                </c:pt>
                <c:pt idx="188">
                  <c:v>45170</c:v>
                </c:pt>
                <c:pt idx="189">
                  <c:v>45200</c:v>
                </c:pt>
                <c:pt idx="190">
                  <c:v>45231</c:v>
                </c:pt>
                <c:pt idx="191">
                  <c:v>45261</c:v>
                </c:pt>
                <c:pt idx="192">
                  <c:v>45292</c:v>
                </c:pt>
                <c:pt idx="193">
                  <c:v>45323</c:v>
                </c:pt>
                <c:pt idx="194">
                  <c:v>45352</c:v>
                </c:pt>
                <c:pt idx="195">
                  <c:v>45383</c:v>
                </c:pt>
                <c:pt idx="196">
                  <c:v>45413</c:v>
                </c:pt>
                <c:pt idx="197">
                  <c:v>45444</c:v>
                </c:pt>
                <c:pt idx="198">
                  <c:v>45474</c:v>
                </c:pt>
                <c:pt idx="199">
                  <c:v>45505</c:v>
                </c:pt>
                <c:pt idx="200">
                  <c:v>45536</c:v>
                </c:pt>
                <c:pt idx="201">
                  <c:v>45566</c:v>
                </c:pt>
                <c:pt idx="202">
                  <c:v>45597</c:v>
                </c:pt>
                <c:pt idx="203">
                  <c:v>45627</c:v>
                </c:pt>
                <c:pt idx="204">
                  <c:v>45658</c:v>
                </c:pt>
                <c:pt idx="205">
                  <c:v>45689</c:v>
                </c:pt>
                <c:pt idx="206">
                  <c:v>45717</c:v>
                </c:pt>
                <c:pt idx="207">
                  <c:v>45748</c:v>
                </c:pt>
                <c:pt idx="208">
                  <c:v>45778</c:v>
                </c:pt>
                <c:pt idx="209">
                  <c:v>45809</c:v>
                </c:pt>
                <c:pt idx="210">
                  <c:v>45839</c:v>
                </c:pt>
                <c:pt idx="211">
                  <c:v>45870</c:v>
                </c:pt>
                <c:pt idx="212">
                  <c:v>45901</c:v>
                </c:pt>
                <c:pt idx="213">
                  <c:v>45931</c:v>
                </c:pt>
                <c:pt idx="214">
                  <c:v>45962</c:v>
                </c:pt>
                <c:pt idx="215">
                  <c:v>45992</c:v>
                </c:pt>
                <c:pt idx="216">
                  <c:v>46023</c:v>
                </c:pt>
                <c:pt idx="217">
                  <c:v>46054</c:v>
                </c:pt>
                <c:pt idx="218">
                  <c:v>46082</c:v>
                </c:pt>
                <c:pt idx="219">
                  <c:v>46113</c:v>
                </c:pt>
                <c:pt idx="220">
                  <c:v>46143</c:v>
                </c:pt>
                <c:pt idx="221">
                  <c:v>46174</c:v>
                </c:pt>
                <c:pt idx="222">
                  <c:v>46204</c:v>
                </c:pt>
                <c:pt idx="223">
                  <c:v>46235</c:v>
                </c:pt>
                <c:pt idx="224">
                  <c:v>46266</c:v>
                </c:pt>
                <c:pt idx="225">
                  <c:v>46296</c:v>
                </c:pt>
                <c:pt idx="226">
                  <c:v>46327</c:v>
                </c:pt>
                <c:pt idx="227">
                  <c:v>46357</c:v>
                </c:pt>
                <c:pt idx="228">
                  <c:v>46388</c:v>
                </c:pt>
                <c:pt idx="229">
                  <c:v>46419</c:v>
                </c:pt>
                <c:pt idx="230">
                  <c:v>46447</c:v>
                </c:pt>
                <c:pt idx="231">
                  <c:v>46478</c:v>
                </c:pt>
                <c:pt idx="232">
                  <c:v>46508</c:v>
                </c:pt>
                <c:pt idx="233">
                  <c:v>46539</c:v>
                </c:pt>
                <c:pt idx="234">
                  <c:v>46569</c:v>
                </c:pt>
                <c:pt idx="235">
                  <c:v>46600</c:v>
                </c:pt>
                <c:pt idx="236">
                  <c:v>46631</c:v>
                </c:pt>
                <c:pt idx="237">
                  <c:v>46661</c:v>
                </c:pt>
                <c:pt idx="238">
                  <c:v>46692</c:v>
                </c:pt>
                <c:pt idx="239">
                  <c:v>46722</c:v>
                </c:pt>
                <c:pt idx="240">
                  <c:v>46753</c:v>
                </c:pt>
                <c:pt idx="241">
                  <c:v>46784</c:v>
                </c:pt>
                <c:pt idx="242">
                  <c:v>46813</c:v>
                </c:pt>
                <c:pt idx="243">
                  <c:v>46844</c:v>
                </c:pt>
                <c:pt idx="244">
                  <c:v>46874</c:v>
                </c:pt>
                <c:pt idx="245">
                  <c:v>46905</c:v>
                </c:pt>
                <c:pt idx="246">
                  <c:v>46935</c:v>
                </c:pt>
                <c:pt idx="247">
                  <c:v>46966</c:v>
                </c:pt>
                <c:pt idx="248">
                  <c:v>46997</c:v>
                </c:pt>
                <c:pt idx="249">
                  <c:v>47027</c:v>
                </c:pt>
                <c:pt idx="250">
                  <c:v>47058</c:v>
                </c:pt>
                <c:pt idx="251">
                  <c:v>47088</c:v>
                </c:pt>
                <c:pt idx="252">
                  <c:v>47119</c:v>
                </c:pt>
                <c:pt idx="253">
                  <c:v>47150</c:v>
                </c:pt>
                <c:pt idx="254">
                  <c:v>47178</c:v>
                </c:pt>
                <c:pt idx="255">
                  <c:v>47209</c:v>
                </c:pt>
                <c:pt idx="256">
                  <c:v>47239</c:v>
                </c:pt>
                <c:pt idx="257">
                  <c:v>47270</c:v>
                </c:pt>
                <c:pt idx="258">
                  <c:v>47300</c:v>
                </c:pt>
                <c:pt idx="259">
                  <c:v>47331</c:v>
                </c:pt>
                <c:pt idx="260">
                  <c:v>47362</c:v>
                </c:pt>
                <c:pt idx="261">
                  <c:v>47392</c:v>
                </c:pt>
                <c:pt idx="262">
                  <c:v>47423</c:v>
                </c:pt>
                <c:pt idx="263">
                  <c:v>47453</c:v>
                </c:pt>
                <c:pt idx="264">
                  <c:v>47484</c:v>
                </c:pt>
                <c:pt idx="265">
                  <c:v>47515</c:v>
                </c:pt>
                <c:pt idx="266">
                  <c:v>47543</c:v>
                </c:pt>
                <c:pt idx="267">
                  <c:v>47574</c:v>
                </c:pt>
                <c:pt idx="268">
                  <c:v>47604</c:v>
                </c:pt>
                <c:pt idx="269">
                  <c:v>47635</c:v>
                </c:pt>
                <c:pt idx="270">
                  <c:v>47665</c:v>
                </c:pt>
                <c:pt idx="271">
                  <c:v>47696</c:v>
                </c:pt>
                <c:pt idx="272">
                  <c:v>47727</c:v>
                </c:pt>
                <c:pt idx="273">
                  <c:v>47757</c:v>
                </c:pt>
                <c:pt idx="274">
                  <c:v>47788</c:v>
                </c:pt>
                <c:pt idx="275">
                  <c:v>47818</c:v>
                </c:pt>
                <c:pt idx="276">
                  <c:v>47849</c:v>
                </c:pt>
                <c:pt idx="277">
                  <c:v>47880</c:v>
                </c:pt>
                <c:pt idx="278">
                  <c:v>47908</c:v>
                </c:pt>
                <c:pt idx="279">
                  <c:v>47939</c:v>
                </c:pt>
                <c:pt idx="280">
                  <c:v>47969</c:v>
                </c:pt>
                <c:pt idx="281">
                  <c:v>48000</c:v>
                </c:pt>
                <c:pt idx="282">
                  <c:v>48030</c:v>
                </c:pt>
                <c:pt idx="283">
                  <c:v>48061</c:v>
                </c:pt>
                <c:pt idx="284">
                  <c:v>48092</c:v>
                </c:pt>
                <c:pt idx="285">
                  <c:v>48122</c:v>
                </c:pt>
                <c:pt idx="286">
                  <c:v>48153</c:v>
                </c:pt>
                <c:pt idx="287">
                  <c:v>48183</c:v>
                </c:pt>
                <c:pt idx="288">
                  <c:v>48214</c:v>
                </c:pt>
                <c:pt idx="289">
                  <c:v>48245</c:v>
                </c:pt>
                <c:pt idx="290">
                  <c:v>48274</c:v>
                </c:pt>
                <c:pt idx="291">
                  <c:v>48305</c:v>
                </c:pt>
                <c:pt idx="292">
                  <c:v>48335</c:v>
                </c:pt>
                <c:pt idx="293">
                  <c:v>48366</c:v>
                </c:pt>
                <c:pt idx="294">
                  <c:v>48396</c:v>
                </c:pt>
                <c:pt idx="295">
                  <c:v>48427</c:v>
                </c:pt>
                <c:pt idx="296">
                  <c:v>48458</c:v>
                </c:pt>
                <c:pt idx="297">
                  <c:v>48488</c:v>
                </c:pt>
                <c:pt idx="298">
                  <c:v>48519</c:v>
                </c:pt>
                <c:pt idx="299">
                  <c:v>48549</c:v>
                </c:pt>
                <c:pt idx="300">
                  <c:v>48580</c:v>
                </c:pt>
                <c:pt idx="301">
                  <c:v>48611</c:v>
                </c:pt>
                <c:pt idx="302">
                  <c:v>48639</c:v>
                </c:pt>
                <c:pt idx="303">
                  <c:v>48670</c:v>
                </c:pt>
                <c:pt idx="304">
                  <c:v>48700</c:v>
                </c:pt>
                <c:pt idx="305">
                  <c:v>48731</c:v>
                </c:pt>
                <c:pt idx="306">
                  <c:v>48761</c:v>
                </c:pt>
                <c:pt idx="307">
                  <c:v>48792</c:v>
                </c:pt>
                <c:pt idx="308">
                  <c:v>48823</c:v>
                </c:pt>
                <c:pt idx="309">
                  <c:v>48853</c:v>
                </c:pt>
                <c:pt idx="310">
                  <c:v>48884</c:v>
                </c:pt>
                <c:pt idx="311">
                  <c:v>48914</c:v>
                </c:pt>
                <c:pt idx="312">
                  <c:v>48945</c:v>
                </c:pt>
                <c:pt idx="313">
                  <c:v>48976</c:v>
                </c:pt>
                <c:pt idx="314">
                  <c:v>49004</c:v>
                </c:pt>
                <c:pt idx="315">
                  <c:v>49035</c:v>
                </c:pt>
                <c:pt idx="316">
                  <c:v>49065</c:v>
                </c:pt>
                <c:pt idx="317">
                  <c:v>49096</c:v>
                </c:pt>
                <c:pt idx="318">
                  <c:v>49126</c:v>
                </c:pt>
                <c:pt idx="319">
                  <c:v>49157</c:v>
                </c:pt>
                <c:pt idx="320">
                  <c:v>49188</c:v>
                </c:pt>
                <c:pt idx="321">
                  <c:v>49218</c:v>
                </c:pt>
                <c:pt idx="322">
                  <c:v>49249</c:v>
                </c:pt>
                <c:pt idx="323">
                  <c:v>49279</c:v>
                </c:pt>
                <c:pt idx="324">
                  <c:v>49310</c:v>
                </c:pt>
                <c:pt idx="325">
                  <c:v>49341</c:v>
                </c:pt>
                <c:pt idx="326">
                  <c:v>49369</c:v>
                </c:pt>
                <c:pt idx="327">
                  <c:v>49400</c:v>
                </c:pt>
                <c:pt idx="328">
                  <c:v>49430</c:v>
                </c:pt>
                <c:pt idx="329">
                  <c:v>49461</c:v>
                </c:pt>
                <c:pt idx="330">
                  <c:v>49491</c:v>
                </c:pt>
                <c:pt idx="331">
                  <c:v>49522</c:v>
                </c:pt>
                <c:pt idx="332">
                  <c:v>49553</c:v>
                </c:pt>
                <c:pt idx="333">
                  <c:v>49583</c:v>
                </c:pt>
                <c:pt idx="334">
                  <c:v>49614</c:v>
                </c:pt>
                <c:pt idx="335">
                  <c:v>49644</c:v>
                </c:pt>
                <c:pt idx="336">
                  <c:v>49675</c:v>
                </c:pt>
                <c:pt idx="337">
                  <c:v>49706</c:v>
                </c:pt>
                <c:pt idx="338">
                  <c:v>49735</c:v>
                </c:pt>
                <c:pt idx="339">
                  <c:v>49766</c:v>
                </c:pt>
                <c:pt idx="340">
                  <c:v>49796</c:v>
                </c:pt>
                <c:pt idx="341">
                  <c:v>49827</c:v>
                </c:pt>
                <c:pt idx="342">
                  <c:v>49857</c:v>
                </c:pt>
                <c:pt idx="343">
                  <c:v>49888</c:v>
                </c:pt>
                <c:pt idx="344">
                  <c:v>49919</c:v>
                </c:pt>
                <c:pt idx="345">
                  <c:v>49949</c:v>
                </c:pt>
                <c:pt idx="346">
                  <c:v>49980</c:v>
                </c:pt>
                <c:pt idx="347">
                  <c:v>50010</c:v>
                </c:pt>
                <c:pt idx="348">
                  <c:v>50041</c:v>
                </c:pt>
                <c:pt idx="349">
                  <c:v>50072</c:v>
                </c:pt>
                <c:pt idx="350">
                  <c:v>50100</c:v>
                </c:pt>
                <c:pt idx="351">
                  <c:v>50131</c:v>
                </c:pt>
                <c:pt idx="352">
                  <c:v>50161</c:v>
                </c:pt>
                <c:pt idx="353">
                  <c:v>50192</c:v>
                </c:pt>
                <c:pt idx="354">
                  <c:v>50222</c:v>
                </c:pt>
                <c:pt idx="355">
                  <c:v>50253</c:v>
                </c:pt>
                <c:pt idx="356">
                  <c:v>50284</c:v>
                </c:pt>
                <c:pt idx="357">
                  <c:v>50314</c:v>
                </c:pt>
                <c:pt idx="358">
                  <c:v>50345</c:v>
                </c:pt>
                <c:pt idx="359">
                  <c:v>50375</c:v>
                </c:pt>
                <c:pt idx="360">
                  <c:v>50406</c:v>
                </c:pt>
                <c:pt idx="361">
                  <c:v>50437</c:v>
                </c:pt>
                <c:pt idx="362">
                  <c:v>50465</c:v>
                </c:pt>
                <c:pt idx="363">
                  <c:v>50496</c:v>
                </c:pt>
                <c:pt idx="364">
                  <c:v>50526</c:v>
                </c:pt>
                <c:pt idx="365">
                  <c:v>50557</c:v>
                </c:pt>
                <c:pt idx="366">
                  <c:v>50587</c:v>
                </c:pt>
                <c:pt idx="367">
                  <c:v>50618</c:v>
                </c:pt>
                <c:pt idx="368">
                  <c:v>50649</c:v>
                </c:pt>
                <c:pt idx="369">
                  <c:v>50679</c:v>
                </c:pt>
                <c:pt idx="370">
                  <c:v>50710</c:v>
                </c:pt>
                <c:pt idx="371">
                  <c:v>50740</c:v>
                </c:pt>
                <c:pt idx="372">
                  <c:v>50771</c:v>
                </c:pt>
                <c:pt idx="373">
                  <c:v>50802</c:v>
                </c:pt>
                <c:pt idx="374">
                  <c:v>50830</c:v>
                </c:pt>
                <c:pt idx="375">
                  <c:v>50861</c:v>
                </c:pt>
                <c:pt idx="376">
                  <c:v>50891</c:v>
                </c:pt>
                <c:pt idx="377">
                  <c:v>50922</c:v>
                </c:pt>
                <c:pt idx="378">
                  <c:v>50952</c:v>
                </c:pt>
                <c:pt idx="379">
                  <c:v>50983</c:v>
                </c:pt>
                <c:pt idx="380">
                  <c:v>51014</c:v>
                </c:pt>
                <c:pt idx="381">
                  <c:v>51044</c:v>
                </c:pt>
                <c:pt idx="382">
                  <c:v>51075</c:v>
                </c:pt>
                <c:pt idx="383">
                  <c:v>51105</c:v>
                </c:pt>
                <c:pt idx="384">
                  <c:v>51136</c:v>
                </c:pt>
                <c:pt idx="385">
                  <c:v>51167</c:v>
                </c:pt>
                <c:pt idx="386">
                  <c:v>51196</c:v>
                </c:pt>
                <c:pt idx="387">
                  <c:v>51227</c:v>
                </c:pt>
                <c:pt idx="388">
                  <c:v>51257</c:v>
                </c:pt>
                <c:pt idx="389">
                  <c:v>51288</c:v>
                </c:pt>
                <c:pt idx="390">
                  <c:v>51318</c:v>
                </c:pt>
                <c:pt idx="391">
                  <c:v>51349</c:v>
                </c:pt>
                <c:pt idx="392">
                  <c:v>51380</c:v>
                </c:pt>
                <c:pt idx="393">
                  <c:v>51410</c:v>
                </c:pt>
                <c:pt idx="394">
                  <c:v>51441</c:v>
                </c:pt>
                <c:pt idx="395">
                  <c:v>51471</c:v>
                </c:pt>
              </c:numCache>
            </c:numRef>
          </c:cat>
          <c:val>
            <c:numRef>
              <c:f>'Monthly Data'!$AO$12:$AO$407</c:f>
              <c:numCache>
                <c:formatCode>General</c:formatCode>
                <c:ptCount val="396"/>
                <c:pt idx="121" formatCode="_(* #,##0.00_);_(* \(#,##0.00\);_(* &quot;-&quot;??_);_(@_)">
                  <c:v>3.056</c:v>
                </c:pt>
                <c:pt idx="122" formatCode="_(* #,##0.00_);_(* \(#,##0.00\);_(* &quot;-&quot;??_);_(@_)">
                  <c:v>2.9729999999999999</c:v>
                </c:pt>
                <c:pt idx="123" formatCode="_(* #,##0.00_);_(* \(#,##0.00\);_(* &quot;-&quot;??_);_(@_)">
                  <c:v>2.7930000000000001</c:v>
                </c:pt>
                <c:pt idx="124" formatCode="_(* #,##0.00_);_(* \(#,##0.00\);_(* &quot;-&quot;??_);_(@_)">
                  <c:v>2.7770000000000001</c:v>
                </c:pt>
                <c:pt idx="125" formatCode="_(* #,##0.00_);_(* \(#,##0.00\);_(* &quot;-&quot;??_);_(@_)">
                  <c:v>2.806</c:v>
                </c:pt>
                <c:pt idx="126" formatCode="_(* #,##0.00_);_(* \(#,##0.00\);_(* &quot;-&quot;??_);_(@_)">
                  <c:v>2.8340000000000001</c:v>
                </c:pt>
                <c:pt idx="127" formatCode="_(* #,##0.00_);_(* \(#,##0.00\);_(* &quot;-&quot;??_);_(@_)">
                  <c:v>2.8370000000000002</c:v>
                </c:pt>
                <c:pt idx="128" formatCode="_(* #,##0.00_);_(* \(#,##0.00\);_(* &quot;-&quot;??_);_(@_)">
                  <c:v>2.82</c:v>
                </c:pt>
                <c:pt idx="129" formatCode="_(* #,##0.00_);_(* \(#,##0.00\);_(* &quot;-&quot;??_);_(@_)">
                  <c:v>2.8439999999999999</c:v>
                </c:pt>
                <c:pt idx="130" formatCode="_(* #,##0.00_);_(* \(#,##0.00\);_(* &quot;-&quot;??_);_(@_)">
                  <c:v>2.8969999999999998</c:v>
                </c:pt>
                <c:pt idx="131" formatCode="_(* #,##0.00_);_(* \(#,##0.00\);_(* &quot;-&quot;??_);_(@_)">
                  <c:v>3.0259999999999998</c:v>
                </c:pt>
                <c:pt idx="132" formatCode="_(* #,##0.00_);_(* \(#,##0.00\);_(* &quot;-&quot;??_);_(@_)">
                  <c:v>3.1059999999999999</c:v>
                </c:pt>
                <c:pt idx="133" formatCode="_(* #,##0.00_);_(* \(#,##0.00\);_(* &quot;-&quot;??_);_(@_)">
                  <c:v>3.081</c:v>
                </c:pt>
                <c:pt idx="134" formatCode="_(* #,##0.00_);_(* \(#,##0.00\);_(* &quot;-&quot;??_);_(@_)">
                  <c:v>3.016</c:v>
                </c:pt>
                <c:pt idx="135" formatCode="_(* #,##0.00_);_(* \(#,##0.00\);_(* &quot;-&quot;??_);_(@_)">
                  <c:v>2.6949999999999998</c:v>
                </c:pt>
                <c:pt idx="136" formatCode="_(* #,##0.00_);_(* \(#,##0.00\);_(* &quot;-&quot;??_);_(@_)">
                  <c:v>2.6640000000000001</c:v>
                </c:pt>
                <c:pt idx="137" formatCode="_(* #,##0.00_);_(* \(#,##0.00\);_(* &quot;-&quot;??_);_(@_)">
                  <c:v>2.6909999999999998</c:v>
                </c:pt>
                <c:pt idx="138" formatCode="_(* #,##0.00_);_(* \(#,##0.00\);_(* &quot;-&quot;??_);_(@_)">
                  <c:v>2.7189999999999999</c:v>
                </c:pt>
                <c:pt idx="139" formatCode="_(* #,##0.00_);_(* \(#,##0.00\);_(* &quot;-&quot;??_);_(@_)">
                  <c:v>2.7189999999999999</c:v>
                </c:pt>
                <c:pt idx="140" formatCode="_(* #,##0.00_);_(* \(#,##0.00\);_(* &quot;-&quot;??_);_(@_)">
                  <c:v>2.6989999999999998</c:v>
                </c:pt>
                <c:pt idx="141" formatCode="_(* #,##0.00_);_(* \(#,##0.00\);_(* &quot;-&quot;??_);_(@_)">
                  <c:v>2.7240000000000002</c:v>
                </c:pt>
                <c:pt idx="142" formatCode="_(* #,##0.00_);_(* \(#,##0.00\);_(* &quot;-&quot;??_);_(@_)">
                  <c:v>2.7719999999999998</c:v>
                </c:pt>
                <c:pt idx="143" formatCode="_(* #,##0.00_);_(* \(#,##0.00\);_(* &quot;-&quot;??_);_(@_)">
                  <c:v>2.9079999999999999</c:v>
                </c:pt>
                <c:pt idx="144" formatCode="_(* #,##0.00_);_(* \(#,##0.00\);_(* &quot;-&quot;??_);_(@_)">
                  <c:v>3.0139999999999998</c:v>
                </c:pt>
                <c:pt idx="145" formatCode="_(* #,##0.00_);_(* \(#,##0.00\);_(* &quot;-&quot;??_);_(@_)">
                  <c:v>2.9929999999999999</c:v>
                </c:pt>
                <c:pt idx="146" formatCode="_(* #,##0.00_);_(* \(#,##0.00\);_(* &quot;-&quot;??_);_(@_)">
                  <c:v>2.9420000000000002</c:v>
                </c:pt>
                <c:pt idx="147" formatCode="_(* #,##0.00_);_(* \(#,##0.00\);_(* &quot;-&quot;??_);_(@_)">
                  <c:v>2.6739999999999999</c:v>
                </c:pt>
                <c:pt idx="148" formatCode="_(* #,##0.00_);_(* \(#,##0.00\);_(* &quot;-&quot;??_);_(@_)">
                  <c:v>2.657</c:v>
                </c:pt>
                <c:pt idx="149" formatCode="_(* #,##0.00_);_(* \(#,##0.00\);_(* &quot;-&quot;??_);_(@_)">
                  <c:v>2.6859999999999999</c:v>
                </c:pt>
                <c:pt idx="150" formatCode="_(* #,##0.00_);_(* \(#,##0.00\);_(* &quot;-&quot;??_);_(@_)">
                  <c:v>2.7170000000000001</c:v>
                </c:pt>
                <c:pt idx="151" formatCode="_(* #,##0.00_);_(* \(#,##0.00\);_(* &quot;-&quot;??_);_(@_)">
                  <c:v>2.7320000000000002</c:v>
                </c:pt>
                <c:pt idx="152" formatCode="_(* #,##0.00_);_(* \(#,##0.00\);_(* &quot;-&quot;??_);_(@_)">
                  <c:v>2.73</c:v>
                </c:pt>
                <c:pt idx="153" formatCode="_(* #,##0.00_);_(* \(#,##0.00\);_(* &quot;-&quot;??_);_(@_)">
                  <c:v>2.76</c:v>
                </c:pt>
                <c:pt idx="154" formatCode="_(* #,##0.00_);_(* \(#,##0.00\);_(* &quot;-&quot;??_);_(@_)">
                  <c:v>2.8260000000000001</c:v>
                </c:pt>
                <c:pt idx="155" formatCode="_(* #,##0.00_);_(* \(#,##0.00\);_(* &quot;-&quot;??_);_(@_)">
                  <c:v>2.97</c:v>
                </c:pt>
                <c:pt idx="156" formatCode="_(* #,##0.00_);_(* \(#,##0.00\);_(* &quot;-&quot;??_);_(@_)">
                  <c:v>3.0779999999999998</c:v>
                </c:pt>
                <c:pt idx="157" formatCode="_(* #,##0.00_);_(* \(#,##0.00\);_(* &quot;-&quot;??_);_(@_)">
                  <c:v>3.056</c:v>
                </c:pt>
                <c:pt idx="158" formatCode="_(* #,##0.00_);_(* \(#,##0.00\);_(* &quot;-&quot;??_);_(@_)">
                  <c:v>3.0009999999999999</c:v>
                </c:pt>
                <c:pt idx="159" formatCode="_(* #,##0.00_);_(* \(#,##0.00\);_(* &quot;-&quot;??_);_(@_)">
                  <c:v>2.7109999999999999</c:v>
                </c:pt>
                <c:pt idx="160" formatCode="_(* #,##0.00_);_(* \(#,##0.00\);_(* &quot;-&quot;??_);_(@_)">
                  <c:v>2.6920000000000002</c:v>
                </c:pt>
                <c:pt idx="161" formatCode="_(* #,##0.00_);_(* \(#,##0.00\);_(* &quot;-&quot;??_);_(@_)">
                  <c:v>2.7160000000000002</c:v>
                </c:pt>
                <c:pt idx="162" formatCode="_(* #,##0.00_);_(* \(#,##0.00\);_(* &quot;-&quot;??_);_(@_)">
                  <c:v>2.742</c:v>
                </c:pt>
                <c:pt idx="163" formatCode="_(* #,##0.00_);_(* \(#,##0.00\);_(* &quot;-&quot;??_);_(@_)">
                  <c:v>2.7570000000000001</c:v>
                </c:pt>
                <c:pt idx="164" formatCode="_(* #,##0.00_);_(* \(#,##0.00\);_(* &quot;-&quot;??_);_(@_)">
                  <c:v>2.7570000000000001</c:v>
                </c:pt>
                <c:pt idx="165" formatCode="_(* #,##0.00_);_(* \(#,##0.00\);_(* &quot;-&quot;??_);_(@_)">
                  <c:v>2.7850000000000001</c:v>
                </c:pt>
                <c:pt idx="166" formatCode="_(* #,##0.00_);_(* \(#,##0.00\);_(* &quot;-&quot;??_);_(@_)">
                  <c:v>2.851</c:v>
                </c:pt>
                <c:pt idx="167" formatCode="_(* #,##0.00_);_(* \(#,##0.00\);_(* &quot;-&quot;??_);_(@_)">
                  <c:v>2.9969999999999999</c:v>
                </c:pt>
                <c:pt idx="168" formatCode="_(* #,##0.00_);_(* \(#,##0.00\);_(* &quot;-&quot;??_);_(@_)">
                  <c:v>3.1059999999999999</c:v>
                </c:pt>
                <c:pt idx="169" formatCode="_(* #,##0.00_);_(* \(#,##0.00\);_(* &quot;-&quot;??_);_(@_)">
                  <c:v>3.081</c:v>
                </c:pt>
                <c:pt idx="170" formatCode="_(* #,##0.00_);_(* \(#,##0.00\);_(* &quot;-&quot;??_);_(@_)">
                  <c:v>3.024</c:v>
                </c:pt>
                <c:pt idx="171" formatCode="_(* #,##0.00_);_(* \(#,##0.00\);_(* &quot;-&quot;??_);_(@_)">
                  <c:v>2.7440000000000002</c:v>
                </c:pt>
                <c:pt idx="172" formatCode="_(* #,##0.00_);_(* \(#,##0.00\);_(* &quot;-&quot;??_);_(@_)">
                  <c:v>2.7250000000000001</c:v>
                </c:pt>
                <c:pt idx="173" formatCode="_(* #,##0.00_);_(* \(#,##0.00\);_(* &quot;-&quot;??_);_(@_)">
                  <c:v>2.75</c:v>
                </c:pt>
                <c:pt idx="174" formatCode="_(* #,##0.00_);_(* \(#,##0.00\);_(* &quot;-&quot;??_);_(@_)">
                  <c:v>2.7770000000000001</c:v>
                </c:pt>
                <c:pt idx="175" formatCode="_(* #,##0.00_);_(* \(#,##0.00\);_(* &quot;-&quot;??_);_(@_)">
                  <c:v>2.7970000000000002</c:v>
                </c:pt>
                <c:pt idx="176" formatCode="_(* #,##0.00_);_(* \(#,##0.00\);_(* &quot;-&quot;??_);_(@_)">
                  <c:v>2.7970000000000002</c:v>
                </c:pt>
                <c:pt idx="177" formatCode="_(* #,##0.00_);_(* \(#,##0.00\);_(* &quot;-&quot;??_);_(@_)">
                  <c:v>2.823</c:v>
                </c:pt>
                <c:pt idx="178" formatCode="_(* #,##0.00_);_(* \(#,##0.00\);_(* &quot;-&quot;??_);_(@_)">
                  <c:v>2.895</c:v>
                </c:pt>
                <c:pt idx="179" formatCode="_(* #,##0.00_);_(* \(#,##0.00\);_(* &quot;-&quot;??_);_(@_)">
                  <c:v>3.0430000000000001</c:v>
                </c:pt>
                <c:pt idx="180" formatCode="_(* #,##0.00_);_(* \(#,##0.00\);_(* &quot;-&quot;??_);_(@_)">
                  <c:v>3.153</c:v>
                </c:pt>
                <c:pt idx="181" formatCode="_(* #,##0.00_);_(* \(#,##0.00\);_(* &quot;-&quot;??_);_(@_)">
                  <c:v>3.1280000000000001</c:v>
                </c:pt>
                <c:pt idx="182" formatCode="_(* #,##0.00_);_(* \(#,##0.00\);_(* &quot;-&quot;??_);_(@_)">
                  <c:v>3.0710000000000002</c:v>
                </c:pt>
                <c:pt idx="183" formatCode="_(* #,##0.00_);_(* \(#,##0.00\);_(* &quot;-&quot;??_);_(@_)">
                  <c:v>2.7789999999999999</c:v>
                </c:pt>
                <c:pt idx="184" formatCode="_(* #,##0.00_);_(* \(#,##0.00\);_(* &quot;-&quot;??_);_(@_)">
                  <c:v>2.7589999999999999</c:v>
                </c:pt>
                <c:pt idx="185" formatCode="_(* #,##0.00_);_(* \(#,##0.00\);_(* &quot;-&quot;??_);_(@_)">
                  <c:v>2.7839999999999998</c:v>
                </c:pt>
                <c:pt idx="186" formatCode="_(* #,##0.00_);_(* \(#,##0.00\);_(* &quot;-&quot;??_);_(@_)">
                  <c:v>2.8109999999999999</c:v>
                </c:pt>
                <c:pt idx="187" formatCode="_(* #,##0.00_);_(* \(#,##0.00\);_(* &quot;-&quot;??_);_(@_)">
                  <c:v>2.8340000000000001</c:v>
                </c:pt>
                <c:pt idx="188" formatCode="_(* #,##0.00_);_(* \(#,##0.00\);_(* &quot;-&quot;??_);_(@_)">
                  <c:v>2.8370000000000002</c:v>
                </c:pt>
                <c:pt idx="189" formatCode="_(* #,##0.00_);_(* \(#,##0.00\);_(* &quot;-&quot;??_);_(@_)">
                  <c:v>2.8650000000000002</c:v>
                </c:pt>
                <c:pt idx="190" formatCode="_(* #,##0.00_);_(* \(#,##0.00\);_(* &quot;-&quot;??_);_(@_)">
                  <c:v>2.9369999999999998</c:v>
                </c:pt>
                <c:pt idx="191" formatCode="_(* #,##0.00_);_(* \(#,##0.00\);_(* &quot;-&quot;??_);_(@_)">
                  <c:v>3.085</c:v>
                </c:pt>
                <c:pt idx="192" formatCode="_(* #,##0.00_);_(* \(#,##0.00\);_(* &quot;-&quot;??_);_(@_)">
                  <c:v>3.198</c:v>
                </c:pt>
                <c:pt idx="193" formatCode="_(* #,##0.00_);_(* \(#,##0.00\);_(* &quot;-&quot;??_);_(@_)">
                  <c:v>3.17</c:v>
                </c:pt>
                <c:pt idx="194" formatCode="_(* #,##0.00_);_(* \(#,##0.00\);_(* &quot;-&quot;??_);_(@_)">
                  <c:v>3.1110000000000002</c:v>
                </c:pt>
                <c:pt idx="195" formatCode="_(* #,##0.00_);_(* \(#,##0.00\);_(* &quot;-&quot;??_);_(@_)">
                  <c:v>2.8130000000000002</c:v>
                </c:pt>
                <c:pt idx="196" formatCode="_(* #,##0.00_);_(* \(#,##0.00\);_(* &quot;-&quot;??_);_(@_)">
                  <c:v>2.7930000000000001</c:v>
                </c:pt>
                <c:pt idx="197" formatCode="_(* #,##0.00_);_(* \(#,##0.00\);_(* &quot;-&quot;??_);_(@_)">
                  <c:v>2.82</c:v>
                </c:pt>
                <c:pt idx="198" formatCode="_(* #,##0.00_);_(* \(#,##0.00\);_(* &quot;-&quot;??_);_(@_)">
                  <c:v>2.8490000000000002</c:v>
                </c:pt>
                <c:pt idx="199" formatCode="_(* #,##0.00_);_(* \(#,##0.00\);_(* &quot;-&quot;??_);_(@_)">
                  <c:v>2.8719999999999999</c:v>
                </c:pt>
                <c:pt idx="200" formatCode="_(* #,##0.00_);_(* \(#,##0.00\);_(* &quot;-&quot;??_);_(@_)">
                  <c:v>2.8759999999999999</c:v>
                </c:pt>
                <c:pt idx="201" formatCode="_(* #,##0.00_);_(* \(#,##0.00\);_(* &quot;-&quot;??_);_(@_)">
                  <c:v>2.9060000000000001</c:v>
                </c:pt>
                <c:pt idx="202" formatCode="_(* #,##0.00_);_(* \(#,##0.00\);_(* &quot;-&quot;??_);_(@_)">
                  <c:v>2.98</c:v>
                </c:pt>
                <c:pt idx="203" formatCode="_(* #,##0.00_);_(* \(#,##0.00\);_(* &quot;-&quot;??_);_(@_)">
                  <c:v>3.1280000000000001</c:v>
                </c:pt>
                <c:pt idx="204" formatCode="_(* #,##0.00_);_(* \(#,##0.00\);_(* &quot;-&quot;??_);_(@_)">
                  <c:v>3.246</c:v>
                </c:pt>
                <c:pt idx="205" formatCode="_(* #,##0.00_);_(* \(#,##0.00\);_(* &quot;-&quot;??_);_(@_)">
                  <c:v>3.2149999999999999</c:v>
                </c:pt>
                <c:pt idx="206" formatCode="_(* #,##0.00_);_(* \(#,##0.00\);_(* &quot;-&quot;??_);_(@_)">
                  <c:v>3.153</c:v>
                </c:pt>
                <c:pt idx="207" formatCode="_(* #,##0.00_);_(* \(#,##0.00\);_(* &quot;-&quot;??_);_(@_)">
                  <c:v>2.8530000000000002</c:v>
                </c:pt>
                <c:pt idx="208" formatCode="_(* #,##0.00_);_(* \(#,##0.00\);_(* &quot;-&quot;??_);_(@_)">
                  <c:v>2.8330000000000002</c:v>
                </c:pt>
                <c:pt idx="209" formatCode="_(* #,##0.00_);_(* \(#,##0.00\);_(* &quot;-&quot;??_);_(@_)">
                  <c:v>2.8610000000000002</c:v>
                </c:pt>
                <c:pt idx="210" formatCode="_(* #,##0.00_);_(* \(#,##0.00\);_(* &quot;-&quot;??_);_(@_)">
                  <c:v>2.891</c:v>
                </c:pt>
                <c:pt idx="211" formatCode="_(* #,##0.00_);_(* \(#,##0.00\);_(* &quot;-&quot;??_);_(@_)">
                  <c:v>2.92</c:v>
                </c:pt>
                <c:pt idx="212" formatCode="_(* #,##0.00_);_(* \(#,##0.00\);_(* &quot;-&quot;??_);_(@_)">
                  <c:v>2.9239999999999999</c:v>
                </c:pt>
                <c:pt idx="213" formatCode="_(* #,##0.00_);_(* \(#,##0.00\);_(* &quot;-&quot;??_);_(@_)">
                  <c:v>2.9569999999999999</c:v>
                </c:pt>
                <c:pt idx="214" formatCode="_(* #,##0.00_);_(* \(#,##0.00\);_(* &quot;-&quot;??_);_(@_)">
                  <c:v>3.0310000000000001</c:v>
                </c:pt>
                <c:pt idx="215" formatCode="_(* #,##0.00_);_(* \(#,##0.00\);_(* &quot;-&quot;??_);_(@_)">
                  <c:v>3.1789999999999998</c:v>
                </c:pt>
                <c:pt idx="216" formatCode="_(* #,##0.00_);_(* \(#,##0.00\);_(* &quot;-&quot;??_);_(@_)">
                  <c:v>3.2970000000000002</c:v>
                </c:pt>
                <c:pt idx="217" formatCode="_(* #,##0.00_);_(* \(#,##0.00\);_(* &quot;-&quot;??_);_(@_)">
                  <c:v>3.2650000000000001</c:v>
                </c:pt>
                <c:pt idx="218" formatCode="_(* #,##0.00_);_(* \(#,##0.00\);_(* &quot;-&quot;??_);_(@_)">
                  <c:v>3.202</c:v>
                </c:pt>
                <c:pt idx="219" formatCode="_(* #,##0.00_);_(* \(#,##0.00\);_(* &quot;-&quot;??_);_(@_)">
                  <c:v>2.907</c:v>
                </c:pt>
                <c:pt idx="220" formatCode="_(* #,##0.00_);_(* \(#,##0.00\);_(* &quot;-&quot;??_);_(@_)">
                  <c:v>2.887</c:v>
                </c:pt>
                <c:pt idx="221" formatCode="_(* #,##0.00_);_(* \(#,##0.00\);_(* &quot;-&quot;??_);_(@_)">
                  <c:v>2.915</c:v>
                </c:pt>
                <c:pt idx="222" formatCode="_(* #,##0.00_);_(* \(#,##0.00\);_(* &quot;-&quot;??_);_(@_)">
                  <c:v>2.9449999999999998</c:v>
                </c:pt>
                <c:pt idx="223" formatCode="_(* #,##0.00_);_(* \(#,##0.00\);_(* &quot;-&quot;??_);_(@_)">
                  <c:v>2.9740000000000002</c:v>
                </c:pt>
                <c:pt idx="224" formatCode="_(* #,##0.00_);_(* \(#,##0.00\);_(* &quot;-&quot;??_);_(@_)">
                  <c:v>2.9820000000000002</c:v>
                </c:pt>
                <c:pt idx="225" formatCode="_(* #,##0.00_);_(* \(#,##0.00\);_(* &quot;-&quot;??_);_(@_)">
                  <c:v>3.0219999999999998</c:v>
                </c:pt>
                <c:pt idx="226" formatCode="_(* #,##0.00_);_(* \(#,##0.00\);_(* &quot;-&quot;??_);_(@_)">
                  <c:v>3.0960000000000001</c:v>
                </c:pt>
                <c:pt idx="227" formatCode="_(* #,##0.00_);_(* \(#,##0.00\);_(* &quot;-&quot;??_);_(@_)">
                  <c:v>3.2480000000000002</c:v>
                </c:pt>
                <c:pt idx="228" formatCode="_(* #,##0.00_);_(* \(#,##0.00\);_(* &quot;-&quot;??_);_(@_)">
                  <c:v>3.3730000000000002</c:v>
                </c:pt>
                <c:pt idx="229" formatCode="_(* #,##0.00_);_(* \(#,##0.00\);_(* &quot;-&quot;??_);_(@_)">
                  <c:v>3.34</c:v>
                </c:pt>
                <c:pt idx="230" formatCode="_(* #,##0.00_);_(* \(#,##0.00\);_(* &quot;-&quot;??_);_(@_)">
                  <c:v>3.2759999999999998</c:v>
                </c:pt>
                <c:pt idx="231" formatCode="_(* #,##0.00_);_(* \(#,##0.00\);_(* &quot;-&quot;??_);_(@_)">
                  <c:v>2.956</c:v>
                </c:pt>
                <c:pt idx="232" formatCode="_(* #,##0.00_);_(* \(#,##0.00\);_(* &quot;-&quot;??_);_(@_)">
                  <c:v>2.9359999999999999</c:v>
                </c:pt>
                <c:pt idx="233" formatCode="_(* #,##0.00_);_(* \(#,##0.00\);_(* &quot;-&quot;??_);_(@_)">
                  <c:v>2.9609999999999999</c:v>
                </c:pt>
                <c:pt idx="234" formatCode="_(* #,##0.00_);_(* \(#,##0.00\);_(* &quot;-&quot;??_);_(@_)">
                  <c:v>2.99</c:v>
                </c:pt>
                <c:pt idx="235" formatCode="_(* #,##0.00_);_(* \(#,##0.00\);_(* &quot;-&quot;??_);_(@_)">
                  <c:v>3.0179999999999998</c:v>
                </c:pt>
                <c:pt idx="236" formatCode="_(* #,##0.00_);_(* \(#,##0.00\);_(* &quot;-&quot;??_);_(@_)">
                  <c:v>3.028</c:v>
                </c:pt>
                <c:pt idx="237" formatCode="_(* #,##0.00_);_(* \(#,##0.00\);_(* &quot;-&quot;??_);_(@_)">
                  <c:v>3.0680000000000001</c:v>
                </c:pt>
                <c:pt idx="238" formatCode="_(* #,##0.00_);_(* \(#,##0.00\);_(* &quot;-&quot;??_);_(@_)">
                  <c:v>3.1429999999999998</c:v>
                </c:pt>
                <c:pt idx="239" formatCode="_(* #,##0.00_);_(* \(#,##0.00\);_(* &quot;-&quot;??_);_(@_)">
                  <c:v>3.2959999999999998</c:v>
                </c:pt>
                <c:pt idx="240" formatCode="_(* #,##0.00_);_(* \(#,##0.00\);_(* &quot;-&quot;??_);_(@_)">
                  <c:v>3.4260000000000002</c:v>
                </c:pt>
                <c:pt idx="241" formatCode="_(* #,##0.00_);_(* \(#,##0.00\);_(* &quot;-&quot;??_);_(@_)">
                  <c:v>3.3929999999999998</c:v>
                </c:pt>
                <c:pt idx="242" formatCode="_(* #,##0.00_);_(* \(#,##0.00\);_(* &quot;-&quot;??_);_(@_)">
                  <c:v>3.3290000000000002</c:v>
                </c:pt>
                <c:pt idx="243" formatCode="_(* #,##0.00_);_(* \(#,##0.00\);_(* &quot;-&quot;??_);_(@_)">
                  <c:v>3.004</c:v>
                </c:pt>
                <c:pt idx="244" formatCode="_(* #,##0.00_);_(* \(#,##0.00\);_(* &quot;-&quot;??_);_(@_)">
                  <c:v>2.984</c:v>
                </c:pt>
                <c:pt idx="245" formatCode="_(* #,##0.00_);_(* \(#,##0.00\);_(* &quot;-&quot;??_);_(@_)">
                  <c:v>3.0139999999999998</c:v>
                </c:pt>
                <c:pt idx="246" formatCode="_(* #,##0.00_);_(* \(#,##0.00\);_(* &quot;-&quot;??_);_(@_)">
                  <c:v>3.0539999999999998</c:v>
                </c:pt>
                <c:pt idx="247" formatCode="_(* #,##0.00_);_(* \(#,##0.00\);_(* &quot;-&quot;??_);_(@_)">
                  <c:v>3.0939999999999999</c:v>
                </c:pt>
                <c:pt idx="248" formatCode="_(* #,##0.00_);_(* \(#,##0.00\);_(* &quot;-&quot;??_);_(@_)">
                  <c:v>3.1070000000000002</c:v>
                </c:pt>
                <c:pt idx="249" formatCode="_(* #,##0.00_);_(* \(#,##0.00\);_(* &quot;-&quot;??_);_(@_)">
                  <c:v>3.157</c:v>
                </c:pt>
                <c:pt idx="250" formatCode="_(* #,##0.00_);_(* \(#,##0.00\);_(* &quot;-&quot;??_);_(@_)">
                  <c:v>3.2320000000000002</c:v>
                </c:pt>
                <c:pt idx="251" formatCode="_(* #,##0.00_);_(* \(#,##0.00\);_(* &quot;-&quot;??_);_(@_)">
                  <c:v>3.3849999999999998</c:v>
                </c:pt>
                <c:pt idx="252" formatCode="_(* #,##0.00_);_(* \(#,##0.00\);_(* &quot;-&quot;??_);_(@_)">
                  <c:v>3.5150000000000001</c:v>
                </c:pt>
                <c:pt idx="253" formatCode="_(* #,##0.00_);_(* \(#,##0.00\);_(* &quot;-&quot;??_);_(@_)">
                  <c:v>3.48</c:v>
                </c:pt>
                <c:pt idx="254" formatCode="_(* #,##0.00_);_(* \(#,##0.00\);_(* &quot;-&quot;??_);_(@_)">
                  <c:v>3.415</c:v>
                </c:pt>
                <c:pt idx="255" formatCode="_(* #,##0.00_);_(* \(#,##0.00\);_(* &quot;-&quot;??_);_(@_)">
                  <c:v>3.077</c:v>
                </c:pt>
                <c:pt idx="256" formatCode="_(* #,##0.00_);_(* \(#,##0.00\);_(* &quot;-&quot;??_);_(@_)">
                  <c:v>3.0569999999999999</c:v>
                </c:pt>
                <c:pt idx="257" formatCode="_(* #,##0.00_);_(* \(#,##0.00\);_(* &quot;-&quot;??_);_(@_)">
                  <c:v>3.0870000000000002</c:v>
                </c:pt>
                <c:pt idx="258" formatCode="_(* #,##0.00_);_(* \(#,##0.00\);_(* &quot;-&quot;??_);_(@_)">
                  <c:v>3.1269999999999998</c:v>
                </c:pt>
                <c:pt idx="259" formatCode="_(* #,##0.00_);_(* \(#,##0.00\);_(* &quot;-&quot;??_);_(@_)">
                  <c:v>3.1669999999999998</c:v>
                </c:pt>
                <c:pt idx="260" formatCode="_(* #,##0.00_);_(* \(#,##0.00\);_(* &quot;-&quot;??_);_(@_)">
                  <c:v>3.1819999999999999</c:v>
                </c:pt>
                <c:pt idx="261" formatCode="_(* #,##0.00_);_(* \(#,##0.00\);_(* &quot;-&quot;??_);_(@_)">
                  <c:v>3.2320000000000002</c:v>
                </c:pt>
                <c:pt idx="262" formatCode="_(* #,##0.00_);_(* \(#,##0.00\);_(* &quot;-&quot;??_);_(@_)">
                  <c:v>3.3069999999999999</c:v>
                </c:pt>
                <c:pt idx="263" formatCode="_(* #,##0.00_);_(* \(#,##0.00\);_(* &quot;-&quot;??_);_(@_)">
                  <c:v>3.46</c:v>
                </c:pt>
                <c:pt idx="264" formatCode="_(* #,##0.00_);_(* \(#,##0.00\);_(* &quot;-&quot;??_);_(@_)">
                  <c:v>3.5950000000000002</c:v>
                </c:pt>
                <c:pt idx="265" formatCode="_(* #,##0.00_);_(* \(#,##0.00\);_(* &quot;-&quot;??_);_(@_)">
                  <c:v>3.56</c:v>
                </c:pt>
                <c:pt idx="266" formatCode="_(* #,##0.00_);_(* \(#,##0.00\);_(* &quot;-&quot;??_);_(@_)">
                  <c:v>3.4950000000000001</c:v>
                </c:pt>
                <c:pt idx="267" formatCode="_(* #,##0.00_);_(* \(#,##0.00\);_(* &quot;-&quot;??_);_(@_)">
                  <c:v>3.1549999999999998</c:v>
                </c:pt>
                <c:pt idx="268" formatCode="_(* #,##0.00_);_(* \(#,##0.00\);_(* &quot;-&quot;??_);_(@_)">
                  <c:v>3.1349999999999998</c:v>
                </c:pt>
                <c:pt idx="269" formatCode="_(* #,##0.00_);_(* \(#,##0.00\);_(* &quot;-&quot;??_);_(@_)">
                  <c:v>3.17</c:v>
                </c:pt>
                <c:pt idx="270" formatCode="_(* #,##0.00_);_(* \(#,##0.00\);_(* &quot;-&quot;??_);_(@_)">
                  <c:v>3.2149999999999999</c:v>
                </c:pt>
                <c:pt idx="271" formatCode="_(* #,##0.00_);_(* \(#,##0.00\);_(* &quot;-&quot;??_);_(@_)">
                  <c:v>3.2549999999999999</c:v>
                </c:pt>
                <c:pt idx="272" formatCode="_(* #,##0.00_);_(* \(#,##0.00\);_(* &quot;-&quot;??_);_(@_)">
                  <c:v>3.27</c:v>
                </c:pt>
                <c:pt idx="273" formatCode="_(* #,##0.00_);_(* \(#,##0.00\);_(* &quot;-&quot;??_);_(@_)">
                  <c:v>3.3250000000000002</c:v>
                </c:pt>
                <c:pt idx="274" formatCode="_(* #,##0.00_);_(* \(#,##0.00\);_(* &quot;-&quot;??_);_(@_)">
                  <c:v>3.403</c:v>
                </c:pt>
                <c:pt idx="275" formatCode="_(* #,##0.00_);_(* \(#,##0.00\);_(* &quot;-&quot;??_);_(@_)">
                  <c:v>3.5630000000000002</c:v>
                </c:pt>
              </c:numCache>
            </c:numRef>
          </c:val>
          <c:smooth val="0"/>
          <c:extLst>
            <c:ext xmlns:c16="http://schemas.microsoft.com/office/drawing/2014/chart" uri="{C3380CC4-5D6E-409C-BE32-E72D297353CC}">
              <c16:uniqueId val="{00000001-4F86-49F8-A829-A6A2B31BE2AE}"/>
            </c:ext>
          </c:extLst>
        </c:ser>
        <c:ser>
          <c:idx val="3"/>
          <c:order val="2"/>
          <c:tx>
            <c:strRef>
              <c:f>'Monthly Data'!$AP$6</c:f>
              <c:strCache>
                <c:ptCount val="1"/>
                <c:pt idx="0">
                  <c:v>1/4/2017</c:v>
                </c:pt>
              </c:strCache>
            </c:strRef>
          </c:tx>
          <c:spPr>
            <a:ln w="28575" cap="rnd">
              <a:solidFill>
                <a:schemeClr val="accent4"/>
              </a:solidFill>
              <a:round/>
            </a:ln>
            <a:effectLst/>
          </c:spPr>
          <c:marker>
            <c:symbol val="none"/>
          </c:marker>
          <c:cat>
            <c:numRef>
              <c:f>'Monthly Data'!$B$12:$B$407</c:f>
              <c:numCache>
                <c:formatCode>mmm\-yy</c:formatCode>
                <c:ptCount val="396"/>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pt idx="77">
                  <c:v>41791</c:v>
                </c:pt>
                <c:pt idx="78">
                  <c:v>41821</c:v>
                </c:pt>
                <c:pt idx="79">
                  <c:v>41852</c:v>
                </c:pt>
                <c:pt idx="80">
                  <c:v>41883</c:v>
                </c:pt>
                <c:pt idx="81">
                  <c:v>41913</c:v>
                </c:pt>
                <c:pt idx="82">
                  <c:v>41944</c:v>
                </c:pt>
                <c:pt idx="83">
                  <c:v>41974</c:v>
                </c:pt>
                <c:pt idx="84">
                  <c:v>42005</c:v>
                </c:pt>
                <c:pt idx="85">
                  <c:v>42036</c:v>
                </c:pt>
                <c:pt idx="86">
                  <c:v>42064</c:v>
                </c:pt>
                <c:pt idx="87">
                  <c:v>42095</c:v>
                </c:pt>
                <c:pt idx="88">
                  <c:v>42125</c:v>
                </c:pt>
                <c:pt idx="89">
                  <c:v>42156</c:v>
                </c:pt>
                <c:pt idx="90">
                  <c:v>42186</c:v>
                </c:pt>
                <c:pt idx="91">
                  <c:v>42217</c:v>
                </c:pt>
                <c:pt idx="92">
                  <c:v>42248</c:v>
                </c:pt>
                <c:pt idx="93">
                  <c:v>42278</c:v>
                </c:pt>
                <c:pt idx="94">
                  <c:v>42309</c:v>
                </c:pt>
                <c:pt idx="95">
                  <c:v>42339</c:v>
                </c:pt>
                <c:pt idx="96">
                  <c:v>42370</c:v>
                </c:pt>
                <c:pt idx="97">
                  <c:v>42401</c:v>
                </c:pt>
                <c:pt idx="98">
                  <c:v>42430</c:v>
                </c:pt>
                <c:pt idx="99">
                  <c:v>42461</c:v>
                </c:pt>
                <c:pt idx="100">
                  <c:v>42491</c:v>
                </c:pt>
                <c:pt idx="101">
                  <c:v>42522</c:v>
                </c:pt>
                <c:pt idx="102">
                  <c:v>42552</c:v>
                </c:pt>
                <c:pt idx="103">
                  <c:v>42583</c:v>
                </c:pt>
                <c:pt idx="104">
                  <c:v>42614</c:v>
                </c:pt>
                <c:pt idx="105">
                  <c:v>42644</c:v>
                </c:pt>
                <c:pt idx="106">
                  <c:v>42675</c:v>
                </c:pt>
                <c:pt idx="107">
                  <c:v>42705</c:v>
                </c:pt>
                <c:pt idx="108">
                  <c:v>42736</c:v>
                </c:pt>
                <c:pt idx="109">
                  <c:v>42767</c:v>
                </c:pt>
                <c:pt idx="110">
                  <c:v>42795</c:v>
                </c:pt>
                <c:pt idx="111">
                  <c:v>42826</c:v>
                </c:pt>
                <c:pt idx="112">
                  <c:v>42856</c:v>
                </c:pt>
                <c:pt idx="113">
                  <c:v>42887</c:v>
                </c:pt>
                <c:pt idx="114">
                  <c:v>42917</c:v>
                </c:pt>
                <c:pt idx="115">
                  <c:v>42948</c:v>
                </c:pt>
                <c:pt idx="116">
                  <c:v>42979</c:v>
                </c:pt>
                <c:pt idx="117">
                  <c:v>43009</c:v>
                </c:pt>
                <c:pt idx="118">
                  <c:v>43040</c:v>
                </c:pt>
                <c:pt idx="119">
                  <c:v>43070</c:v>
                </c:pt>
                <c:pt idx="120">
                  <c:v>43101</c:v>
                </c:pt>
                <c:pt idx="121">
                  <c:v>43132</c:v>
                </c:pt>
                <c:pt idx="122">
                  <c:v>43160</c:v>
                </c:pt>
                <c:pt idx="123">
                  <c:v>43191</c:v>
                </c:pt>
                <c:pt idx="124">
                  <c:v>43221</c:v>
                </c:pt>
                <c:pt idx="125">
                  <c:v>43252</c:v>
                </c:pt>
                <c:pt idx="126">
                  <c:v>43282</c:v>
                </c:pt>
                <c:pt idx="127">
                  <c:v>43313</c:v>
                </c:pt>
                <c:pt idx="128">
                  <c:v>43344</c:v>
                </c:pt>
                <c:pt idx="129">
                  <c:v>43374</c:v>
                </c:pt>
                <c:pt idx="130">
                  <c:v>43405</c:v>
                </c:pt>
                <c:pt idx="131">
                  <c:v>43435</c:v>
                </c:pt>
                <c:pt idx="132">
                  <c:v>43466</c:v>
                </c:pt>
                <c:pt idx="133">
                  <c:v>43497</c:v>
                </c:pt>
                <c:pt idx="134">
                  <c:v>43525</c:v>
                </c:pt>
                <c:pt idx="135">
                  <c:v>43556</c:v>
                </c:pt>
                <c:pt idx="136">
                  <c:v>43586</c:v>
                </c:pt>
                <c:pt idx="137">
                  <c:v>43617</c:v>
                </c:pt>
                <c:pt idx="138">
                  <c:v>43647</c:v>
                </c:pt>
                <c:pt idx="139">
                  <c:v>43678</c:v>
                </c:pt>
                <c:pt idx="140">
                  <c:v>43709</c:v>
                </c:pt>
                <c:pt idx="141">
                  <c:v>43739</c:v>
                </c:pt>
                <c:pt idx="142">
                  <c:v>43770</c:v>
                </c:pt>
                <c:pt idx="143">
                  <c:v>43800</c:v>
                </c:pt>
                <c:pt idx="144">
                  <c:v>43831</c:v>
                </c:pt>
                <c:pt idx="145">
                  <c:v>43862</c:v>
                </c:pt>
                <c:pt idx="146">
                  <c:v>43891</c:v>
                </c:pt>
                <c:pt idx="147">
                  <c:v>43922</c:v>
                </c:pt>
                <c:pt idx="148">
                  <c:v>43952</c:v>
                </c:pt>
                <c:pt idx="149">
                  <c:v>43983</c:v>
                </c:pt>
                <c:pt idx="150">
                  <c:v>44013</c:v>
                </c:pt>
                <c:pt idx="151">
                  <c:v>44044</c:v>
                </c:pt>
                <c:pt idx="152">
                  <c:v>44075</c:v>
                </c:pt>
                <c:pt idx="153">
                  <c:v>44105</c:v>
                </c:pt>
                <c:pt idx="154">
                  <c:v>44136</c:v>
                </c:pt>
                <c:pt idx="155">
                  <c:v>44166</c:v>
                </c:pt>
                <c:pt idx="156">
                  <c:v>44197</c:v>
                </c:pt>
                <c:pt idx="157">
                  <c:v>44228</c:v>
                </c:pt>
                <c:pt idx="158">
                  <c:v>44256</c:v>
                </c:pt>
                <c:pt idx="159">
                  <c:v>44287</c:v>
                </c:pt>
                <c:pt idx="160">
                  <c:v>44317</c:v>
                </c:pt>
                <c:pt idx="161">
                  <c:v>44348</c:v>
                </c:pt>
                <c:pt idx="162">
                  <c:v>44378</c:v>
                </c:pt>
                <c:pt idx="163">
                  <c:v>44409</c:v>
                </c:pt>
                <c:pt idx="164">
                  <c:v>44440</c:v>
                </c:pt>
                <c:pt idx="165">
                  <c:v>44470</c:v>
                </c:pt>
                <c:pt idx="166">
                  <c:v>44501</c:v>
                </c:pt>
                <c:pt idx="167">
                  <c:v>44531</c:v>
                </c:pt>
                <c:pt idx="168">
                  <c:v>44562</c:v>
                </c:pt>
                <c:pt idx="169">
                  <c:v>44593</c:v>
                </c:pt>
                <c:pt idx="170">
                  <c:v>44621</c:v>
                </c:pt>
                <c:pt idx="171">
                  <c:v>44652</c:v>
                </c:pt>
                <c:pt idx="172">
                  <c:v>44682</c:v>
                </c:pt>
                <c:pt idx="173">
                  <c:v>44713</c:v>
                </c:pt>
                <c:pt idx="174">
                  <c:v>44743</c:v>
                </c:pt>
                <c:pt idx="175">
                  <c:v>44774</c:v>
                </c:pt>
                <c:pt idx="176">
                  <c:v>44805</c:v>
                </c:pt>
                <c:pt idx="177">
                  <c:v>44835</c:v>
                </c:pt>
                <c:pt idx="178">
                  <c:v>44866</c:v>
                </c:pt>
                <c:pt idx="179">
                  <c:v>44896</c:v>
                </c:pt>
                <c:pt idx="180">
                  <c:v>44927</c:v>
                </c:pt>
                <c:pt idx="181">
                  <c:v>44958</c:v>
                </c:pt>
                <c:pt idx="182">
                  <c:v>44986</c:v>
                </c:pt>
                <c:pt idx="183">
                  <c:v>45017</c:v>
                </c:pt>
                <c:pt idx="184">
                  <c:v>45047</c:v>
                </c:pt>
                <c:pt idx="185">
                  <c:v>45078</c:v>
                </c:pt>
                <c:pt idx="186">
                  <c:v>45108</c:v>
                </c:pt>
                <c:pt idx="187">
                  <c:v>45139</c:v>
                </c:pt>
                <c:pt idx="188">
                  <c:v>45170</c:v>
                </c:pt>
                <c:pt idx="189">
                  <c:v>45200</c:v>
                </c:pt>
                <c:pt idx="190">
                  <c:v>45231</c:v>
                </c:pt>
                <c:pt idx="191">
                  <c:v>45261</c:v>
                </c:pt>
                <c:pt idx="192">
                  <c:v>45292</c:v>
                </c:pt>
                <c:pt idx="193">
                  <c:v>45323</c:v>
                </c:pt>
                <c:pt idx="194">
                  <c:v>45352</c:v>
                </c:pt>
                <c:pt idx="195">
                  <c:v>45383</c:v>
                </c:pt>
                <c:pt idx="196">
                  <c:v>45413</c:v>
                </c:pt>
                <c:pt idx="197">
                  <c:v>45444</c:v>
                </c:pt>
                <c:pt idx="198">
                  <c:v>45474</c:v>
                </c:pt>
                <c:pt idx="199">
                  <c:v>45505</c:v>
                </c:pt>
                <c:pt idx="200">
                  <c:v>45536</c:v>
                </c:pt>
                <c:pt idx="201">
                  <c:v>45566</c:v>
                </c:pt>
                <c:pt idx="202">
                  <c:v>45597</c:v>
                </c:pt>
                <c:pt idx="203">
                  <c:v>45627</c:v>
                </c:pt>
                <c:pt idx="204">
                  <c:v>45658</c:v>
                </c:pt>
                <c:pt idx="205">
                  <c:v>45689</c:v>
                </c:pt>
                <c:pt idx="206">
                  <c:v>45717</c:v>
                </c:pt>
                <c:pt idx="207">
                  <c:v>45748</c:v>
                </c:pt>
                <c:pt idx="208">
                  <c:v>45778</c:v>
                </c:pt>
                <c:pt idx="209">
                  <c:v>45809</c:v>
                </c:pt>
                <c:pt idx="210">
                  <c:v>45839</c:v>
                </c:pt>
                <c:pt idx="211">
                  <c:v>45870</c:v>
                </c:pt>
                <c:pt idx="212">
                  <c:v>45901</c:v>
                </c:pt>
                <c:pt idx="213">
                  <c:v>45931</c:v>
                </c:pt>
                <c:pt idx="214">
                  <c:v>45962</c:v>
                </c:pt>
                <c:pt idx="215">
                  <c:v>45992</c:v>
                </c:pt>
                <c:pt idx="216">
                  <c:v>46023</c:v>
                </c:pt>
                <c:pt idx="217">
                  <c:v>46054</c:v>
                </c:pt>
                <c:pt idx="218">
                  <c:v>46082</c:v>
                </c:pt>
                <c:pt idx="219">
                  <c:v>46113</c:v>
                </c:pt>
                <c:pt idx="220">
                  <c:v>46143</c:v>
                </c:pt>
                <c:pt idx="221">
                  <c:v>46174</c:v>
                </c:pt>
                <c:pt idx="222">
                  <c:v>46204</c:v>
                </c:pt>
                <c:pt idx="223">
                  <c:v>46235</c:v>
                </c:pt>
                <c:pt idx="224">
                  <c:v>46266</c:v>
                </c:pt>
                <c:pt idx="225">
                  <c:v>46296</c:v>
                </c:pt>
                <c:pt idx="226">
                  <c:v>46327</c:v>
                </c:pt>
                <c:pt idx="227">
                  <c:v>46357</c:v>
                </c:pt>
                <c:pt idx="228">
                  <c:v>46388</c:v>
                </c:pt>
                <c:pt idx="229">
                  <c:v>46419</c:v>
                </c:pt>
                <c:pt idx="230">
                  <c:v>46447</c:v>
                </c:pt>
                <c:pt idx="231">
                  <c:v>46478</c:v>
                </c:pt>
                <c:pt idx="232">
                  <c:v>46508</c:v>
                </c:pt>
                <c:pt idx="233">
                  <c:v>46539</c:v>
                </c:pt>
                <c:pt idx="234">
                  <c:v>46569</c:v>
                </c:pt>
                <c:pt idx="235">
                  <c:v>46600</c:v>
                </c:pt>
                <c:pt idx="236">
                  <c:v>46631</c:v>
                </c:pt>
                <c:pt idx="237">
                  <c:v>46661</c:v>
                </c:pt>
                <c:pt idx="238">
                  <c:v>46692</c:v>
                </c:pt>
                <c:pt idx="239">
                  <c:v>46722</c:v>
                </c:pt>
                <c:pt idx="240">
                  <c:v>46753</c:v>
                </c:pt>
                <c:pt idx="241">
                  <c:v>46784</c:v>
                </c:pt>
                <c:pt idx="242">
                  <c:v>46813</c:v>
                </c:pt>
                <c:pt idx="243">
                  <c:v>46844</c:v>
                </c:pt>
                <c:pt idx="244">
                  <c:v>46874</c:v>
                </c:pt>
                <c:pt idx="245">
                  <c:v>46905</c:v>
                </c:pt>
                <c:pt idx="246">
                  <c:v>46935</c:v>
                </c:pt>
                <c:pt idx="247">
                  <c:v>46966</c:v>
                </c:pt>
                <c:pt idx="248">
                  <c:v>46997</c:v>
                </c:pt>
                <c:pt idx="249">
                  <c:v>47027</c:v>
                </c:pt>
                <c:pt idx="250">
                  <c:v>47058</c:v>
                </c:pt>
                <c:pt idx="251">
                  <c:v>47088</c:v>
                </c:pt>
                <c:pt idx="252">
                  <c:v>47119</c:v>
                </c:pt>
                <c:pt idx="253">
                  <c:v>47150</c:v>
                </c:pt>
                <c:pt idx="254">
                  <c:v>47178</c:v>
                </c:pt>
                <c:pt idx="255">
                  <c:v>47209</c:v>
                </c:pt>
                <c:pt idx="256">
                  <c:v>47239</c:v>
                </c:pt>
                <c:pt idx="257">
                  <c:v>47270</c:v>
                </c:pt>
                <c:pt idx="258">
                  <c:v>47300</c:v>
                </c:pt>
                <c:pt idx="259">
                  <c:v>47331</c:v>
                </c:pt>
                <c:pt idx="260">
                  <c:v>47362</c:v>
                </c:pt>
                <c:pt idx="261">
                  <c:v>47392</c:v>
                </c:pt>
                <c:pt idx="262">
                  <c:v>47423</c:v>
                </c:pt>
                <c:pt idx="263">
                  <c:v>47453</c:v>
                </c:pt>
                <c:pt idx="264">
                  <c:v>47484</c:v>
                </c:pt>
                <c:pt idx="265">
                  <c:v>47515</c:v>
                </c:pt>
                <c:pt idx="266">
                  <c:v>47543</c:v>
                </c:pt>
                <c:pt idx="267">
                  <c:v>47574</c:v>
                </c:pt>
                <c:pt idx="268">
                  <c:v>47604</c:v>
                </c:pt>
                <c:pt idx="269">
                  <c:v>47635</c:v>
                </c:pt>
                <c:pt idx="270">
                  <c:v>47665</c:v>
                </c:pt>
                <c:pt idx="271">
                  <c:v>47696</c:v>
                </c:pt>
                <c:pt idx="272">
                  <c:v>47727</c:v>
                </c:pt>
                <c:pt idx="273">
                  <c:v>47757</c:v>
                </c:pt>
                <c:pt idx="274">
                  <c:v>47788</c:v>
                </c:pt>
                <c:pt idx="275">
                  <c:v>47818</c:v>
                </c:pt>
                <c:pt idx="276">
                  <c:v>47849</c:v>
                </c:pt>
                <c:pt idx="277">
                  <c:v>47880</c:v>
                </c:pt>
                <c:pt idx="278">
                  <c:v>47908</c:v>
                </c:pt>
                <c:pt idx="279">
                  <c:v>47939</c:v>
                </c:pt>
                <c:pt idx="280">
                  <c:v>47969</c:v>
                </c:pt>
                <c:pt idx="281">
                  <c:v>48000</c:v>
                </c:pt>
                <c:pt idx="282">
                  <c:v>48030</c:v>
                </c:pt>
                <c:pt idx="283">
                  <c:v>48061</c:v>
                </c:pt>
                <c:pt idx="284">
                  <c:v>48092</c:v>
                </c:pt>
                <c:pt idx="285">
                  <c:v>48122</c:v>
                </c:pt>
                <c:pt idx="286">
                  <c:v>48153</c:v>
                </c:pt>
                <c:pt idx="287">
                  <c:v>48183</c:v>
                </c:pt>
                <c:pt idx="288">
                  <c:v>48214</c:v>
                </c:pt>
                <c:pt idx="289">
                  <c:v>48245</c:v>
                </c:pt>
                <c:pt idx="290">
                  <c:v>48274</c:v>
                </c:pt>
                <c:pt idx="291">
                  <c:v>48305</c:v>
                </c:pt>
                <c:pt idx="292">
                  <c:v>48335</c:v>
                </c:pt>
                <c:pt idx="293">
                  <c:v>48366</c:v>
                </c:pt>
                <c:pt idx="294">
                  <c:v>48396</c:v>
                </c:pt>
                <c:pt idx="295">
                  <c:v>48427</c:v>
                </c:pt>
                <c:pt idx="296">
                  <c:v>48458</c:v>
                </c:pt>
                <c:pt idx="297">
                  <c:v>48488</c:v>
                </c:pt>
                <c:pt idx="298">
                  <c:v>48519</c:v>
                </c:pt>
                <c:pt idx="299">
                  <c:v>48549</c:v>
                </c:pt>
                <c:pt idx="300">
                  <c:v>48580</c:v>
                </c:pt>
                <c:pt idx="301">
                  <c:v>48611</c:v>
                </c:pt>
                <c:pt idx="302">
                  <c:v>48639</c:v>
                </c:pt>
                <c:pt idx="303">
                  <c:v>48670</c:v>
                </c:pt>
                <c:pt idx="304">
                  <c:v>48700</c:v>
                </c:pt>
                <c:pt idx="305">
                  <c:v>48731</c:v>
                </c:pt>
                <c:pt idx="306">
                  <c:v>48761</c:v>
                </c:pt>
                <c:pt idx="307">
                  <c:v>48792</c:v>
                </c:pt>
                <c:pt idx="308">
                  <c:v>48823</c:v>
                </c:pt>
                <c:pt idx="309">
                  <c:v>48853</c:v>
                </c:pt>
                <c:pt idx="310">
                  <c:v>48884</c:v>
                </c:pt>
                <c:pt idx="311">
                  <c:v>48914</c:v>
                </c:pt>
                <c:pt idx="312">
                  <c:v>48945</c:v>
                </c:pt>
                <c:pt idx="313">
                  <c:v>48976</c:v>
                </c:pt>
                <c:pt idx="314">
                  <c:v>49004</c:v>
                </c:pt>
                <c:pt idx="315">
                  <c:v>49035</c:v>
                </c:pt>
                <c:pt idx="316">
                  <c:v>49065</c:v>
                </c:pt>
                <c:pt idx="317">
                  <c:v>49096</c:v>
                </c:pt>
                <c:pt idx="318">
                  <c:v>49126</c:v>
                </c:pt>
                <c:pt idx="319">
                  <c:v>49157</c:v>
                </c:pt>
                <c:pt idx="320">
                  <c:v>49188</c:v>
                </c:pt>
                <c:pt idx="321">
                  <c:v>49218</c:v>
                </c:pt>
                <c:pt idx="322">
                  <c:v>49249</c:v>
                </c:pt>
                <c:pt idx="323">
                  <c:v>49279</c:v>
                </c:pt>
                <c:pt idx="324">
                  <c:v>49310</c:v>
                </c:pt>
                <c:pt idx="325">
                  <c:v>49341</c:v>
                </c:pt>
                <c:pt idx="326">
                  <c:v>49369</c:v>
                </c:pt>
                <c:pt idx="327">
                  <c:v>49400</c:v>
                </c:pt>
                <c:pt idx="328">
                  <c:v>49430</c:v>
                </c:pt>
                <c:pt idx="329">
                  <c:v>49461</c:v>
                </c:pt>
                <c:pt idx="330">
                  <c:v>49491</c:v>
                </c:pt>
                <c:pt idx="331">
                  <c:v>49522</c:v>
                </c:pt>
                <c:pt idx="332">
                  <c:v>49553</c:v>
                </c:pt>
                <c:pt idx="333">
                  <c:v>49583</c:v>
                </c:pt>
                <c:pt idx="334">
                  <c:v>49614</c:v>
                </c:pt>
                <c:pt idx="335">
                  <c:v>49644</c:v>
                </c:pt>
                <c:pt idx="336">
                  <c:v>49675</c:v>
                </c:pt>
                <c:pt idx="337">
                  <c:v>49706</c:v>
                </c:pt>
                <c:pt idx="338">
                  <c:v>49735</c:v>
                </c:pt>
                <c:pt idx="339">
                  <c:v>49766</c:v>
                </c:pt>
                <c:pt idx="340">
                  <c:v>49796</c:v>
                </c:pt>
                <c:pt idx="341">
                  <c:v>49827</c:v>
                </c:pt>
                <c:pt idx="342">
                  <c:v>49857</c:v>
                </c:pt>
                <c:pt idx="343">
                  <c:v>49888</c:v>
                </c:pt>
                <c:pt idx="344">
                  <c:v>49919</c:v>
                </c:pt>
                <c:pt idx="345">
                  <c:v>49949</c:v>
                </c:pt>
                <c:pt idx="346">
                  <c:v>49980</c:v>
                </c:pt>
                <c:pt idx="347">
                  <c:v>50010</c:v>
                </c:pt>
                <c:pt idx="348">
                  <c:v>50041</c:v>
                </c:pt>
                <c:pt idx="349">
                  <c:v>50072</c:v>
                </c:pt>
                <c:pt idx="350">
                  <c:v>50100</c:v>
                </c:pt>
                <c:pt idx="351">
                  <c:v>50131</c:v>
                </c:pt>
                <c:pt idx="352">
                  <c:v>50161</c:v>
                </c:pt>
                <c:pt idx="353">
                  <c:v>50192</c:v>
                </c:pt>
                <c:pt idx="354">
                  <c:v>50222</c:v>
                </c:pt>
                <c:pt idx="355">
                  <c:v>50253</c:v>
                </c:pt>
                <c:pt idx="356">
                  <c:v>50284</c:v>
                </c:pt>
                <c:pt idx="357">
                  <c:v>50314</c:v>
                </c:pt>
                <c:pt idx="358">
                  <c:v>50345</c:v>
                </c:pt>
                <c:pt idx="359">
                  <c:v>50375</c:v>
                </c:pt>
                <c:pt idx="360">
                  <c:v>50406</c:v>
                </c:pt>
                <c:pt idx="361">
                  <c:v>50437</c:v>
                </c:pt>
                <c:pt idx="362">
                  <c:v>50465</c:v>
                </c:pt>
                <c:pt idx="363">
                  <c:v>50496</c:v>
                </c:pt>
                <c:pt idx="364">
                  <c:v>50526</c:v>
                </c:pt>
                <c:pt idx="365">
                  <c:v>50557</c:v>
                </c:pt>
                <c:pt idx="366">
                  <c:v>50587</c:v>
                </c:pt>
                <c:pt idx="367">
                  <c:v>50618</c:v>
                </c:pt>
                <c:pt idx="368">
                  <c:v>50649</c:v>
                </c:pt>
                <c:pt idx="369">
                  <c:v>50679</c:v>
                </c:pt>
                <c:pt idx="370">
                  <c:v>50710</c:v>
                </c:pt>
                <c:pt idx="371">
                  <c:v>50740</c:v>
                </c:pt>
                <c:pt idx="372">
                  <c:v>50771</c:v>
                </c:pt>
                <c:pt idx="373">
                  <c:v>50802</c:v>
                </c:pt>
                <c:pt idx="374">
                  <c:v>50830</c:v>
                </c:pt>
                <c:pt idx="375">
                  <c:v>50861</c:v>
                </c:pt>
                <c:pt idx="376">
                  <c:v>50891</c:v>
                </c:pt>
                <c:pt idx="377">
                  <c:v>50922</c:v>
                </c:pt>
                <c:pt idx="378">
                  <c:v>50952</c:v>
                </c:pt>
                <c:pt idx="379">
                  <c:v>50983</c:v>
                </c:pt>
                <c:pt idx="380">
                  <c:v>51014</c:v>
                </c:pt>
                <c:pt idx="381">
                  <c:v>51044</c:v>
                </c:pt>
                <c:pt idx="382">
                  <c:v>51075</c:v>
                </c:pt>
                <c:pt idx="383">
                  <c:v>51105</c:v>
                </c:pt>
                <c:pt idx="384">
                  <c:v>51136</c:v>
                </c:pt>
                <c:pt idx="385">
                  <c:v>51167</c:v>
                </c:pt>
                <c:pt idx="386">
                  <c:v>51196</c:v>
                </c:pt>
                <c:pt idx="387">
                  <c:v>51227</c:v>
                </c:pt>
                <c:pt idx="388">
                  <c:v>51257</c:v>
                </c:pt>
                <c:pt idx="389">
                  <c:v>51288</c:v>
                </c:pt>
                <c:pt idx="390">
                  <c:v>51318</c:v>
                </c:pt>
                <c:pt idx="391">
                  <c:v>51349</c:v>
                </c:pt>
                <c:pt idx="392">
                  <c:v>51380</c:v>
                </c:pt>
                <c:pt idx="393">
                  <c:v>51410</c:v>
                </c:pt>
                <c:pt idx="394">
                  <c:v>51441</c:v>
                </c:pt>
                <c:pt idx="395">
                  <c:v>51471</c:v>
                </c:pt>
              </c:numCache>
            </c:numRef>
          </c:cat>
          <c:val>
            <c:numRef>
              <c:f>'Monthly Data'!$AP$12:$AP$407</c:f>
              <c:numCache>
                <c:formatCode>General</c:formatCode>
                <c:ptCount val="396"/>
                <c:pt idx="109" formatCode="_(* #,##0.00_);_(* \(#,##0.00\);_(* &quot;-&quot;??_);_(@_)">
                  <c:v>3.2669999999999999</c:v>
                </c:pt>
                <c:pt idx="110" formatCode="_(* #,##0.00_);_(* \(#,##0.00\);_(* &quot;-&quot;??_);_(@_)">
                  <c:v>3.2490000000000001</c:v>
                </c:pt>
                <c:pt idx="111" formatCode="_(* #,##0.00_);_(* \(#,##0.00\);_(* &quot;-&quot;??_);_(@_)">
                  <c:v>3.2109999999999999</c:v>
                </c:pt>
                <c:pt idx="112" formatCode="_(* #,##0.00_);_(* \(#,##0.00\);_(* &quot;-&quot;??_);_(@_)">
                  <c:v>3.2090000000000001</c:v>
                </c:pt>
                <c:pt idx="113" formatCode="_(* #,##0.00_);_(* \(#,##0.00\);_(* &quot;-&quot;??_);_(@_)">
                  <c:v>3.2389999999999999</c:v>
                </c:pt>
                <c:pt idx="114" formatCode="_(* #,##0.00_);_(* \(#,##0.00\);_(* &quot;-&quot;??_);_(@_)">
                  <c:v>3.27</c:v>
                </c:pt>
                <c:pt idx="115" formatCode="_(* #,##0.00_);_(* \(#,##0.00\);_(* &quot;-&quot;??_);_(@_)">
                  <c:v>3.266</c:v>
                </c:pt>
                <c:pt idx="116" formatCode="_(* #,##0.00_);_(* \(#,##0.00\);_(* &quot;-&quot;??_);_(@_)">
                  <c:v>3.2450000000000001</c:v>
                </c:pt>
                <c:pt idx="117" formatCode="_(* #,##0.00_);_(* \(#,##0.00\);_(* &quot;-&quot;??_);_(@_)">
                  <c:v>3.2639999999999998</c:v>
                </c:pt>
                <c:pt idx="118" formatCode="_(* #,##0.00_);_(* \(#,##0.00\);_(* &quot;-&quot;??_);_(@_)">
                  <c:v>3.3069999999999999</c:v>
                </c:pt>
                <c:pt idx="119" formatCode="_(* #,##0.00_);_(* \(#,##0.00\);_(* &quot;-&quot;??_);_(@_)">
                  <c:v>3.419</c:v>
                </c:pt>
                <c:pt idx="120" formatCode="_(* #,##0.00_);_(* \(#,##0.00\);_(* &quot;-&quot;??_);_(@_)">
                  <c:v>3.504</c:v>
                </c:pt>
                <c:pt idx="121" formatCode="_(* #,##0.00_);_(* \(#,##0.00\);_(* &quot;-&quot;??_);_(@_)">
                  <c:v>3.4660000000000002</c:v>
                </c:pt>
                <c:pt idx="122" formatCode="_(* #,##0.00_);_(* \(#,##0.00\);_(* &quot;-&quot;??_);_(@_)">
                  <c:v>3.379</c:v>
                </c:pt>
                <c:pt idx="123" formatCode="_(* #,##0.00_);_(* \(#,##0.00\);_(* &quot;-&quot;??_);_(@_)">
                  <c:v>2.8919999999999999</c:v>
                </c:pt>
                <c:pt idx="124" formatCode="_(* #,##0.00_);_(* \(#,##0.00\);_(* &quot;-&quot;??_);_(@_)">
                  <c:v>2.843</c:v>
                </c:pt>
                <c:pt idx="125" formatCode="_(* #,##0.00_);_(* \(#,##0.00\);_(* &quot;-&quot;??_);_(@_)">
                  <c:v>2.8639999999999999</c:v>
                </c:pt>
                <c:pt idx="126" formatCode="_(* #,##0.00_);_(* \(#,##0.00\);_(* &quot;-&quot;??_);_(@_)">
                  <c:v>2.8849999999999998</c:v>
                </c:pt>
                <c:pt idx="127" formatCode="_(* #,##0.00_);_(* \(#,##0.00\);_(* &quot;-&quot;??_);_(@_)">
                  <c:v>2.8780000000000001</c:v>
                </c:pt>
                <c:pt idx="128" formatCode="_(* #,##0.00_);_(* \(#,##0.00\);_(* &quot;-&quot;??_);_(@_)">
                  <c:v>2.8570000000000002</c:v>
                </c:pt>
                <c:pt idx="129" formatCode="_(* #,##0.00_);_(* \(#,##0.00\);_(* &quot;-&quot;??_);_(@_)">
                  <c:v>2.875</c:v>
                </c:pt>
                <c:pt idx="130" formatCode="_(* #,##0.00_);_(* \(#,##0.00\);_(* &quot;-&quot;??_);_(@_)">
                  <c:v>2.9209999999999998</c:v>
                </c:pt>
                <c:pt idx="131" formatCode="_(* #,##0.00_);_(* \(#,##0.00\);_(* &quot;-&quot;??_);_(@_)">
                  <c:v>3.0489999999999999</c:v>
                </c:pt>
                <c:pt idx="132" formatCode="_(* #,##0.00_);_(* \(#,##0.00\);_(* &quot;-&quot;??_);_(@_)">
                  <c:v>3.153</c:v>
                </c:pt>
                <c:pt idx="133" formatCode="_(* #,##0.00_);_(* \(#,##0.00\);_(* &quot;-&quot;??_);_(@_)">
                  <c:v>3.1179999999999999</c:v>
                </c:pt>
                <c:pt idx="134" formatCode="_(* #,##0.00_);_(* \(#,##0.00\);_(* &quot;-&quot;??_);_(@_)">
                  <c:v>3.06</c:v>
                </c:pt>
                <c:pt idx="135" formatCode="_(* #,##0.00_);_(* \(#,##0.00\);_(* &quot;-&quot;??_);_(@_)">
                  <c:v>2.706</c:v>
                </c:pt>
                <c:pt idx="136" formatCode="_(* #,##0.00_);_(* \(#,##0.00\);_(* &quot;-&quot;??_);_(@_)">
                  <c:v>2.6760000000000002</c:v>
                </c:pt>
                <c:pt idx="137" formatCode="_(* #,##0.00_);_(* \(#,##0.00\);_(* &quot;-&quot;??_);_(@_)">
                  <c:v>2.7040000000000002</c:v>
                </c:pt>
                <c:pt idx="138" formatCode="_(* #,##0.00_);_(* \(#,##0.00\);_(* &quot;-&quot;??_);_(@_)">
                  <c:v>2.7349999999999999</c:v>
                </c:pt>
                <c:pt idx="139" formatCode="_(* #,##0.00_);_(* \(#,##0.00\);_(* &quot;-&quot;??_);_(@_)">
                  <c:v>2.7480000000000002</c:v>
                </c:pt>
                <c:pt idx="140" formatCode="_(* #,##0.00_);_(* \(#,##0.00\);_(* &quot;-&quot;??_);_(@_)">
                  <c:v>2.746</c:v>
                </c:pt>
                <c:pt idx="141" formatCode="_(* #,##0.00_);_(* \(#,##0.00\);_(* &quot;-&quot;??_);_(@_)">
                  <c:v>2.7730000000000001</c:v>
                </c:pt>
                <c:pt idx="142" formatCode="_(* #,##0.00_);_(* \(#,##0.00\);_(* &quot;-&quot;??_);_(@_)">
                  <c:v>2.839</c:v>
                </c:pt>
                <c:pt idx="143" formatCode="_(* #,##0.00_);_(* \(#,##0.00\);_(* &quot;-&quot;??_);_(@_)">
                  <c:v>2.9740000000000002</c:v>
                </c:pt>
                <c:pt idx="144" formatCode="_(* #,##0.00_);_(* \(#,##0.00\);_(* &quot;-&quot;??_);_(@_)">
                  <c:v>3.089</c:v>
                </c:pt>
                <c:pt idx="145" formatCode="_(* #,##0.00_);_(* \(#,##0.00\);_(* &quot;-&quot;??_);_(@_)">
                  <c:v>3.05</c:v>
                </c:pt>
                <c:pt idx="146" formatCode="_(* #,##0.00_);_(* \(#,##0.00\);_(* &quot;-&quot;??_);_(@_)">
                  <c:v>2.9860000000000002</c:v>
                </c:pt>
                <c:pt idx="147" formatCode="_(* #,##0.00_);_(* \(#,##0.00\);_(* &quot;-&quot;??_);_(@_)">
                  <c:v>2.7010000000000001</c:v>
                </c:pt>
                <c:pt idx="148" formatCode="_(* #,##0.00_);_(* \(#,##0.00\);_(* &quot;-&quot;??_);_(@_)">
                  <c:v>2.6890000000000001</c:v>
                </c:pt>
                <c:pt idx="149" formatCode="_(* #,##0.00_);_(* \(#,##0.00\);_(* &quot;-&quot;??_);_(@_)">
                  <c:v>2.72</c:v>
                </c:pt>
                <c:pt idx="150" formatCode="_(* #,##0.00_);_(* \(#,##0.00\);_(* &quot;-&quot;??_);_(@_)">
                  <c:v>2.7549999999999999</c:v>
                </c:pt>
                <c:pt idx="151" formatCode="_(* #,##0.00_);_(* \(#,##0.00\);_(* &quot;-&quot;??_);_(@_)">
                  <c:v>2.782</c:v>
                </c:pt>
                <c:pt idx="152" formatCode="_(* #,##0.00_);_(* \(#,##0.00\);_(* &quot;-&quot;??_);_(@_)">
                  <c:v>2.7869999999999999</c:v>
                </c:pt>
                <c:pt idx="153" formatCode="_(* #,##0.00_);_(* \(#,##0.00\);_(* &quot;-&quot;??_);_(@_)">
                  <c:v>2.82</c:v>
                </c:pt>
                <c:pt idx="154" formatCode="_(* #,##0.00_);_(* \(#,##0.00\);_(* &quot;-&quot;??_);_(@_)">
                  <c:v>2.89</c:v>
                </c:pt>
                <c:pt idx="155" formatCode="_(* #,##0.00_);_(* \(#,##0.00\);_(* &quot;-&quot;??_);_(@_)">
                  <c:v>3.0369999999999999</c:v>
                </c:pt>
                <c:pt idx="156" formatCode="_(* #,##0.00_);_(* \(#,##0.00\);_(* &quot;-&quot;??_);_(@_)">
                  <c:v>3.17</c:v>
                </c:pt>
                <c:pt idx="157" formatCode="_(* #,##0.00_);_(* \(#,##0.00\);_(* &quot;-&quot;??_);_(@_)">
                  <c:v>3.13</c:v>
                </c:pt>
                <c:pt idx="158" formatCode="_(* #,##0.00_);_(* \(#,##0.00\);_(* &quot;-&quot;??_);_(@_)">
                  <c:v>3.0659999999999998</c:v>
                </c:pt>
                <c:pt idx="159" formatCode="_(* #,##0.00_);_(* \(#,##0.00\);_(* &quot;-&quot;??_);_(@_)">
                  <c:v>2.7130000000000001</c:v>
                </c:pt>
                <c:pt idx="160" formatCode="_(* #,##0.00_);_(* \(#,##0.00\);_(* &quot;-&quot;??_);_(@_)">
                  <c:v>2.7040000000000002</c:v>
                </c:pt>
                <c:pt idx="161" formatCode="_(* #,##0.00_);_(* \(#,##0.00\);_(* &quot;-&quot;??_);_(@_)">
                  <c:v>2.734</c:v>
                </c:pt>
                <c:pt idx="162" formatCode="_(* #,##0.00_);_(* \(#,##0.00\);_(* &quot;-&quot;??_);_(@_)">
                  <c:v>2.7679999999999998</c:v>
                </c:pt>
                <c:pt idx="163" formatCode="_(* #,##0.00_);_(* \(#,##0.00\);_(* &quot;-&quot;??_);_(@_)">
                  <c:v>2.7959999999999998</c:v>
                </c:pt>
                <c:pt idx="164" formatCode="_(* #,##0.00_);_(* \(#,##0.00\);_(* &quot;-&quot;??_);_(@_)">
                  <c:v>2.8010000000000002</c:v>
                </c:pt>
                <c:pt idx="165" formatCode="_(* #,##0.00_);_(* \(#,##0.00\);_(* &quot;-&quot;??_);_(@_)">
                  <c:v>2.8340000000000001</c:v>
                </c:pt>
                <c:pt idx="166" formatCode="_(* #,##0.00_);_(* \(#,##0.00\);_(* &quot;-&quot;??_);_(@_)">
                  <c:v>2.9060000000000001</c:v>
                </c:pt>
                <c:pt idx="167" formatCode="_(* #,##0.00_);_(* \(#,##0.00\);_(* &quot;-&quot;??_);_(@_)">
                  <c:v>3.0579999999999998</c:v>
                </c:pt>
                <c:pt idx="168" formatCode="_(* #,##0.00_);_(* \(#,##0.00\);_(* &quot;-&quot;??_);_(@_)">
                  <c:v>3.198</c:v>
                </c:pt>
                <c:pt idx="169" formatCode="_(* #,##0.00_);_(* \(#,##0.00\);_(* &quot;-&quot;??_);_(@_)">
                  <c:v>3.1579999999999999</c:v>
                </c:pt>
                <c:pt idx="170" formatCode="_(* #,##0.00_);_(* \(#,##0.00\);_(* &quot;-&quot;??_);_(@_)">
                  <c:v>3.093</c:v>
                </c:pt>
                <c:pt idx="171" formatCode="_(* #,##0.00_);_(* \(#,##0.00\);_(* &quot;-&quot;??_);_(@_)">
                  <c:v>2.7309999999999999</c:v>
                </c:pt>
                <c:pt idx="172" formatCode="_(* #,##0.00_);_(* \(#,##0.00\);_(* &quot;-&quot;??_);_(@_)">
                  <c:v>2.7240000000000002</c:v>
                </c:pt>
                <c:pt idx="173" formatCode="_(* #,##0.00_);_(* \(#,##0.00\);_(* &quot;-&quot;??_);_(@_)">
                  <c:v>2.7559999999999998</c:v>
                </c:pt>
                <c:pt idx="174" formatCode="_(* #,##0.00_);_(* \(#,##0.00\);_(* &quot;-&quot;??_);_(@_)">
                  <c:v>2.7919999999999998</c:v>
                </c:pt>
                <c:pt idx="175" formatCode="_(* #,##0.00_);_(* \(#,##0.00\);_(* &quot;-&quot;??_);_(@_)">
                  <c:v>2.8250000000000002</c:v>
                </c:pt>
                <c:pt idx="176" formatCode="_(* #,##0.00_);_(* \(#,##0.00\);_(* &quot;-&quot;??_);_(@_)">
                  <c:v>2.831</c:v>
                </c:pt>
                <c:pt idx="177" formatCode="_(* #,##0.00_);_(* \(#,##0.00\);_(* &quot;-&quot;??_);_(@_)">
                  <c:v>2.8690000000000002</c:v>
                </c:pt>
                <c:pt idx="178" formatCode="_(* #,##0.00_);_(* \(#,##0.00\);_(* &quot;-&quot;??_);_(@_)">
                  <c:v>2.9460000000000002</c:v>
                </c:pt>
                <c:pt idx="179" formatCode="_(* #,##0.00_);_(* \(#,##0.00\);_(* &quot;-&quot;??_);_(@_)">
                  <c:v>3.1080000000000001</c:v>
                </c:pt>
                <c:pt idx="180" formatCode="_(* #,##0.00_);_(* \(#,##0.00\);_(* &quot;-&quot;??_);_(@_)">
                  <c:v>3.266</c:v>
                </c:pt>
                <c:pt idx="181" formatCode="_(* #,##0.00_);_(* \(#,##0.00\);_(* &quot;-&quot;??_);_(@_)">
                  <c:v>3.2240000000000002</c:v>
                </c:pt>
                <c:pt idx="182" formatCode="_(* #,##0.00_);_(* \(#,##0.00\);_(* &quot;-&quot;??_);_(@_)">
                  <c:v>3.1589999999999998</c:v>
                </c:pt>
                <c:pt idx="183" formatCode="_(* #,##0.00_);_(* \(#,##0.00\);_(* &quot;-&quot;??_);_(@_)">
                  <c:v>2.8239999999999998</c:v>
                </c:pt>
                <c:pt idx="184" formatCode="_(* #,##0.00_);_(* \(#,##0.00\);_(* &quot;-&quot;??_);_(@_)">
                  <c:v>2.8170000000000002</c:v>
                </c:pt>
                <c:pt idx="185" formatCode="_(* #,##0.00_);_(* \(#,##0.00\);_(* &quot;-&quot;??_);_(@_)">
                  <c:v>2.8490000000000002</c:v>
                </c:pt>
                <c:pt idx="186" formatCode="_(* #,##0.00_);_(* \(#,##0.00\);_(* &quot;-&quot;??_);_(@_)">
                  <c:v>2.887</c:v>
                </c:pt>
                <c:pt idx="187" formatCode="_(* #,##0.00_);_(* \(#,##0.00\);_(* &quot;-&quot;??_);_(@_)">
                  <c:v>2.923</c:v>
                </c:pt>
                <c:pt idx="188" formatCode="_(* #,##0.00_);_(* \(#,##0.00\);_(* &quot;-&quot;??_);_(@_)">
                  <c:v>2.931</c:v>
                </c:pt>
                <c:pt idx="189" formatCode="_(* #,##0.00_);_(* \(#,##0.00\);_(* &quot;-&quot;??_);_(@_)">
                  <c:v>2.9729999999999999</c:v>
                </c:pt>
                <c:pt idx="190" formatCode="_(* #,##0.00_);_(* \(#,##0.00\);_(* &quot;-&quot;??_);_(@_)">
                  <c:v>3.0529999999999999</c:v>
                </c:pt>
                <c:pt idx="191" formatCode="_(* #,##0.00_);_(* \(#,##0.00\);_(* &quot;-&quot;??_);_(@_)">
                  <c:v>3.214</c:v>
                </c:pt>
                <c:pt idx="192" formatCode="_(* #,##0.00_);_(* \(#,##0.00\);_(* &quot;-&quot;??_);_(@_)">
                  <c:v>3.371</c:v>
                </c:pt>
                <c:pt idx="193" formatCode="_(* #,##0.00_);_(* \(#,##0.00\);_(* &quot;-&quot;??_);_(@_)">
                  <c:v>3.3290000000000002</c:v>
                </c:pt>
                <c:pt idx="194" formatCode="_(* #,##0.00_);_(* \(#,##0.00\);_(* &quot;-&quot;??_);_(@_)">
                  <c:v>3.2639999999999998</c:v>
                </c:pt>
                <c:pt idx="195" formatCode="_(* #,##0.00_);_(* \(#,##0.00\);_(* &quot;-&quot;??_);_(@_)">
                  <c:v>2.964</c:v>
                </c:pt>
                <c:pt idx="196" formatCode="_(* #,##0.00_);_(* \(#,##0.00\);_(* &quot;-&quot;??_);_(@_)">
                  <c:v>2.9540000000000002</c:v>
                </c:pt>
                <c:pt idx="197" formatCode="_(* #,##0.00_);_(* \(#,##0.00\);_(* &quot;-&quot;??_);_(@_)">
                  <c:v>2.9870000000000001</c:v>
                </c:pt>
                <c:pt idx="198" formatCode="_(* #,##0.00_);_(* \(#,##0.00\);_(* &quot;-&quot;??_);_(@_)">
                  <c:v>3.03</c:v>
                </c:pt>
                <c:pt idx="199" formatCode="_(* #,##0.00_);_(* \(#,##0.00\);_(* &quot;-&quot;??_);_(@_)">
                  <c:v>3.0659999999999998</c:v>
                </c:pt>
                <c:pt idx="200" formatCode="_(* #,##0.00_);_(* \(#,##0.00\);_(* &quot;-&quot;??_);_(@_)">
                  <c:v>3.077</c:v>
                </c:pt>
                <c:pt idx="201" formatCode="_(* #,##0.00_);_(* \(#,##0.00\);_(* &quot;-&quot;??_);_(@_)">
                  <c:v>3.125</c:v>
                </c:pt>
                <c:pt idx="202" formatCode="_(* #,##0.00_);_(* \(#,##0.00\);_(* &quot;-&quot;??_);_(@_)">
                  <c:v>3.206</c:v>
                </c:pt>
                <c:pt idx="203" formatCode="_(* #,##0.00_);_(* \(#,##0.00\);_(* &quot;-&quot;??_);_(@_)">
                  <c:v>3.367</c:v>
                </c:pt>
                <c:pt idx="204" formatCode="_(* #,##0.00_);_(* \(#,##0.00\);_(* &quot;-&quot;??_);_(@_)">
                  <c:v>3.524</c:v>
                </c:pt>
                <c:pt idx="205" formatCode="_(* #,##0.00_);_(* \(#,##0.00\);_(* &quot;-&quot;??_);_(@_)">
                  <c:v>3.4820000000000002</c:v>
                </c:pt>
                <c:pt idx="206" formatCode="_(* #,##0.00_);_(* \(#,##0.00\);_(* &quot;-&quot;??_);_(@_)">
                  <c:v>3.4169999999999998</c:v>
                </c:pt>
                <c:pt idx="207" formatCode="_(* #,##0.00_);_(* \(#,##0.00\);_(* &quot;-&quot;??_);_(@_)">
                  <c:v>3.1120000000000001</c:v>
                </c:pt>
                <c:pt idx="208" formatCode="_(* #,##0.00_);_(* \(#,##0.00\);_(* &quot;-&quot;??_);_(@_)">
                  <c:v>3.1</c:v>
                </c:pt>
                <c:pt idx="209" formatCode="_(* #,##0.00_);_(* \(#,##0.00\);_(* &quot;-&quot;??_);_(@_)">
                  <c:v>3.133</c:v>
                </c:pt>
                <c:pt idx="210" formatCode="_(* #,##0.00_);_(* \(#,##0.00\);_(* &quot;-&quot;??_);_(@_)">
                  <c:v>3.1749999999999998</c:v>
                </c:pt>
                <c:pt idx="211" formatCode="_(* #,##0.00_);_(* \(#,##0.00\);_(* &quot;-&quot;??_);_(@_)">
                  <c:v>3.2130000000000001</c:v>
                </c:pt>
                <c:pt idx="212" formatCode="_(* #,##0.00_);_(* \(#,##0.00\);_(* &quot;-&quot;??_);_(@_)">
                  <c:v>3.226</c:v>
                </c:pt>
                <c:pt idx="213" formatCode="_(* #,##0.00_);_(* \(#,##0.00\);_(* &quot;-&quot;??_);_(@_)">
                  <c:v>3.2789999999999999</c:v>
                </c:pt>
                <c:pt idx="214" formatCode="_(* #,##0.00_);_(* \(#,##0.00\);_(* &quot;-&quot;??_);_(@_)">
                  <c:v>3.36</c:v>
                </c:pt>
                <c:pt idx="215" formatCode="_(* #,##0.00_);_(* \(#,##0.00\);_(* &quot;-&quot;??_);_(@_)">
                  <c:v>3.52</c:v>
                </c:pt>
                <c:pt idx="216" formatCode="_(* #,##0.00_);_(* \(#,##0.00\);_(* &quot;-&quot;??_);_(@_)">
                  <c:v>3.6749999999999998</c:v>
                </c:pt>
                <c:pt idx="217" formatCode="_(* #,##0.00_);_(* \(#,##0.00\);_(* &quot;-&quot;??_);_(@_)">
                  <c:v>3.6349999999999998</c:v>
                </c:pt>
                <c:pt idx="218" formatCode="_(* #,##0.00_);_(* \(#,##0.00\);_(* &quot;-&quot;??_);_(@_)">
                  <c:v>3.57</c:v>
                </c:pt>
                <c:pt idx="219" formatCode="_(* #,##0.00_);_(* \(#,##0.00\);_(* &quot;-&quot;??_);_(@_)">
                  <c:v>3.25</c:v>
                </c:pt>
                <c:pt idx="220" formatCode="_(* #,##0.00_);_(* \(#,##0.00\);_(* &quot;-&quot;??_);_(@_)">
                  <c:v>3.238</c:v>
                </c:pt>
                <c:pt idx="221" formatCode="_(* #,##0.00_);_(* \(#,##0.00\);_(* &quot;-&quot;??_);_(@_)">
                  <c:v>3.2730000000000001</c:v>
                </c:pt>
                <c:pt idx="222" formatCode="_(* #,##0.00_);_(* \(#,##0.00\);_(* &quot;-&quot;??_);_(@_)">
                  <c:v>3.3180000000000001</c:v>
                </c:pt>
                <c:pt idx="223" formatCode="_(* #,##0.00_);_(* \(#,##0.00\);_(* &quot;-&quot;??_);_(@_)">
                  <c:v>3.3580000000000001</c:v>
                </c:pt>
                <c:pt idx="224" formatCode="_(* #,##0.00_);_(* \(#,##0.00\);_(* &quot;-&quot;??_);_(@_)">
                  <c:v>3.3730000000000002</c:v>
                </c:pt>
                <c:pt idx="225" formatCode="_(* #,##0.00_);_(* \(#,##0.00\);_(* &quot;-&quot;??_);_(@_)">
                  <c:v>3.4279999999999999</c:v>
                </c:pt>
                <c:pt idx="226" formatCode="_(* #,##0.00_);_(* \(#,##0.00\);_(* &quot;-&quot;??_);_(@_)">
                  <c:v>3.5179999999999998</c:v>
                </c:pt>
                <c:pt idx="227" formatCode="_(* #,##0.00_);_(* \(#,##0.00\);_(* &quot;-&quot;??_);_(@_)">
                  <c:v>3.681</c:v>
                </c:pt>
                <c:pt idx="228" formatCode="_(* #,##0.00_);_(* \(#,##0.00\);_(* &quot;-&quot;??_);_(@_)">
                  <c:v>3.8330000000000002</c:v>
                </c:pt>
                <c:pt idx="229" formatCode="_(* #,##0.00_);_(* \(#,##0.00\);_(* &quot;-&quot;??_);_(@_)">
                  <c:v>3.7959999999999998</c:v>
                </c:pt>
                <c:pt idx="230" formatCode="_(* #,##0.00_);_(* \(#,##0.00\);_(* &quot;-&quot;??_);_(@_)">
                  <c:v>3.7309999999999999</c:v>
                </c:pt>
                <c:pt idx="231" formatCode="_(* #,##0.00_);_(* \(#,##0.00\);_(* &quot;-&quot;??_);_(@_)">
                  <c:v>3.3959999999999999</c:v>
                </c:pt>
                <c:pt idx="232" formatCode="_(* #,##0.00_);_(* \(#,##0.00\);_(* &quot;-&quot;??_);_(@_)">
                  <c:v>3.3809999999999998</c:v>
                </c:pt>
                <c:pt idx="233" formatCode="_(* #,##0.00_);_(* \(#,##0.00\);_(* &quot;-&quot;??_);_(@_)">
                  <c:v>3.4159999999999999</c:v>
                </c:pt>
                <c:pt idx="234" formatCode="_(* #,##0.00_);_(* \(#,##0.00\);_(* &quot;-&quot;??_);_(@_)">
                  <c:v>3.4609999999999999</c:v>
                </c:pt>
                <c:pt idx="235" formatCode="_(* #,##0.00_);_(* \(#,##0.00\);_(* &quot;-&quot;??_);_(@_)">
                  <c:v>3.5009999999999999</c:v>
                </c:pt>
                <c:pt idx="236" formatCode="_(* #,##0.00_);_(* \(#,##0.00\);_(* &quot;-&quot;??_);_(@_)">
                  <c:v>3.516</c:v>
                </c:pt>
                <c:pt idx="237" formatCode="_(* #,##0.00_);_(* \(#,##0.00\);_(* &quot;-&quot;??_);_(@_)">
                  <c:v>3.5710000000000002</c:v>
                </c:pt>
                <c:pt idx="238" formatCode="_(* #,##0.00_);_(* \(#,##0.00\);_(* &quot;-&quot;??_);_(@_)">
                  <c:v>3.6659999999999999</c:v>
                </c:pt>
                <c:pt idx="239" formatCode="_(* #,##0.00_);_(* \(#,##0.00\);_(* &quot;-&quot;??_);_(@_)">
                  <c:v>3.8460000000000001</c:v>
                </c:pt>
                <c:pt idx="240" formatCode="_(* #,##0.00_);_(* \(#,##0.00\);_(* &quot;-&quot;??_);_(@_)">
                  <c:v>3.996</c:v>
                </c:pt>
                <c:pt idx="241" formatCode="_(* #,##0.00_);_(* \(#,##0.00\);_(* &quot;-&quot;??_);_(@_)">
                  <c:v>3.9590000000000001</c:v>
                </c:pt>
                <c:pt idx="242" formatCode="_(* #,##0.00_);_(* \(#,##0.00\);_(* &quot;-&quot;??_);_(@_)">
                  <c:v>3.8940000000000001</c:v>
                </c:pt>
                <c:pt idx="243" formatCode="_(* #,##0.00_);_(* \(#,##0.00\);_(* &quot;-&quot;??_);_(@_)">
                  <c:v>3.544</c:v>
                </c:pt>
                <c:pt idx="244" formatCode="_(* #,##0.00_);_(* \(#,##0.00\);_(* &quot;-&quot;??_);_(@_)">
                  <c:v>3.5289999999999999</c:v>
                </c:pt>
                <c:pt idx="245" formatCode="_(* #,##0.00_);_(* \(#,##0.00\);_(* &quot;-&quot;??_);_(@_)">
                  <c:v>3.5640000000000001</c:v>
                </c:pt>
                <c:pt idx="246" formatCode="_(* #,##0.00_);_(* \(#,##0.00\);_(* &quot;-&quot;??_);_(@_)">
                  <c:v>3.609</c:v>
                </c:pt>
                <c:pt idx="247" formatCode="_(* #,##0.00_);_(* \(#,##0.00\);_(* &quot;-&quot;??_);_(@_)">
                  <c:v>3.649</c:v>
                </c:pt>
                <c:pt idx="248" formatCode="_(* #,##0.00_);_(* \(#,##0.00\);_(* &quot;-&quot;??_);_(@_)">
                  <c:v>3.6640000000000001</c:v>
                </c:pt>
                <c:pt idx="249" formatCode="_(* #,##0.00_);_(* \(#,##0.00\);_(* &quot;-&quot;??_);_(@_)">
                  <c:v>3.7189999999999999</c:v>
                </c:pt>
                <c:pt idx="250" formatCode="_(* #,##0.00_);_(* \(#,##0.00\);_(* &quot;-&quot;??_);_(@_)">
                  <c:v>3.819</c:v>
                </c:pt>
                <c:pt idx="251" formatCode="_(* #,##0.00_);_(* \(#,##0.00\);_(* &quot;-&quot;??_);_(@_)">
                  <c:v>4.0039999999999996</c:v>
                </c:pt>
                <c:pt idx="252" formatCode="_(* #,##0.00_);_(* \(#,##0.00\);_(* &quot;-&quot;??_);_(@_)">
                  <c:v>4.1539999999999999</c:v>
                </c:pt>
                <c:pt idx="253" formatCode="_(* #,##0.00_);_(* \(#,##0.00\);_(* &quot;-&quot;??_);_(@_)">
                  <c:v>4.117</c:v>
                </c:pt>
                <c:pt idx="254" formatCode="_(* #,##0.00_);_(* \(#,##0.00\);_(* &quot;-&quot;??_);_(@_)">
                  <c:v>4.0519999999999996</c:v>
                </c:pt>
                <c:pt idx="255" formatCode="_(* #,##0.00_);_(* \(#,##0.00\);_(* &quot;-&quot;??_);_(@_)">
                  <c:v>3.6920000000000002</c:v>
                </c:pt>
                <c:pt idx="256" formatCode="_(* #,##0.00_);_(* \(#,##0.00\);_(* &quot;-&quot;??_);_(@_)">
                  <c:v>3.677</c:v>
                </c:pt>
                <c:pt idx="257" formatCode="_(* #,##0.00_);_(* \(#,##0.00\);_(* &quot;-&quot;??_);_(@_)">
                  <c:v>3.7120000000000002</c:v>
                </c:pt>
                <c:pt idx="258" formatCode="_(* #,##0.00_);_(* \(#,##0.00\);_(* &quot;-&quot;??_);_(@_)">
                  <c:v>3.7570000000000001</c:v>
                </c:pt>
                <c:pt idx="259" formatCode="_(* #,##0.00_);_(* \(#,##0.00\);_(* &quot;-&quot;??_);_(@_)">
                  <c:v>3.7970000000000002</c:v>
                </c:pt>
                <c:pt idx="260" formatCode="_(* #,##0.00_);_(* \(#,##0.00\);_(* &quot;-&quot;??_);_(@_)">
                  <c:v>3.8119999999999998</c:v>
                </c:pt>
                <c:pt idx="261" formatCode="_(* #,##0.00_);_(* \(#,##0.00\);_(* &quot;-&quot;??_);_(@_)">
                  <c:v>3.867</c:v>
                </c:pt>
                <c:pt idx="262" formatCode="_(* #,##0.00_);_(* \(#,##0.00\);_(* &quot;-&quot;??_);_(@_)">
                  <c:v>3.972</c:v>
                </c:pt>
                <c:pt idx="263" formatCode="_(* #,##0.00_);_(* \(#,##0.00\);_(* &quot;-&quot;??_);_(@_)">
                  <c:v>4.1669999999999998</c:v>
                </c:pt>
              </c:numCache>
            </c:numRef>
          </c:val>
          <c:smooth val="0"/>
          <c:extLst>
            <c:ext xmlns:c16="http://schemas.microsoft.com/office/drawing/2014/chart" uri="{C3380CC4-5D6E-409C-BE32-E72D297353CC}">
              <c16:uniqueId val="{00000002-4F86-49F8-A829-A6A2B31BE2AE}"/>
            </c:ext>
          </c:extLst>
        </c:ser>
        <c:ser>
          <c:idx val="4"/>
          <c:order val="3"/>
          <c:tx>
            <c:strRef>
              <c:f>'Monthly Data'!$AQ$6</c:f>
              <c:strCache>
                <c:ptCount val="1"/>
                <c:pt idx="0">
                  <c:v>1/4/2016</c:v>
                </c:pt>
              </c:strCache>
            </c:strRef>
          </c:tx>
          <c:spPr>
            <a:ln w="28575" cap="rnd">
              <a:solidFill>
                <a:schemeClr val="accent5"/>
              </a:solidFill>
              <a:round/>
            </a:ln>
            <a:effectLst/>
          </c:spPr>
          <c:marker>
            <c:symbol val="none"/>
          </c:marker>
          <c:cat>
            <c:numRef>
              <c:f>'Monthly Data'!$B$12:$B$407</c:f>
              <c:numCache>
                <c:formatCode>mmm\-yy</c:formatCode>
                <c:ptCount val="396"/>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pt idx="77">
                  <c:v>41791</c:v>
                </c:pt>
                <c:pt idx="78">
                  <c:v>41821</c:v>
                </c:pt>
                <c:pt idx="79">
                  <c:v>41852</c:v>
                </c:pt>
                <c:pt idx="80">
                  <c:v>41883</c:v>
                </c:pt>
                <c:pt idx="81">
                  <c:v>41913</c:v>
                </c:pt>
                <c:pt idx="82">
                  <c:v>41944</c:v>
                </c:pt>
                <c:pt idx="83">
                  <c:v>41974</c:v>
                </c:pt>
                <c:pt idx="84">
                  <c:v>42005</c:v>
                </c:pt>
                <c:pt idx="85">
                  <c:v>42036</c:v>
                </c:pt>
                <c:pt idx="86">
                  <c:v>42064</c:v>
                </c:pt>
                <c:pt idx="87">
                  <c:v>42095</c:v>
                </c:pt>
                <c:pt idx="88">
                  <c:v>42125</c:v>
                </c:pt>
                <c:pt idx="89">
                  <c:v>42156</c:v>
                </c:pt>
                <c:pt idx="90">
                  <c:v>42186</c:v>
                </c:pt>
                <c:pt idx="91">
                  <c:v>42217</c:v>
                </c:pt>
                <c:pt idx="92">
                  <c:v>42248</c:v>
                </c:pt>
                <c:pt idx="93">
                  <c:v>42278</c:v>
                </c:pt>
                <c:pt idx="94">
                  <c:v>42309</c:v>
                </c:pt>
                <c:pt idx="95">
                  <c:v>42339</c:v>
                </c:pt>
                <c:pt idx="96">
                  <c:v>42370</c:v>
                </c:pt>
                <c:pt idx="97">
                  <c:v>42401</c:v>
                </c:pt>
                <c:pt idx="98">
                  <c:v>42430</c:v>
                </c:pt>
                <c:pt idx="99">
                  <c:v>42461</c:v>
                </c:pt>
                <c:pt idx="100">
                  <c:v>42491</c:v>
                </c:pt>
                <c:pt idx="101">
                  <c:v>42522</c:v>
                </c:pt>
                <c:pt idx="102">
                  <c:v>42552</c:v>
                </c:pt>
                <c:pt idx="103">
                  <c:v>42583</c:v>
                </c:pt>
                <c:pt idx="104">
                  <c:v>42614</c:v>
                </c:pt>
                <c:pt idx="105">
                  <c:v>42644</c:v>
                </c:pt>
                <c:pt idx="106">
                  <c:v>42675</c:v>
                </c:pt>
                <c:pt idx="107">
                  <c:v>42705</c:v>
                </c:pt>
                <c:pt idx="108">
                  <c:v>42736</c:v>
                </c:pt>
                <c:pt idx="109">
                  <c:v>42767</c:v>
                </c:pt>
                <c:pt idx="110">
                  <c:v>42795</c:v>
                </c:pt>
                <c:pt idx="111">
                  <c:v>42826</c:v>
                </c:pt>
                <c:pt idx="112">
                  <c:v>42856</c:v>
                </c:pt>
                <c:pt idx="113">
                  <c:v>42887</c:v>
                </c:pt>
                <c:pt idx="114">
                  <c:v>42917</c:v>
                </c:pt>
                <c:pt idx="115">
                  <c:v>42948</c:v>
                </c:pt>
                <c:pt idx="116">
                  <c:v>42979</c:v>
                </c:pt>
                <c:pt idx="117">
                  <c:v>43009</c:v>
                </c:pt>
                <c:pt idx="118">
                  <c:v>43040</c:v>
                </c:pt>
                <c:pt idx="119">
                  <c:v>43070</c:v>
                </c:pt>
                <c:pt idx="120">
                  <c:v>43101</c:v>
                </c:pt>
                <c:pt idx="121">
                  <c:v>43132</c:v>
                </c:pt>
                <c:pt idx="122">
                  <c:v>43160</c:v>
                </c:pt>
                <c:pt idx="123">
                  <c:v>43191</c:v>
                </c:pt>
                <c:pt idx="124">
                  <c:v>43221</c:v>
                </c:pt>
                <c:pt idx="125">
                  <c:v>43252</c:v>
                </c:pt>
                <c:pt idx="126">
                  <c:v>43282</c:v>
                </c:pt>
                <c:pt idx="127">
                  <c:v>43313</c:v>
                </c:pt>
                <c:pt idx="128">
                  <c:v>43344</c:v>
                </c:pt>
                <c:pt idx="129">
                  <c:v>43374</c:v>
                </c:pt>
                <c:pt idx="130">
                  <c:v>43405</c:v>
                </c:pt>
                <c:pt idx="131">
                  <c:v>43435</c:v>
                </c:pt>
                <c:pt idx="132">
                  <c:v>43466</c:v>
                </c:pt>
                <c:pt idx="133">
                  <c:v>43497</c:v>
                </c:pt>
                <c:pt idx="134">
                  <c:v>43525</c:v>
                </c:pt>
                <c:pt idx="135">
                  <c:v>43556</c:v>
                </c:pt>
                <c:pt idx="136">
                  <c:v>43586</c:v>
                </c:pt>
                <c:pt idx="137">
                  <c:v>43617</c:v>
                </c:pt>
                <c:pt idx="138">
                  <c:v>43647</c:v>
                </c:pt>
                <c:pt idx="139">
                  <c:v>43678</c:v>
                </c:pt>
                <c:pt idx="140">
                  <c:v>43709</c:v>
                </c:pt>
                <c:pt idx="141">
                  <c:v>43739</c:v>
                </c:pt>
                <c:pt idx="142">
                  <c:v>43770</c:v>
                </c:pt>
                <c:pt idx="143">
                  <c:v>43800</c:v>
                </c:pt>
                <c:pt idx="144">
                  <c:v>43831</c:v>
                </c:pt>
                <c:pt idx="145">
                  <c:v>43862</c:v>
                </c:pt>
                <c:pt idx="146">
                  <c:v>43891</c:v>
                </c:pt>
                <c:pt idx="147">
                  <c:v>43922</c:v>
                </c:pt>
                <c:pt idx="148">
                  <c:v>43952</c:v>
                </c:pt>
                <c:pt idx="149">
                  <c:v>43983</c:v>
                </c:pt>
                <c:pt idx="150">
                  <c:v>44013</c:v>
                </c:pt>
                <c:pt idx="151">
                  <c:v>44044</c:v>
                </c:pt>
                <c:pt idx="152">
                  <c:v>44075</c:v>
                </c:pt>
                <c:pt idx="153">
                  <c:v>44105</c:v>
                </c:pt>
                <c:pt idx="154">
                  <c:v>44136</c:v>
                </c:pt>
                <c:pt idx="155">
                  <c:v>44166</c:v>
                </c:pt>
                <c:pt idx="156">
                  <c:v>44197</c:v>
                </c:pt>
                <c:pt idx="157">
                  <c:v>44228</c:v>
                </c:pt>
                <c:pt idx="158">
                  <c:v>44256</c:v>
                </c:pt>
                <c:pt idx="159">
                  <c:v>44287</c:v>
                </c:pt>
                <c:pt idx="160">
                  <c:v>44317</c:v>
                </c:pt>
                <c:pt idx="161">
                  <c:v>44348</c:v>
                </c:pt>
                <c:pt idx="162">
                  <c:v>44378</c:v>
                </c:pt>
                <c:pt idx="163">
                  <c:v>44409</c:v>
                </c:pt>
                <c:pt idx="164">
                  <c:v>44440</c:v>
                </c:pt>
                <c:pt idx="165">
                  <c:v>44470</c:v>
                </c:pt>
                <c:pt idx="166">
                  <c:v>44501</c:v>
                </c:pt>
                <c:pt idx="167">
                  <c:v>44531</c:v>
                </c:pt>
                <c:pt idx="168">
                  <c:v>44562</c:v>
                </c:pt>
                <c:pt idx="169">
                  <c:v>44593</c:v>
                </c:pt>
                <c:pt idx="170">
                  <c:v>44621</c:v>
                </c:pt>
                <c:pt idx="171">
                  <c:v>44652</c:v>
                </c:pt>
                <c:pt idx="172">
                  <c:v>44682</c:v>
                </c:pt>
                <c:pt idx="173">
                  <c:v>44713</c:v>
                </c:pt>
                <c:pt idx="174">
                  <c:v>44743</c:v>
                </c:pt>
                <c:pt idx="175">
                  <c:v>44774</c:v>
                </c:pt>
                <c:pt idx="176">
                  <c:v>44805</c:v>
                </c:pt>
                <c:pt idx="177">
                  <c:v>44835</c:v>
                </c:pt>
                <c:pt idx="178">
                  <c:v>44866</c:v>
                </c:pt>
                <c:pt idx="179">
                  <c:v>44896</c:v>
                </c:pt>
                <c:pt idx="180">
                  <c:v>44927</c:v>
                </c:pt>
                <c:pt idx="181">
                  <c:v>44958</c:v>
                </c:pt>
                <c:pt idx="182">
                  <c:v>44986</c:v>
                </c:pt>
                <c:pt idx="183">
                  <c:v>45017</c:v>
                </c:pt>
                <c:pt idx="184">
                  <c:v>45047</c:v>
                </c:pt>
                <c:pt idx="185">
                  <c:v>45078</c:v>
                </c:pt>
                <c:pt idx="186">
                  <c:v>45108</c:v>
                </c:pt>
                <c:pt idx="187">
                  <c:v>45139</c:v>
                </c:pt>
                <c:pt idx="188">
                  <c:v>45170</c:v>
                </c:pt>
                <c:pt idx="189">
                  <c:v>45200</c:v>
                </c:pt>
                <c:pt idx="190">
                  <c:v>45231</c:v>
                </c:pt>
                <c:pt idx="191">
                  <c:v>45261</c:v>
                </c:pt>
                <c:pt idx="192">
                  <c:v>45292</c:v>
                </c:pt>
                <c:pt idx="193">
                  <c:v>45323</c:v>
                </c:pt>
                <c:pt idx="194">
                  <c:v>45352</c:v>
                </c:pt>
                <c:pt idx="195">
                  <c:v>45383</c:v>
                </c:pt>
                <c:pt idx="196">
                  <c:v>45413</c:v>
                </c:pt>
                <c:pt idx="197">
                  <c:v>45444</c:v>
                </c:pt>
                <c:pt idx="198">
                  <c:v>45474</c:v>
                </c:pt>
                <c:pt idx="199">
                  <c:v>45505</c:v>
                </c:pt>
                <c:pt idx="200">
                  <c:v>45536</c:v>
                </c:pt>
                <c:pt idx="201">
                  <c:v>45566</c:v>
                </c:pt>
                <c:pt idx="202">
                  <c:v>45597</c:v>
                </c:pt>
                <c:pt idx="203">
                  <c:v>45627</c:v>
                </c:pt>
                <c:pt idx="204">
                  <c:v>45658</c:v>
                </c:pt>
                <c:pt idx="205">
                  <c:v>45689</c:v>
                </c:pt>
                <c:pt idx="206">
                  <c:v>45717</c:v>
                </c:pt>
                <c:pt idx="207">
                  <c:v>45748</c:v>
                </c:pt>
                <c:pt idx="208">
                  <c:v>45778</c:v>
                </c:pt>
                <c:pt idx="209">
                  <c:v>45809</c:v>
                </c:pt>
                <c:pt idx="210">
                  <c:v>45839</c:v>
                </c:pt>
                <c:pt idx="211">
                  <c:v>45870</c:v>
                </c:pt>
                <c:pt idx="212">
                  <c:v>45901</c:v>
                </c:pt>
                <c:pt idx="213">
                  <c:v>45931</c:v>
                </c:pt>
                <c:pt idx="214">
                  <c:v>45962</c:v>
                </c:pt>
                <c:pt idx="215">
                  <c:v>45992</c:v>
                </c:pt>
                <c:pt idx="216">
                  <c:v>46023</c:v>
                </c:pt>
                <c:pt idx="217">
                  <c:v>46054</c:v>
                </c:pt>
                <c:pt idx="218">
                  <c:v>46082</c:v>
                </c:pt>
                <c:pt idx="219">
                  <c:v>46113</c:v>
                </c:pt>
                <c:pt idx="220">
                  <c:v>46143</c:v>
                </c:pt>
                <c:pt idx="221">
                  <c:v>46174</c:v>
                </c:pt>
                <c:pt idx="222">
                  <c:v>46204</c:v>
                </c:pt>
                <c:pt idx="223">
                  <c:v>46235</c:v>
                </c:pt>
                <c:pt idx="224">
                  <c:v>46266</c:v>
                </c:pt>
                <c:pt idx="225">
                  <c:v>46296</c:v>
                </c:pt>
                <c:pt idx="226">
                  <c:v>46327</c:v>
                </c:pt>
                <c:pt idx="227">
                  <c:v>46357</c:v>
                </c:pt>
                <c:pt idx="228">
                  <c:v>46388</c:v>
                </c:pt>
                <c:pt idx="229">
                  <c:v>46419</c:v>
                </c:pt>
                <c:pt idx="230">
                  <c:v>46447</c:v>
                </c:pt>
                <c:pt idx="231">
                  <c:v>46478</c:v>
                </c:pt>
                <c:pt idx="232">
                  <c:v>46508</c:v>
                </c:pt>
                <c:pt idx="233">
                  <c:v>46539</c:v>
                </c:pt>
                <c:pt idx="234">
                  <c:v>46569</c:v>
                </c:pt>
                <c:pt idx="235">
                  <c:v>46600</c:v>
                </c:pt>
                <c:pt idx="236">
                  <c:v>46631</c:v>
                </c:pt>
                <c:pt idx="237">
                  <c:v>46661</c:v>
                </c:pt>
                <c:pt idx="238">
                  <c:v>46692</c:v>
                </c:pt>
                <c:pt idx="239">
                  <c:v>46722</c:v>
                </c:pt>
                <c:pt idx="240">
                  <c:v>46753</c:v>
                </c:pt>
                <c:pt idx="241">
                  <c:v>46784</c:v>
                </c:pt>
                <c:pt idx="242">
                  <c:v>46813</c:v>
                </c:pt>
                <c:pt idx="243">
                  <c:v>46844</c:v>
                </c:pt>
                <c:pt idx="244">
                  <c:v>46874</c:v>
                </c:pt>
                <c:pt idx="245">
                  <c:v>46905</c:v>
                </c:pt>
                <c:pt idx="246">
                  <c:v>46935</c:v>
                </c:pt>
                <c:pt idx="247">
                  <c:v>46966</c:v>
                </c:pt>
                <c:pt idx="248">
                  <c:v>46997</c:v>
                </c:pt>
                <c:pt idx="249">
                  <c:v>47027</c:v>
                </c:pt>
                <c:pt idx="250">
                  <c:v>47058</c:v>
                </c:pt>
                <c:pt idx="251">
                  <c:v>47088</c:v>
                </c:pt>
                <c:pt idx="252">
                  <c:v>47119</c:v>
                </c:pt>
                <c:pt idx="253">
                  <c:v>47150</c:v>
                </c:pt>
                <c:pt idx="254">
                  <c:v>47178</c:v>
                </c:pt>
                <c:pt idx="255">
                  <c:v>47209</c:v>
                </c:pt>
                <c:pt idx="256">
                  <c:v>47239</c:v>
                </c:pt>
                <c:pt idx="257">
                  <c:v>47270</c:v>
                </c:pt>
                <c:pt idx="258">
                  <c:v>47300</c:v>
                </c:pt>
                <c:pt idx="259">
                  <c:v>47331</c:v>
                </c:pt>
                <c:pt idx="260">
                  <c:v>47362</c:v>
                </c:pt>
                <c:pt idx="261">
                  <c:v>47392</c:v>
                </c:pt>
                <c:pt idx="262">
                  <c:v>47423</c:v>
                </c:pt>
                <c:pt idx="263">
                  <c:v>47453</c:v>
                </c:pt>
                <c:pt idx="264">
                  <c:v>47484</c:v>
                </c:pt>
                <c:pt idx="265">
                  <c:v>47515</c:v>
                </c:pt>
                <c:pt idx="266">
                  <c:v>47543</c:v>
                </c:pt>
                <c:pt idx="267">
                  <c:v>47574</c:v>
                </c:pt>
                <c:pt idx="268">
                  <c:v>47604</c:v>
                </c:pt>
                <c:pt idx="269">
                  <c:v>47635</c:v>
                </c:pt>
                <c:pt idx="270">
                  <c:v>47665</c:v>
                </c:pt>
                <c:pt idx="271">
                  <c:v>47696</c:v>
                </c:pt>
                <c:pt idx="272">
                  <c:v>47727</c:v>
                </c:pt>
                <c:pt idx="273">
                  <c:v>47757</c:v>
                </c:pt>
                <c:pt idx="274">
                  <c:v>47788</c:v>
                </c:pt>
                <c:pt idx="275">
                  <c:v>47818</c:v>
                </c:pt>
                <c:pt idx="276">
                  <c:v>47849</c:v>
                </c:pt>
                <c:pt idx="277">
                  <c:v>47880</c:v>
                </c:pt>
                <c:pt idx="278">
                  <c:v>47908</c:v>
                </c:pt>
                <c:pt idx="279">
                  <c:v>47939</c:v>
                </c:pt>
                <c:pt idx="280">
                  <c:v>47969</c:v>
                </c:pt>
                <c:pt idx="281">
                  <c:v>48000</c:v>
                </c:pt>
                <c:pt idx="282">
                  <c:v>48030</c:v>
                </c:pt>
                <c:pt idx="283">
                  <c:v>48061</c:v>
                </c:pt>
                <c:pt idx="284">
                  <c:v>48092</c:v>
                </c:pt>
                <c:pt idx="285">
                  <c:v>48122</c:v>
                </c:pt>
                <c:pt idx="286">
                  <c:v>48153</c:v>
                </c:pt>
                <c:pt idx="287">
                  <c:v>48183</c:v>
                </c:pt>
                <c:pt idx="288">
                  <c:v>48214</c:v>
                </c:pt>
                <c:pt idx="289">
                  <c:v>48245</c:v>
                </c:pt>
                <c:pt idx="290">
                  <c:v>48274</c:v>
                </c:pt>
                <c:pt idx="291">
                  <c:v>48305</c:v>
                </c:pt>
                <c:pt idx="292">
                  <c:v>48335</c:v>
                </c:pt>
                <c:pt idx="293">
                  <c:v>48366</c:v>
                </c:pt>
                <c:pt idx="294">
                  <c:v>48396</c:v>
                </c:pt>
                <c:pt idx="295">
                  <c:v>48427</c:v>
                </c:pt>
                <c:pt idx="296">
                  <c:v>48458</c:v>
                </c:pt>
                <c:pt idx="297">
                  <c:v>48488</c:v>
                </c:pt>
                <c:pt idx="298">
                  <c:v>48519</c:v>
                </c:pt>
                <c:pt idx="299">
                  <c:v>48549</c:v>
                </c:pt>
                <c:pt idx="300">
                  <c:v>48580</c:v>
                </c:pt>
                <c:pt idx="301">
                  <c:v>48611</c:v>
                </c:pt>
                <c:pt idx="302">
                  <c:v>48639</c:v>
                </c:pt>
                <c:pt idx="303">
                  <c:v>48670</c:v>
                </c:pt>
                <c:pt idx="304">
                  <c:v>48700</c:v>
                </c:pt>
                <c:pt idx="305">
                  <c:v>48731</c:v>
                </c:pt>
                <c:pt idx="306">
                  <c:v>48761</c:v>
                </c:pt>
                <c:pt idx="307">
                  <c:v>48792</c:v>
                </c:pt>
                <c:pt idx="308">
                  <c:v>48823</c:v>
                </c:pt>
                <c:pt idx="309">
                  <c:v>48853</c:v>
                </c:pt>
                <c:pt idx="310">
                  <c:v>48884</c:v>
                </c:pt>
                <c:pt idx="311">
                  <c:v>48914</c:v>
                </c:pt>
                <c:pt idx="312">
                  <c:v>48945</c:v>
                </c:pt>
                <c:pt idx="313">
                  <c:v>48976</c:v>
                </c:pt>
                <c:pt idx="314">
                  <c:v>49004</c:v>
                </c:pt>
                <c:pt idx="315">
                  <c:v>49035</c:v>
                </c:pt>
                <c:pt idx="316">
                  <c:v>49065</c:v>
                </c:pt>
                <c:pt idx="317">
                  <c:v>49096</c:v>
                </c:pt>
                <c:pt idx="318">
                  <c:v>49126</c:v>
                </c:pt>
                <c:pt idx="319">
                  <c:v>49157</c:v>
                </c:pt>
                <c:pt idx="320">
                  <c:v>49188</c:v>
                </c:pt>
                <c:pt idx="321">
                  <c:v>49218</c:v>
                </c:pt>
                <c:pt idx="322">
                  <c:v>49249</c:v>
                </c:pt>
                <c:pt idx="323">
                  <c:v>49279</c:v>
                </c:pt>
                <c:pt idx="324">
                  <c:v>49310</c:v>
                </c:pt>
                <c:pt idx="325">
                  <c:v>49341</c:v>
                </c:pt>
                <c:pt idx="326">
                  <c:v>49369</c:v>
                </c:pt>
                <c:pt idx="327">
                  <c:v>49400</c:v>
                </c:pt>
                <c:pt idx="328">
                  <c:v>49430</c:v>
                </c:pt>
                <c:pt idx="329">
                  <c:v>49461</c:v>
                </c:pt>
                <c:pt idx="330">
                  <c:v>49491</c:v>
                </c:pt>
                <c:pt idx="331">
                  <c:v>49522</c:v>
                </c:pt>
                <c:pt idx="332">
                  <c:v>49553</c:v>
                </c:pt>
                <c:pt idx="333">
                  <c:v>49583</c:v>
                </c:pt>
                <c:pt idx="334">
                  <c:v>49614</c:v>
                </c:pt>
                <c:pt idx="335">
                  <c:v>49644</c:v>
                </c:pt>
                <c:pt idx="336">
                  <c:v>49675</c:v>
                </c:pt>
                <c:pt idx="337">
                  <c:v>49706</c:v>
                </c:pt>
                <c:pt idx="338">
                  <c:v>49735</c:v>
                </c:pt>
                <c:pt idx="339">
                  <c:v>49766</c:v>
                </c:pt>
                <c:pt idx="340">
                  <c:v>49796</c:v>
                </c:pt>
                <c:pt idx="341">
                  <c:v>49827</c:v>
                </c:pt>
                <c:pt idx="342">
                  <c:v>49857</c:v>
                </c:pt>
                <c:pt idx="343">
                  <c:v>49888</c:v>
                </c:pt>
                <c:pt idx="344">
                  <c:v>49919</c:v>
                </c:pt>
                <c:pt idx="345">
                  <c:v>49949</c:v>
                </c:pt>
                <c:pt idx="346">
                  <c:v>49980</c:v>
                </c:pt>
                <c:pt idx="347">
                  <c:v>50010</c:v>
                </c:pt>
                <c:pt idx="348">
                  <c:v>50041</c:v>
                </c:pt>
                <c:pt idx="349">
                  <c:v>50072</c:v>
                </c:pt>
                <c:pt idx="350">
                  <c:v>50100</c:v>
                </c:pt>
                <c:pt idx="351">
                  <c:v>50131</c:v>
                </c:pt>
                <c:pt idx="352">
                  <c:v>50161</c:v>
                </c:pt>
                <c:pt idx="353">
                  <c:v>50192</c:v>
                </c:pt>
                <c:pt idx="354">
                  <c:v>50222</c:v>
                </c:pt>
                <c:pt idx="355">
                  <c:v>50253</c:v>
                </c:pt>
                <c:pt idx="356">
                  <c:v>50284</c:v>
                </c:pt>
                <c:pt idx="357">
                  <c:v>50314</c:v>
                </c:pt>
                <c:pt idx="358">
                  <c:v>50345</c:v>
                </c:pt>
                <c:pt idx="359">
                  <c:v>50375</c:v>
                </c:pt>
                <c:pt idx="360">
                  <c:v>50406</c:v>
                </c:pt>
                <c:pt idx="361">
                  <c:v>50437</c:v>
                </c:pt>
                <c:pt idx="362">
                  <c:v>50465</c:v>
                </c:pt>
                <c:pt idx="363">
                  <c:v>50496</c:v>
                </c:pt>
                <c:pt idx="364">
                  <c:v>50526</c:v>
                </c:pt>
                <c:pt idx="365">
                  <c:v>50557</c:v>
                </c:pt>
                <c:pt idx="366">
                  <c:v>50587</c:v>
                </c:pt>
                <c:pt idx="367">
                  <c:v>50618</c:v>
                </c:pt>
                <c:pt idx="368">
                  <c:v>50649</c:v>
                </c:pt>
                <c:pt idx="369">
                  <c:v>50679</c:v>
                </c:pt>
                <c:pt idx="370">
                  <c:v>50710</c:v>
                </c:pt>
                <c:pt idx="371">
                  <c:v>50740</c:v>
                </c:pt>
                <c:pt idx="372">
                  <c:v>50771</c:v>
                </c:pt>
                <c:pt idx="373">
                  <c:v>50802</c:v>
                </c:pt>
                <c:pt idx="374">
                  <c:v>50830</c:v>
                </c:pt>
                <c:pt idx="375">
                  <c:v>50861</c:v>
                </c:pt>
                <c:pt idx="376">
                  <c:v>50891</c:v>
                </c:pt>
                <c:pt idx="377">
                  <c:v>50922</c:v>
                </c:pt>
                <c:pt idx="378">
                  <c:v>50952</c:v>
                </c:pt>
                <c:pt idx="379">
                  <c:v>50983</c:v>
                </c:pt>
                <c:pt idx="380">
                  <c:v>51014</c:v>
                </c:pt>
                <c:pt idx="381">
                  <c:v>51044</c:v>
                </c:pt>
                <c:pt idx="382">
                  <c:v>51075</c:v>
                </c:pt>
                <c:pt idx="383">
                  <c:v>51105</c:v>
                </c:pt>
                <c:pt idx="384">
                  <c:v>51136</c:v>
                </c:pt>
                <c:pt idx="385">
                  <c:v>51167</c:v>
                </c:pt>
                <c:pt idx="386">
                  <c:v>51196</c:v>
                </c:pt>
                <c:pt idx="387">
                  <c:v>51227</c:v>
                </c:pt>
                <c:pt idx="388">
                  <c:v>51257</c:v>
                </c:pt>
                <c:pt idx="389">
                  <c:v>51288</c:v>
                </c:pt>
                <c:pt idx="390">
                  <c:v>51318</c:v>
                </c:pt>
                <c:pt idx="391">
                  <c:v>51349</c:v>
                </c:pt>
                <c:pt idx="392">
                  <c:v>51380</c:v>
                </c:pt>
                <c:pt idx="393">
                  <c:v>51410</c:v>
                </c:pt>
                <c:pt idx="394">
                  <c:v>51441</c:v>
                </c:pt>
                <c:pt idx="395">
                  <c:v>51471</c:v>
                </c:pt>
              </c:numCache>
            </c:numRef>
          </c:cat>
          <c:val>
            <c:numRef>
              <c:f>'Monthly Data'!$AQ$12:$AQ$407</c:f>
              <c:numCache>
                <c:formatCode>General</c:formatCode>
                <c:ptCount val="396"/>
                <c:pt idx="97" formatCode="_(* #,##0.00_);_(* \(#,##0.00\);_(* &quot;-&quot;??_);_(@_)">
                  <c:v>2.3340000000000001</c:v>
                </c:pt>
                <c:pt idx="98" formatCode="_(* #,##0.00_);_(* \(#,##0.00\);_(* &quot;-&quot;??_);_(@_)">
                  <c:v>2.35</c:v>
                </c:pt>
                <c:pt idx="99" formatCode="_(* #,##0.00_);_(* \(#,##0.00\);_(* &quot;-&quot;??_);_(@_)">
                  <c:v>2.3730000000000002</c:v>
                </c:pt>
                <c:pt idx="100" formatCode="_(* #,##0.00_);_(* \(#,##0.00\);_(* &quot;-&quot;??_);_(@_)">
                  <c:v>2.41</c:v>
                </c:pt>
                <c:pt idx="101" formatCode="_(* #,##0.00_);_(* \(#,##0.00\);_(* &quot;-&quot;??_);_(@_)">
                  <c:v>2.4529999999999998</c:v>
                </c:pt>
                <c:pt idx="102" formatCode="_(* #,##0.00_);_(* \(#,##0.00\);_(* &quot;-&quot;??_);_(@_)">
                  <c:v>2.4929999999999999</c:v>
                </c:pt>
                <c:pt idx="103" formatCode="_(* #,##0.00_);_(* \(#,##0.00\);_(* &quot;-&quot;??_);_(@_)">
                  <c:v>2.5070000000000001</c:v>
                </c:pt>
                <c:pt idx="104" formatCode="_(* #,##0.00_);_(* \(#,##0.00\);_(* &quot;-&quot;??_);_(@_)">
                  <c:v>2.5049999999999999</c:v>
                </c:pt>
                <c:pt idx="105" formatCode="_(* #,##0.00_);_(* \(#,##0.00\);_(* &quot;-&quot;??_);_(@_)">
                  <c:v>2.5329999999999999</c:v>
                </c:pt>
                <c:pt idx="106" formatCode="_(* #,##0.00_);_(* \(#,##0.00\);_(* &quot;-&quot;??_);_(@_)">
                  <c:v>2.6080000000000001</c:v>
                </c:pt>
                <c:pt idx="107" formatCode="_(* #,##0.00_);_(* \(#,##0.00\);_(* &quot;-&quot;??_);_(@_)">
                  <c:v>2.7610000000000001</c:v>
                </c:pt>
                <c:pt idx="108" formatCode="_(* #,##0.00_);_(* \(#,##0.00\);_(* &quot;-&quot;??_);_(@_)">
                  <c:v>2.8679999999999999</c:v>
                </c:pt>
                <c:pt idx="109" formatCode="_(* #,##0.00_);_(* \(#,##0.00\);_(* &quot;-&quot;??_);_(@_)">
                  <c:v>2.8610000000000002</c:v>
                </c:pt>
                <c:pt idx="110" formatCode="_(* #,##0.00_);_(* \(#,##0.00\);_(* &quot;-&quot;??_);_(@_)">
                  <c:v>2.8239999999999998</c:v>
                </c:pt>
                <c:pt idx="111" formatCode="_(* #,##0.00_);_(* \(#,##0.00\);_(* &quot;-&quot;??_);_(@_)">
                  <c:v>2.65</c:v>
                </c:pt>
                <c:pt idx="112" formatCode="_(* #,##0.00_);_(* \(#,##0.00\);_(* &quot;-&quot;??_);_(@_)">
                  <c:v>2.657</c:v>
                </c:pt>
                <c:pt idx="113" formatCode="_(* #,##0.00_);_(* \(#,##0.00\);_(* &quot;-&quot;??_);_(@_)">
                  <c:v>2.6949999999999998</c:v>
                </c:pt>
                <c:pt idx="114" formatCode="_(* #,##0.00_);_(* \(#,##0.00\);_(* &quot;-&quot;??_);_(@_)">
                  <c:v>2.7370000000000001</c:v>
                </c:pt>
                <c:pt idx="115" formatCode="_(* #,##0.00_);_(* \(#,##0.00\);_(* &quot;-&quot;??_);_(@_)">
                  <c:v>2.7490000000000001</c:v>
                </c:pt>
                <c:pt idx="116" formatCode="_(* #,##0.00_);_(* \(#,##0.00\);_(* &quot;-&quot;??_);_(@_)">
                  <c:v>2.7429999999999999</c:v>
                </c:pt>
                <c:pt idx="117" formatCode="_(* #,##0.00_);_(* \(#,##0.00\);_(* &quot;-&quot;??_);_(@_)">
                  <c:v>2.7629999999999999</c:v>
                </c:pt>
                <c:pt idx="118" formatCode="_(* #,##0.00_);_(* \(#,##0.00\);_(* &quot;-&quot;??_);_(@_)">
                  <c:v>2.835</c:v>
                </c:pt>
                <c:pt idx="119" formatCode="_(* #,##0.00_);_(* \(#,##0.00\);_(* &quot;-&quot;??_);_(@_)">
                  <c:v>2.98</c:v>
                </c:pt>
                <c:pt idx="120" formatCode="_(* #,##0.00_);_(* \(#,##0.00\);_(* &quot;-&quot;??_);_(@_)">
                  <c:v>3.0739999999999998</c:v>
                </c:pt>
                <c:pt idx="121" formatCode="_(* #,##0.00_);_(* \(#,##0.00\);_(* &quot;-&quot;??_);_(@_)">
                  <c:v>3.0659999999999998</c:v>
                </c:pt>
                <c:pt idx="122" formatCode="_(* #,##0.00_);_(* \(#,##0.00\);_(* &quot;-&quot;??_);_(@_)">
                  <c:v>3.016</c:v>
                </c:pt>
                <c:pt idx="123" formatCode="_(* #,##0.00_);_(* \(#,##0.00\);_(* &quot;-&quot;??_);_(@_)">
                  <c:v>2.7559999999999998</c:v>
                </c:pt>
                <c:pt idx="124" formatCode="_(* #,##0.00_);_(* \(#,##0.00\);_(* &quot;-&quot;??_);_(@_)">
                  <c:v>2.7519999999999998</c:v>
                </c:pt>
                <c:pt idx="125" formatCode="_(* #,##0.00_);_(* \(#,##0.00\);_(* &quot;-&quot;??_);_(@_)">
                  <c:v>2.7850000000000001</c:v>
                </c:pt>
                <c:pt idx="126" formatCode="_(* #,##0.00_);_(* \(#,##0.00\);_(* &quot;-&quot;??_);_(@_)">
                  <c:v>2.8220000000000001</c:v>
                </c:pt>
                <c:pt idx="127" formatCode="_(* #,##0.00_);_(* \(#,##0.00\);_(* &quot;-&quot;??_);_(@_)">
                  <c:v>2.8359999999999999</c:v>
                </c:pt>
                <c:pt idx="128" formatCode="_(* #,##0.00_);_(* \(#,##0.00\);_(* &quot;-&quot;??_);_(@_)">
                  <c:v>2.83</c:v>
                </c:pt>
                <c:pt idx="129" formatCode="_(* #,##0.00_);_(* \(#,##0.00\);_(* &quot;-&quot;??_);_(@_)">
                  <c:v>2.8559999999999999</c:v>
                </c:pt>
                <c:pt idx="130" formatCode="_(* #,##0.00_);_(* \(#,##0.00\);_(* &quot;-&quot;??_);_(@_)">
                  <c:v>2.931</c:v>
                </c:pt>
                <c:pt idx="131" formatCode="_(* #,##0.00_);_(* \(#,##0.00\);_(* &quot;-&quot;??_);_(@_)">
                  <c:v>3.0760000000000001</c:v>
                </c:pt>
                <c:pt idx="132" formatCode="_(* #,##0.00_);_(* \(#,##0.00\);_(* &quot;-&quot;??_);_(@_)">
                  <c:v>3.1760000000000002</c:v>
                </c:pt>
                <c:pt idx="133" formatCode="_(* #,##0.00_);_(* \(#,##0.00\);_(* &quot;-&quot;??_);_(@_)">
                  <c:v>3.1680000000000001</c:v>
                </c:pt>
                <c:pt idx="134" formatCode="_(* #,##0.00_);_(* \(#,##0.00\);_(* &quot;-&quot;??_);_(@_)">
                  <c:v>3.1150000000000002</c:v>
                </c:pt>
                <c:pt idx="135" formatCode="_(* #,##0.00_);_(* \(#,##0.00\);_(* &quot;-&quot;??_);_(@_)">
                  <c:v>2.87</c:v>
                </c:pt>
                <c:pt idx="136" formatCode="_(* #,##0.00_);_(* \(#,##0.00\);_(* &quot;-&quot;??_);_(@_)">
                  <c:v>2.8660000000000001</c:v>
                </c:pt>
                <c:pt idx="137" formatCode="_(* #,##0.00_);_(* \(#,##0.00\);_(* &quot;-&quot;??_);_(@_)">
                  <c:v>2.899</c:v>
                </c:pt>
                <c:pt idx="138" formatCode="_(* #,##0.00_);_(* \(#,##0.00\);_(* &quot;-&quot;??_);_(@_)">
                  <c:v>2.9350000000000001</c:v>
                </c:pt>
                <c:pt idx="139" formatCode="_(* #,##0.00_);_(* \(#,##0.00\);_(* &quot;-&quot;??_);_(@_)">
                  <c:v>2.952</c:v>
                </c:pt>
                <c:pt idx="140" formatCode="_(* #,##0.00_);_(* \(#,##0.00\);_(* &quot;-&quot;??_);_(@_)">
                  <c:v>2.9470000000000001</c:v>
                </c:pt>
                <c:pt idx="141" formatCode="_(* #,##0.00_);_(* \(#,##0.00\);_(* &quot;-&quot;??_);_(@_)">
                  <c:v>2.9750000000000001</c:v>
                </c:pt>
                <c:pt idx="142" formatCode="_(* #,##0.00_);_(* \(#,##0.00\);_(* &quot;-&quot;??_);_(@_)">
                  <c:v>3.0550000000000002</c:v>
                </c:pt>
                <c:pt idx="143" formatCode="_(* #,##0.00_);_(* \(#,##0.00\);_(* &quot;-&quot;??_);_(@_)">
                  <c:v>3.2170000000000001</c:v>
                </c:pt>
                <c:pt idx="144" formatCode="_(* #,##0.00_);_(* \(#,##0.00\);_(* &quot;-&quot;??_);_(@_)">
                  <c:v>3.33</c:v>
                </c:pt>
                <c:pt idx="145" formatCode="_(* #,##0.00_);_(* \(#,##0.00\);_(* &quot;-&quot;??_);_(@_)">
                  <c:v>3.3220000000000001</c:v>
                </c:pt>
                <c:pt idx="146" formatCode="_(* #,##0.00_);_(* \(#,##0.00\);_(* &quot;-&quot;??_);_(@_)">
                  <c:v>3.2669999999999999</c:v>
                </c:pt>
                <c:pt idx="147" formatCode="_(* #,##0.00_);_(* \(#,##0.00\);_(* &quot;-&quot;??_);_(@_)">
                  <c:v>3.01</c:v>
                </c:pt>
                <c:pt idx="148" formatCode="_(* #,##0.00_);_(* \(#,##0.00\);_(* &quot;-&quot;??_);_(@_)">
                  <c:v>3.0049999999999999</c:v>
                </c:pt>
                <c:pt idx="149" formatCode="_(* #,##0.00_);_(* \(#,##0.00\);_(* &quot;-&quot;??_);_(@_)">
                  <c:v>3.0369999999999999</c:v>
                </c:pt>
                <c:pt idx="150" formatCode="_(* #,##0.00_);_(* \(#,##0.00\);_(* &quot;-&quot;??_);_(@_)">
                  <c:v>3.0710000000000002</c:v>
                </c:pt>
                <c:pt idx="151" formatCode="_(* #,##0.00_);_(* \(#,##0.00\);_(* &quot;-&quot;??_);_(@_)">
                  <c:v>3.0950000000000002</c:v>
                </c:pt>
                <c:pt idx="152" formatCode="_(* #,##0.00_);_(* \(#,##0.00\);_(* &quot;-&quot;??_);_(@_)">
                  <c:v>3.09</c:v>
                </c:pt>
                <c:pt idx="153" formatCode="_(* #,##0.00_);_(* \(#,##0.00\);_(* &quot;-&quot;??_);_(@_)">
                  <c:v>3.12</c:v>
                </c:pt>
                <c:pt idx="154" formatCode="_(* #,##0.00_);_(* \(#,##0.00\);_(* &quot;-&quot;??_);_(@_)">
                  <c:v>3.2</c:v>
                </c:pt>
                <c:pt idx="155" formatCode="_(* #,##0.00_);_(* \(#,##0.00\);_(* &quot;-&quot;??_);_(@_)">
                  <c:v>3.367</c:v>
                </c:pt>
                <c:pt idx="156" formatCode="_(* #,##0.00_);_(* \(#,##0.00\);_(* &quot;-&quot;??_);_(@_)">
                  <c:v>3.4830000000000001</c:v>
                </c:pt>
                <c:pt idx="157" formatCode="_(* #,##0.00_);_(* \(#,##0.00\);_(* &quot;-&quot;??_);_(@_)">
                  <c:v>3.4729999999999999</c:v>
                </c:pt>
                <c:pt idx="158" formatCode="_(* #,##0.00_);_(* \(#,##0.00\);_(* &quot;-&quot;??_);_(@_)">
                  <c:v>3.4140000000000001</c:v>
                </c:pt>
                <c:pt idx="159" formatCode="_(* #,##0.00_);_(* \(#,##0.00\);_(* &quot;-&quot;??_);_(@_)">
                  <c:v>3.1269999999999998</c:v>
                </c:pt>
                <c:pt idx="160" formatCode="_(* #,##0.00_);_(* \(#,##0.00\);_(* &quot;-&quot;??_);_(@_)">
                  <c:v>3.1219999999999999</c:v>
                </c:pt>
                <c:pt idx="161" formatCode="_(* #,##0.00_);_(* \(#,##0.00\);_(* &quot;-&quot;??_);_(@_)">
                  <c:v>3.1520000000000001</c:v>
                </c:pt>
                <c:pt idx="162" formatCode="_(* #,##0.00_);_(* \(#,##0.00\);_(* &quot;-&quot;??_);_(@_)">
                  <c:v>3.1890000000000001</c:v>
                </c:pt>
                <c:pt idx="163" formatCode="_(* #,##0.00_);_(* \(#,##0.00\);_(* &quot;-&quot;??_);_(@_)">
                  <c:v>3.2210000000000001</c:v>
                </c:pt>
                <c:pt idx="164" formatCode="_(* #,##0.00_);_(* \(#,##0.00\);_(* &quot;-&quot;??_);_(@_)">
                  <c:v>3.2210000000000001</c:v>
                </c:pt>
                <c:pt idx="165" formatCode="_(* #,##0.00_);_(* \(#,##0.00\);_(* &quot;-&quot;??_);_(@_)">
                  <c:v>3.258</c:v>
                </c:pt>
                <c:pt idx="166" formatCode="_(* #,##0.00_);_(* \(#,##0.00\);_(* &quot;-&quot;??_);_(@_)">
                  <c:v>3.3380000000000001</c:v>
                </c:pt>
                <c:pt idx="167" formatCode="_(* #,##0.00_);_(* \(#,##0.00\);_(* &quot;-&quot;??_);_(@_)">
                  <c:v>3.508</c:v>
                </c:pt>
                <c:pt idx="168" formatCode="_(* #,##0.00_);_(* \(#,##0.00\);_(* &quot;-&quot;??_);_(@_)">
                  <c:v>3.6280000000000001</c:v>
                </c:pt>
                <c:pt idx="169" formatCode="_(* #,##0.00_);_(* \(#,##0.00\);_(* &quot;-&quot;??_);_(@_)">
                  <c:v>3.617</c:v>
                </c:pt>
                <c:pt idx="170" formatCode="_(* #,##0.00_);_(* \(#,##0.00\);_(* &quot;-&quot;??_);_(@_)">
                  <c:v>3.5550000000000002</c:v>
                </c:pt>
                <c:pt idx="171" formatCode="_(* #,##0.00_);_(* \(#,##0.00\);_(* &quot;-&quot;??_);_(@_)">
                  <c:v>3.2650000000000001</c:v>
                </c:pt>
                <c:pt idx="172" formatCode="_(* #,##0.00_);_(* \(#,##0.00\);_(* &quot;-&quot;??_);_(@_)">
                  <c:v>3.26</c:v>
                </c:pt>
                <c:pt idx="173" formatCode="_(* #,##0.00_);_(* \(#,##0.00\);_(* &quot;-&quot;??_);_(@_)">
                  <c:v>3.29</c:v>
                </c:pt>
                <c:pt idx="174" formatCode="_(* #,##0.00_);_(* \(#,##0.00\);_(* &quot;-&quot;??_);_(@_)">
                  <c:v>3.3279999999999998</c:v>
                </c:pt>
                <c:pt idx="175" formatCode="_(* #,##0.00_);_(* \(#,##0.00\);_(* &quot;-&quot;??_);_(@_)">
                  <c:v>3.3639999999999999</c:v>
                </c:pt>
                <c:pt idx="176" formatCode="_(* #,##0.00_);_(* \(#,##0.00\);_(* &quot;-&quot;??_);_(@_)">
                  <c:v>3.37</c:v>
                </c:pt>
                <c:pt idx="177" formatCode="_(* #,##0.00_);_(* \(#,##0.00\);_(* &quot;-&quot;??_);_(@_)">
                  <c:v>3.4119999999999999</c:v>
                </c:pt>
                <c:pt idx="178" formatCode="_(* #,##0.00_);_(* \(#,##0.00\);_(* &quot;-&quot;??_);_(@_)">
                  <c:v>3.492</c:v>
                </c:pt>
                <c:pt idx="179" formatCode="_(* #,##0.00_);_(* \(#,##0.00\);_(* &quot;-&quot;??_);_(@_)">
                  <c:v>3.6640000000000001</c:v>
                </c:pt>
                <c:pt idx="180" formatCode="_(* #,##0.00_);_(* \(#,##0.00\);_(* &quot;-&quot;??_);_(@_)">
                  <c:v>3.7869999999999999</c:v>
                </c:pt>
                <c:pt idx="181" formatCode="_(* #,##0.00_);_(* \(#,##0.00\);_(* &quot;-&quot;??_);_(@_)">
                  <c:v>3.774</c:v>
                </c:pt>
                <c:pt idx="182" formatCode="_(* #,##0.00_);_(* \(#,##0.00\);_(* &quot;-&quot;??_);_(@_)">
                  <c:v>3.7109999999999999</c:v>
                </c:pt>
                <c:pt idx="183" formatCode="_(* #,##0.00_);_(* \(#,##0.00\);_(* &quot;-&quot;??_);_(@_)">
                  <c:v>3.4089999999999998</c:v>
                </c:pt>
                <c:pt idx="184" formatCode="_(* #,##0.00_);_(* \(#,##0.00\);_(* &quot;-&quot;??_);_(@_)">
                  <c:v>3.4020000000000001</c:v>
                </c:pt>
                <c:pt idx="185" formatCode="_(* #,##0.00_);_(* \(#,##0.00\);_(* &quot;-&quot;??_);_(@_)">
                  <c:v>3.4319999999999999</c:v>
                </c:pt>
                <c:pt idx="186" formatCode="_(* #,##0.00_);_(* \(#,##0.00\);_(* &quot;-&quot;??_);_(@_)">
                  <c:v>3.47</c:v>
                </c:pt>
                <c:pt idx="187" formatCode="_(* #,##0.00_);_(* \(#,##0.00\);_(* &quot;-&quot;??_);_(@_)">
                  <c:v>3.5059999999999998</c:v>
                </c:pt>
                <c:pt idx="188" formatCode="_(* #,##0.00_);_(* \(#,##0.00\);_(* &quot;-&quot;??_);_(@_)">
                  <c:v>3.516</c:v>
                </c:pt>
                <c:pt idx="189" formatCode="_(* #,##0.00_);_(* \(#,##0.00\);_(* &quot;-&quot;??_);_(@_)">
                  <c:v>3.5640000000000001</c:v>
                </c:pt>
                <c:pt idx="190" formatCode="_(* #,##0.00_);_(* \(#,##0.00\);_(* &quot;-&quot;??_);_(@_)">
                  <c:v>3.6440000000000001</c:v>
                </c:pt>
                <c:pt idx="191" formatCode="_(* #,##0.00_);_(* \(#,##0.00\);_(* &quot;-&quot;??_);_(@_)">
                  <c:v>3.8180000000000001</c:v>
                </c:pt>
                <c:pt idx="192" formatCode="_(* #,##0.00_);_(* \(#,##0.00\);_(* &quot;-&quot;??_);_(@_)">
                  <c:v>3.9409999999999998</c:v>
                </c:pt>
                <c:pt idx="193" formatCode="_(* #,##0.00_);_(* \(#,##0.00\);_(* &quot;-&quot;??_);_(@_)">
                  <c:v>3.9260000000000002</c:v>
                </c:pt>
                <c:pt idx="194" formatCode="_(* #,##0.00_);_(* \(#,##0.00\);_(* &quot;-&quot;??_);_(@_)">
                  <c:v>3.8620000000000001</c:v>
                </c:pt>
                <c:pt idx="195" formatCode="_(* #,##0.00_);_(* \(#,##0.00\);_(* &quot;-&quot;??_);_(@_)">
                  <c:v>3.54</c:v>
                </c:pt>
                <c:pt idx="196" formatCode="_(* #,##0.00_);_(* \(#,##0.00\);_(* &quot;-&quot;??_);_(@_)">
                  <c:v>3.53</c:v>
                </c:pt>
                <c:pt idx="197" formatCode="_(* #,##0.00_);_(* \(#,##0.00\);_(* &quot;-&quot;??_);_(@_)">
                  <c:v>3.56</c:v>
                </c:pt>
                <c:pt idx="198" formatCode="_(* #,##0.00_);_(* \(#,##0.00\);_(* &quot;-&quot;??_);_(@_)">
                  <c:v>3.5979999999999999</c:v>
                </c:pt>
                <c:pt idx="199" formatCode="_(* #,##0.00_);_(* \(#,##0.00\);_(* &quot;-&quot;??_);_(@_)">
                  <c:v>3.6339999999999999</c:v>
                </c:pt>
                <c:pt idx="200" formatCode="_(* #,##0.00_);_(* \(#,##0.00\);_(* &quot;-&quot;??_);_(@_)">
                  <c:v>3.645</c:v>
                </c:pt>
                <c:pt idx="201" formatCode="_(* #,##0.00_);_(* \(#,##0.00\);_(* &quot;-&quot;??_);_(@_)">
                  <c:v>3.6949999999999998</c:v>
                </c:pt>
                <c:pt idx="202" formatCode="_(* #,##0.00_);_(* \(#,##0.00\);_(* &quot;-&quot;??_);_(@_)">
                  <c:v>3.7770000000000001</c:v>
                </c:pt>
                <c:pt idx="203" formatCode="_(* #,##0.00_);_(* \(#,##0.00\);_(* &quot;-&quot;??_);_(@_)">
                  <c:v>3.9550000000000001</c:v>
                </c:pt>
                <c:pt idx="204" formatCode="_(* #,##0.00_);_(* \(#,##0.00\);_(* &quot;-&quot;??_);_(@_)">
                  <c:v>4.08</c:v>
                </c:pt>
                <c:pt idx="205" formatCode="_(* #,##0.00_);_(* \(#,##0.00\);_(* &quot;-&quot;??_);_(@_)">
                  <c:v>4.0640000000000001</c:v>
                </c:pt>
                <c:pt idx="206" formatCode="_(* #,##0.00_);_(* \(#,##0.00\);_(* &quot;-&quot;??_);_(@_)">
                  <c:v>3.9990000000000001</c:v>
                </c:pt>
                <c:pt idx="207" formatCode="_(* #,##0.00_);_(* \(#,##0.00\);_(* &quot;-&quot;??_);_(@_)">
                  <c:v>3.669</c:v>
                </c:pt>
                <c:pt idx="208" formatCode="_(* #,##0.00_);_(* \(#,##0.00\);_(* &quot;-&quot;??_);_(@_)">
                  <c:v>3.6539999999999999</c:v>
                </c:pt>
                <c:pt idx="209" formatCode="_(* #,##0.00_);_(* \(#,##0.00\);_(* &quot;-&quot;??_);_(@_)">
                  <c:v>3.6890000000000001</c:v>
                </c:pt>
                <c:pt idx="210" formatCode="_(* #,##0.00_);_(* \(#,##0.00\);_(* &quot;-&quot;??_);_(@_)">
                  <c:v>3.734</c:v>
                </c:pt>
                <c:pt idx="211" formatCode="_(* #,##0.00_);_(* \(#,##0.00\);_(* &quot;-&quot;??_);_(@_)">
                  <c:v>3.774</c:v>
                </c:pt>
                <c:pt idx="212" formatCode="_(* #,##0.00_);_(* \(#,##0.00\);_(* &quot;-&quot;??_);_(@_)">
                  <c:v>3.7869999999999999</c:v>
                </c:pt>
                <c:pt idx="213" formatCode="_(* #,##0.00_);_(* \(#,##0.00\);_(* &quot;-&quot;??_);_(@_)">
                  <c:v>3.8420000000000001</c:v>
                </c:pt>
                <c:pt idx="214" formatCode="_(* #,##0.00_);_(* \(#,##0.00\);_(* &quot;-&quot;??_);_(@_)">
                  <c:v>3.927</c:v>
                </c:pt>
                <c:pt idx="215" formatCode="_(* #,##0.00_);_(* \(#,##0.00\);_(* &quot;-&quot;??_);_(@_)">
                  <c:v>4.1070000000000002</c:v>
                </c:pt>
                <c:pt idx="216" formatCode="_(* #,##0.00_);_(* \(#,##0.00\);_(* &quot;-&quot;??_);_(@_)">
                  <c:v>4.2320000000000002</c:v>
                </c:pt>
                <c:pt idx="217" formatCode="_(* #,##0.00_);_(* \(#,##0.00\);_(* &quot;-&quot;??_);_(@_)">
                  <c:v>4.21</c:v>
                </c:pt>
                <c:pt idx="218" formatCode="_(* #,##0.00_);_(* \(#,##0.00\);_(* &quot;-&quot;??_);_(@_)">
                  <c:v>4.1369999999999996</c:v>
                </c:pt>
                <c:pt idx="219" formatCode="_(* #,##0.00_);_(* \(#,##0.00\);_(* &quot;-&quot;??_);_(@_)">
                  <c:v>3.7869999999999999</c:v>
                </c:pt>
                <c:pt idx="220" formatCode="_(* #,##0.00_);_(* \(#,##0.00\);_(* &quot;-&quot;??_);_(@_)">
                  <c:v>3.7719999999999998</c:v>
                </c:pt>
                <c:pt idx="221" formatCode="_(* #,##0.00_);_(* \(#,##0.00\);_(* &quot;-&quot;??_);_(@_)">
                  <c:v>3.8069999999999999</c:v>
                </c:pt>
                <c:pt idx="222" formatCode="_(* #,##0.00_);_(* \(#,##0.00\);_(* &quot;-&quot;??_);_(@_)">
                  <c:v>3.8519999999999999</c:v>
                </c:pt>
                <c:pt idx="223" formatCode="_(* #,##0.00_);_(* \(#,##0.00\);_(* &quot;-&quot;??_);_(@_)">
                  <c:v>3.8919999999999999</c:v>
                </c:pt>
                <c:pt idx="224" formatCode="_(* #,##0.00_);_(* \(#,##0.00\);_(* &quot;-&quot;??_);_(@_)">
                  <c:v>3.9049999999999998</c:v>
                </c:pt>
                <c:pt idx="225" formatCode="_(* #,##0.00_);_(* \(#,##0.00\);_(* &quot;-&quot;??_);_(@_)">
                  <c:v>3.96</c:v>
                </c:pt>
                <c:pt idx="226" formatCode="_(* #,##0.00_);_(* \(#,##0.00\);_(* &quot;-&quot;??_);_(@_)">
                  <c:v>4.0599999999999996</c:v>
                </c:pt>
                <c:pt idx="227" formatCode="_(* #,##0.00_);_(* \(#,##0.00\);_(* &quot;-&quot;??_);_(@_)">
                  <c:v>4.26</c:v>
                </c:pt>
                <c:pt idx="228" formatCode="_(* #,##0.00_);_(* \(#,##0.00\);_(* &quot;-&quot;??_);_(@_)">
                  <c:v>4.3849999999999998</c:v>
                </c:pt>
                <c:pt idx="229" formatCode="_(* #,##0.00_);_(* \(#,##0.00\);_(* &quot;-&quot;??_);_(@_)">
                  <c:v>4.3630000000000004</c:v>
                </c:pt>
                <c:pt idx="230" formatCode="_(* #,##0.00_);_(* \(#,##0.00\);_(* &quot;-&quot;??_);_(@_)">
                  <c:v>4.29</c:v>
                </c:pt>
                <c:pt idx="231" formatCode="_(* #,##0.00_);_(* \(#,##0.00\);_(* &quot;-&quot;??_);_(@_)">
                  <c:v>3.91</c:v>
                </c:pt>
                <c:pt idx="232" formatCode="_(* #,##0.00_);_(* \(#,##0.00\);_(* &quot;-&quot;??_);_(@_)">
                  <c:v>3.895</c:v>
                </c:pt>
                <c:pt idx="233" formatCode="_(* #,##0.00_);_(* \(#,##0.00\);_(* &quot;-&quot;??_);_(@_)">
                  <c:v>3.93</c:v>
                </c:pt>
                <c:pt idx="234" formatCode="_(* #,##0.00_);_(* \(#,##0.00\);_(* &quot;-&quot;??_);_(@_)">
                  <c:v>3.9750000000000001</c:v>
                </c:pt>
                <c:pt idx="235" formatCode="_(* #,##0.00_);_(* \(#,##0.00\);_(* &quot;-&quot;??_);_(@_)">
                  <c:v>4.0149999999999997</c:v>
                </c:pt>
                <c:pt idx="236" formatCode="_(* #,##0.00_);_(* \(#,##0.00\);_(* &quot;-&quot;??_);_(@_)">
                  <c:v>4.03</c:v>
                </c:pt>
                <c:pt idx="237" formatCode="_(* #,##0.00_);_(* \(#,##0.00\);_(* &quot;-&quot;??_);_(@_)">
                  <c:v>4.085</c:v>
                </c:pt>
                <c:pt idx="238" formatCode="_(* #,##0.00_);_(* \(#,##0.00\);_(* &quot;-&quot;??_);_(@_)">
                  <c:v>4.2</c:v>
                </c:pt>
                <c:pt idx="239" formatCode="_(* #,##0.00_);_(* \(#,##0.00\);_(* &quot;-&quot;??_);_(@_)">
                  <c:v>4.4249999999999998</c:v>
                </c:pt>
                <c:pt idx="240" formatCode="_(* #,##0.00_);_(* \(#,##0.00\);_(* &quot;-&quot;??_);_(@_)">
                  <c:v>4.55</c:v>
                </c:pt>
                <c:pt idx="241" formatCode="_(* #,##0.00_);_(* \(#,##0.00\);_(* &quot;-&quot;??_);_(@_)">
                  <c:v>4.5250000000000004</c:v>
                </c:pt>
                <c:pt idx="242" formatCode="_(* #,##0.00_);_(* \(#,##0.00\);_(* &quot;-&quot;??_);_(@_)">
                  <c:v>4.452</c:v>
                </c:pt>
                <c:pt idx="243" formatCode="_(* #,##0.00_);_(* \(#,##0.00\);_(* &quot;-&quot;??_);_(@_)">
                  <c:v>4.0720000000000001</c:v>
                </c:pt>
                <c:pt idx="244" formatCode="_(* #,##0.00_);_(* \(#,##0.00\);_(* &quot;-&quot;??_);_(@_)">
                  <c:v>4.0570000000000004</c:v>
                </c:pt>
                <c:pt idx="245" formatCode="_(* #,##0.00_);_(* \(#,##0.00\);_(* &quot;-&quot;??_);_(@_)">
                  <c:v>4.0919999999999996</c:v>
                </c:pt>
                <c:pt idx="246" formatCode="_(* #,##0.00_);_(* \(#,##0.00\);_(* &quot;-&quot;??_);_(@_)">
                  <c:v>4.1369999999999996</c:v>
                </c:pt>
                <c:pt idx="247" formatCode="_(* #,##0.00_);_(* \(#,##0.00\);_(* &quot;-&quot;??_);_(@_)">
                  <c:v>4.1769999999999996</c:v>
                </c:pt>
                <c:pt idx="248" formatCode="_(* #,##0.00_);_(* \(#,##0.00\);_(* &quot;-&quot;??_);_(@_)">
                  <c:v>4.1920000000000002</c:v>
                </c:pt>
                <c:pt idx="249" formatCode="_(* #,##0.00_);_(* \(#,##0.00\);_(* &quot;-&quot;??_);_(@_)">
                  <c:v>4.2469999999999999</c:v>
                </c:pt>
                <c:pt idx="250" formatCode="_(* #,##0.00_);_(* \(#,##0.00\);_(* &quot;-&quot;??_);_(@_)">
                  <c:v>4.3620000000000001</c:v>
                </c:pt>
                <c:pt idx="251" formatCode="_(* #,##0.00_);_(* \(#,##0.00\);_(* &quot;-&quot;??_);_(@_)">
                  <c:v>4.5869999999999997</c:v>
                </c:pt>
              </c:numCache>
            </c:numRef>
          </c:val>
          <c:smooth val="0"/>
          <c:extLst>
            <c:ext xmlns:c16="http://schemas.microsoft.com/office/drawing/2014/chart" uri="{C3380CC4-5D6E-409C-BE32-E72D297353CC}">
              <c16:uniqueId val="{00000003-4F86-49F8-A829-A6A2B31BE2AE}"/>
            </c:ext>
          </c:extLst>
        </c:ser>
        <c:ser>
          <c:idx val="5"/>
          <c:order val="4"/>
          <c:tx>
            <c:strRef>
              <c:f>'Monthly Data'!$AR$6</c:f>
              <c:strCache>
                <c:ptCount val="1"/>
                <c:pt idx="0">
                  <c:v>1/5/2015</c:v>
                </c:pt>
              </c:strCache>
            </c:strRef>
          </c:tx>
          <c:spPr>
            <a:ln w="28575" cap="rnd">
              <a:solidFill>
                <a:schemeClr val="accent6"/>
              </a:solidFill>
              <a:round/>
            </a:ln>
            <a:effectLst/>
          </c:spPr>
          <c:marker>
            <c:symbol val="none"/>
          </c:marker>
          <c:cat>
            <c:numRef>
              <c:f>'Monthly Data'!$B$12:$B$407</c:f>
              <c:numCache>
                <c:formatCode>mmm\-yy</c:formatCode>
                <c:ptCount val="396"/>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pt idx="77">
                  <c:v>41791</c:v>
                </c:pt>
                <c:pt idx="78">
                  <c:v>41821</c:v>
                </c:pt>
                <c:pt idx="79">
                  <c:v>41852</c:v>
                </c:pt>
                <c:pt idx="80">
                  <c:v>41883</c:v>
                </c:pt>
                <c:pt idx="81">
                  <c:v>41913</c:v>
                </c:pt>
                <c:pt idx="82">
                  <c:v>41944</c:v>
                </c:pt>
                <c:pt idx="83">
                  <c:v>41974</c:v>
                </c:pt>
                <c:pt idx="84">
                  <c:v>42005</c:v>
                </c:pt>
                <c:pt idx="85">
                  <c:v>42036</c:v>
                </c:pt>
                <c:pt idx="86">
                  <c:v>42064</c:v>
                </c:pt>
                <c:pt idx="87">
                  <c:v>42095</c:v>
                </c:pt>
                <c:pt idx="88">
                  <c:v>42125</c:v>
                </c:pt>
                <c:pt idx="89">
                  <c:v>42156</c:v>
                </c:pt>
                <c:pt idx="90">
                  <c:v>42186</c:v>
                </c:pt>
                <c:pt idx="91">
                  <c:v>42217</c:v>
                </c:pt>
                <c:pt idx="92">
                  <c:v>42248</c:v>
                </c:pt>
                <c:pt idx="93">
                  <c:v>42278</c:v>
                </c:pt>
                <c:pt idx="94">
                  <c:v>42309</c:v>
                </c:pt>
                <c:pt idx="95">
                  <c:v>42339</c:v>
                </c:pt>
                <c:pt idx="96">
                  <c:v>42370</c:v>
                </c:pt>
                <c:pt idx="97">
                  <c:v>42401</c:v>
                </c:pt>
                <c:pt idx="98">
                  <c:v>42430</c:v>
                </c:pt>
                <c:pt idx="99">
                  <c:v>42461</c:v>
                </c:pt>
                <c:pt idx="100">
                  <c:v>42491</c:v>
                </c:pt>
                <c:pt idx="101">
                  <c:v>42522</c:v>
                </c:pt>
                <c:pt idx="102">
                  <c:v>42552</c:v>
                </c:pt>
                <c:pt idx="103">
                  <c:v>42583</c:v>
                </c:pt>
                <c:pt idx="104">
                  <c:v>42614</c:v>
                </c:pt>
                <c:pt idx="105">
                  <c:v>42644</c:v>
                </c:pt>
                <c:pt idx="106">
                  <c:v>42675</c:v>
                </c:pt>
                <c:pt idx="107">
                  <c:v>42705</c:v>
                </c:pt>
                <c:pt idx="108">
                  <c:v>42736</c:v>
                </c:pt>
                <c:pt idx="109">
                  <c:v>42767</c:v>
                </c:pt>
                <c:pt idx="110">
                  <c:v>42795</c:v>
                </c:pt>
                <c:pt idx="111">
                  <c:v>42826</c:v>
                </c:pt>
                <c:pt idx="112">
                  <c:v>42856</c:v>
                </c:pt>
                <c:pt idx="113">
                  <c:v>42887</c:v>
                </c:pt>
                <c:pt idx="114">
                  <c:v>42917</c:v>
                </c:pt>
                <c:pt idx="115">
                  <c:v>42948</c:v>
                </c:pt>
                <c:pt idx="116">
                  <c:v>42979</c:v>
                </c:pt>
                <c:pt idx="117">
                  <c:v>43009</c:v>
                </c:pt>
                <c:pt idx="118">
                  <c:v>43040</c:v>
                </c:pt>
                <c:pt idx="119">
                  <c:v>43070</c:v>
                </c:pt>
                <c:pt idx="120">
                  <c:v>43101</c:v>
                </c:pt>
                <c:pt idx="121">
                  <c:v>43132</c:v>
                </c:pt>
                <c:pt idx="122">
                  <c:v>43160</c:v>
                </c:pt>
                <c:pt idx="123">
                  <c:v>43191</c:v>
                </c:pt>
                <c:pt idx="124">
                  <c:v>43221</c:v>
                </c:pt>
                <c:pt idx="125">
                  <c:v>43252</c:v>
                </c:pt>
                <c:pt idx="126">
                  <c:v>43282</c:v>
                </c:pt>
                <c:pt idx="127">
                  <c:v>43313</c:v>
                </c:pt>
                <c:pt idx="128">
                  <c:v>43344</c:v>
                </c:pt>
                <c:pt idx="129">
                  <c:v>43374</c:v>
                </c:pt>
                <c:pt idx="130">
                  <c:v>43405</c:v>
                </c:pt>
                <c:pt idx="131">
                  <c:v>43435</c:v>
                </c:pt>
                <c:pt idx="132">
                  <c:v>43466</c:v>
                </c:pt>
                <c:pt idx="133">
                  <c:v>43497</c:v>
                </c:pt>
                <c:pt idx="134">
                  <c:v>43525</c:v>
                </c:pt>
                <c:pt idx="135">
                  <c:v>43556</c:v>
                </c:pt>
                <c:pt idx="136">
                  <c:v>43586</c:v>
                </c:pt>
                <c:pt idx="137">
                  <c:v>43617</c:v>
                </c:pt>
                <c:pt idx="138">
                  <c:v>43647</c:v>
                </c:pt>
                <c:pt idx="139">
                  <c:v>43678</c:v>
                </c:pt>
                <c:pt idx="140">
                  <c:v>43709</c:v>
                </c:pt>
                <c:pt idx="141">
                  <c:v>43739</c:v>
                </c:pt>
                <c:pt idx="142">
                  <c:v>43770</c:v>
                </c:pt>
                <c:pt idx="143">
                  <c:v>43800</c:v>
                </c:pt>
                <c:pt idx="144">
                  <c:v>43831</c:v>
                </c:pt>
                <c:pt idx="145">
                  <c:v>43862</c:v>
                </c:pt>
                <c:pt idx="146">
                  <c:v>43891</c:v>
                </c:pt>
                <c:pt idx="147">
                  <c:v>43922</c:v>
                </c:pt>
                <c:pt idx="148">
                  <c:v>43952</c:v>
                </c:pt>
                <c:pt idx="149">
                  <c:v>43983</c:v>
                </c:pt>
                <c:pt idx="150">
                  <c:v>44013</c:v>
                </c:pt>
                <c:pt idx="151">
                  <c:v>44044</c:v>
                </c:pt>
                <c:pt idx="152">
                  <c:v>44075</c:v>
                </c:pt>
                <c:pt idx="153">
                  <c:v>44105</c:v>
                </c:pt>
                <c:pt idx="154">
                  <c:v>44136</c:v>
                </c:pt>
                <c:pt idx="155">
                  <c:v>44166</c:v>
                </c:pt>
                <c:pt idx="156">
                  <c:v>44197</c:v>
                </c:pt>
                <c:pt idx="157">
                  <c:v>44228</c:v>
                </c:pt>
                <c:pt idx="158">
                  <c:v>44256</c:v>
                </c:pt>
                <c:pt idx="159">
                  <c:v>44287</c:v>
                </c:pt>
                <c:pt idx="160">
                  <c:v>44317</c:v>
                </c:pt>
                <c:pt idx="161">
                  <c:v>44348</c:v>
                </c:pt>
                <c:pt idx="162">
                  <c:v>44378</c:v>
                </c:pt>
                <c:pt idx="163">
                  <c:v>44409</c:v>
                </c:pt>
                <c:pt idx="164">
                  <c:v>44440</c:v>
                </c:pt>
                <c:pt idx="165">
                  <c:v>44470</c:v>
                </c:pt>
                <c:pt idx="166">
                  <c:v>44501</c:v>
                </c:pt>
                <c:pt idx="167">
                  <c:v>44531</c:v>
                </c:pt>
                <c:pt idx="168">
                  <c:v>44562</c:v>
                </c:pt>
                <c:pt idx="169">
                  <c:v>44593</c:v>
                </c:pt>
                <c:pt idx="170">
                  <c:v>44621</c:v>
                </c:pt>
                <c:pt idx="171">
                  <c:v>44652</c:v>
                </c:pt>
                <c:pt idx="172">
                  <c:v>44682</c:v>
                </c:pt>
                <c:pt idx="173">
                  <c:v>44713</c:v>
                </c:pt>
                <c:pt idx="174">
                  <c:v>44743</c:v>
                </c:pt>
                <c:pt idx="175">
                  <c:v>44774</c:v>
                </c:pt>
                <c:pt idx="176">
                  <c:v>44805</c:v>
                </c:pt>
                <c:pt idx="177">
                  <c:v>44835</c:v>
                </c:pt>
                <c:pt idx="178">
                  <c:v>44866</c:v>
                </c:pt>
                <c:pt idx="179">
                  <c:v>44896</c:v>
                </c:pt>
                <c:pt idx="180">
                  <c:v>44927</c:v>
                </c:pt>
                <c:pt idx="181">
                  <c:v>44958</c:v>
                </c:pt>
                <c:pt idx="182">
                  <c:v>44986</c:v>
                </c:pt>
                <c:pt idx="183">
                  <c:v>45017</c:v>
                </c:pt>
                <c:pt idx="184">
                  <c:v>45047</c:v>
                </c:pt>
                <c:pt idx="185">
                  <c:v>45078</c:v>
                </c:pt>
                <c:pt idx="186">
                  <c:v>45108</c:v>
                </c:pt>
                <c:pt idx="187">
                  <c:v>45139</c:v>
                </c:pt>
                <c:pt idx="188">
                  <c:v>45170</c:v>
                </c:pt>
                <c:pt idx="189">
                  <c:v>45200</c:v>
                </c:pt>
                <c:pt idx="190">
                  <c:v>45231</c:v>
                </c:pt>
                <c:pt idx="191">
                  <c:v>45261</c:v>
                </c:pt>
                <c:pt idx="192">
                  <c:v>45292</c:v>
                </c:pt>
                <c:pt idx="193">
                  <c:v>45323</c:v>
                </c:pt>
                <c:pt idx="194">
                  <c:v>45352</c:v>
                </c:pt>
                <c:pt idx="195">
                  <c:v>45383</c:v>
                </c:pt>
                <c:pt idx="196">
                  <c:v>45413</c:v>
                </c:pt>
                <c:pt idx="197">
                  <c:v>45444</c:v>
                </c:pt>
                <c:pt idx="198">
                  <c:v>45474</c:v>
                </c:pt>
                <c:pt idx="199">
                  <c:v>45505</c:v>
                </c:pt>
                <c:pt idx="200">
                  <c:v>45536</c:v>
                </c:pt>
                <c:pt idx="201">
                  <c:v>45566</c:v>
                </c:pt>
                <c:pt idx="202">
                  <c:v>45597</c:v>
                </c:pt>
                <c:pt idx="203">
                  <c:v>45627</c:v>
                </c:pt>
                <c:pt idx="204">
                  <c:v>45658</c:v>
                </c:pt>
                <c:pt idx="205">
                  <c:v>45689</c:v>
                </c:pt>
                <c:pt idx="206">
                  <c:v>45717</c:v>
                </c:pt>
                <c:pt idx="207">
                  <c:v>45748</c:v>
                </c:pt>
                <c:pt idx="208">
                  <c:v>45778</c:v>
                </c:pt>
                <c:pt idx="209">
                  <c:v>45809</c:v>
                </c:pt>
                <c:pt idx="210">
                  <c:v>45839</c:v>
                </c:pt>
                <c:pt idx="211">
                  <c:v>45870</c:v>
                </c:pt>
                <c:pt idx="212">
                  <c:v>45901</c:v>
                </c:pt>
                <c:pt idx="213">
                  <c:v>45931</c:v>
                </c:pt>
                <c:pt idx="214">
                  <c:v>45962</c:v>
                </c:pt>
                <c:pt idx="215">
                  <c:v>45992</c:v>
                </c:pt>
                <c:pt idx="216">
                  <c:v>46023</c:v>
                </c:pt>
                <c:pt idx="217">
                  <c:v>46054</c:v>
                </c:pt>
                <c:pt idx="218">
                  <c:v>46082</c:v>
                </c:pt>
                <c:pt idx="219">
                  <c:v>46113</c:v>
                </c:pt>
                <c:pt idx="220">
                  <c:v>46143</c:v>
                </c:pt>
                <c:pt idx="221">
                  <c:v>46174</c:v>
                </c:pt>
                <c:pt idx="222">
                  <c:v>46204</c:v>
                </c:pt>
                <c:pt idx="223">
                  <c:v>46235</c:v>
                </c:pt>
                <c:pt idx="224">
                  <c:v>46266</c:v>
                </c:pt>
                <c:pt idx="225">
                  <c:v>46296</c:v>
                </c:pt>
                <c:pt idx="226">
                  <c:v>46327</c:v>
                </c:pt>
                <c:pt idx="227">
                  <c:v>46357</c:v>
                </c:pt>
                <c:pt idx="228">
                  <c:v>46388</c:v>
                </c:pt>
                <c:pt idx="229">
                  <c:v>46419</c:v>
                </c:pt>
                <c:pt idx="230">
                  <c:v>46447</c:v>
                </c:pt>
                <c:pt idx="231">
                  <c:v>46478</c:v>
                </c:pt>
                <c:pt idx="232">
                  <c:v>46508</c:v>
                </c:pt>
                <c:pt idx="233">
                  <c:v>46539</c:v>
                </c:pt>
                <c:pt idx="234">
                  <c:v>46569</c:v>
                </c:pt>
                <c:pt idx="235">
                  <c:v>46600</c:v>
                </c:pt>
                <c:pt idx="236">
                  <c:v>46631</c:v>
                </c:pt>
                <c:pt idx="237">
                  <c:v>46661</c:v>
                </c:pt>
                <c:pt idx="238">
                  <c:v>46692</c:v>
                </c:pt>
                <c:pt idx="239">
                  <c:v>46722</c:v>
                </c:pt>
                <c:pt idx="240">
                  <c:v>46753</c:v>
                </c:pt>
                <c:pt idx="241">
                  <c:v>46784</c:v>
                </c:pt>
                <c:pt idx="242">
                  <c:v>46813</c:v>
                </c:pt>
                <c:pt idx="243">
                  <c:v>46844</c:v>
                </c:pt>
                <c:pt idx="244">
                  <c:v>46874</c:v>
                </c:pt>
                <c:pt idx="245">
                  <c:v>46905</c:v>
                </c:pt>
                <c:pt idx="246">
                  <c:v>46935</c:v>
                </c:pt>
                <c:pt idx="247">
                  <c:v>46966</c:v>
                </c:pt>
                <c:pt idx="248">
                  <c:v>46997</c:v>
                </c:pt>
                <c:pt idx="249">
                  <c:v>47027</c:v>
                </c:pt>
                <c:pt idx="250">
                  <c:v>47058</c:v>
                </c:pt>
                <c:pt idx="251">
                  <c:v>47088</c:v>
                </c:pt>
                <c:pt idx="252">
                  <c:v>47119</c:v>
                </c:pt>
                <c:pt idx="253">
                  <c:v>47150</c:v>
                </c:pt>
                <c:pt idx="254">
                  <c:v>47178</c:v>
                </c:pt>
                <c:pt idx="255">
                  <c:v>47209</c:v>
                </c:pt>
                <c:pt idx="256">
                  <c:v>47239</c:v>
                </c:pt>
                <c:pt idx="257">
                  <c:v>47270</c:v>
                </c:pt>
                <c:pt idx="258">
                  <c:v>47300</c:v>
                </c:pt>
                <c:pt idx="259">
                  <c:v>47331</c:v>
                </c:pt>
                <c:pt idx="260">
                  <c:v>47362</c:v>
                </c:pt>
                <c:pt idx="261">
                  <c:v>47392</c:v>
                </c:pt>
                <c:pt idx="262">
                  <c:v>47423</c:v>
                </c:pt>
                <c:pt idx="263">
                  <c:v>47453</c:v>
                </c:pt>
                <c:pt idx="264">
                  <c:v>47484</c:v>
                </c:pt>
                <c:pt idx="265">
                  <c:v>47515</c:v>
                </c:pt>
                <c:pt idx="266">
                  <c:v>47543</c:v>
                </c:pt>
                <c:pt idx="267">
                  <c:v>47574</c:v>
                </c:pt>
                <c:pt idx="268">
                  <c:v>47604</c:v>
                </c:pt>
                <c:pt idx="269">
                  <c:v>47635</c:v>
                </c:pt>
                <c:pt idx="270">
                  <c:v>47665</c:v>
                </c:pt>
                <c:pt idx="271">
                  <c:v>47696</c:v>
                </c:pt>
                <c:pt idx="272">
                  <c:v>47727</c:v>
                </c:pt>
                <c:pt idx="273">
                  <c:v>47757</c:v>
                </c:pt>
                <c:pt idx="274">
                  <c:v>47788</c:v>
                </c:pt>
                <c:pt idx="275">
                  <c:v>47818</c:v>
                </c:pt>
                <c:pt idx="276">
                  <c:v>47849</c:v>
                </c:pt>
                <c:pt idx="277">
                  <c:v>47880</c:v>
                </c:pt>
                <c:pt idx="278">
                  <c:v>47908</c:v>
                </c:pt>
                <c:pt idx="279">
                  <c:v>47939</c:v>
                </c:pt>
                <c:pt idx="280">
                  <c:v>47969</c:v>
                </c:pt>
                <c:pt idx="281">
                  <c:v>48000</c:v>
                </c:pt>
                <c:pt idx="282">
                  <c:v>48030</c:v>
                </c:pt>
                <c:pt idx="283">
                  <c:v>48061</c:v>
                </c:pt>
                <c:pt idx="284">
                  <c:v>48092</c:v>
                </c:pt>
                <c:pt idx="285">
                  <c:v>48122</c:v>
                </c:pt>
                <c:pt idx="286">
                  <c:v>48153</c:v>
                </c:pt>
                <c:pt idx="287">
                  <c:v>48183</c:v>
                </c:pt>
                <c:pt idx="288">
                  <c:v>48214</c:v>
                </c:pt>
                <c:pt idx="289">
                  <c:v>48245</c:v>
                </c:pt>
                <c:pt idx="290">
                  <c:v>48274</c:v>
                </c:pt>
                <c:pt idx="291">
                  <c:v>48305</c:v>
                </c:pt>
                <c:pt idx="292">
                  <c:v>48335</c:v>
                </c:pt>
                <c:pt idx="293">
                  <c:v>48366</c:v>
                </c:pt>
                <c:pt idx="294">
                  <c:v>48396</c:v>
                </c:pt>
                <c:pt idx="295">
                  <c:v>48427</c:v>
                </c:pt>
                <c:pt idx="296">
                  <c:v>48458</c:v>
                </c:pt>
                <c:pt idx="297">
                  <c:v>48488</c:v>
                </c:pt>
                <c:pt idx="298">
                  <c:v>48519</c:v>
                </c:pt>
                <c:pt idx="299">
                  <c:v>48549</c:v>
                </c:pt>
                <c:pt idx="300">
                  <c:v>48580</c:v>
                </c:pt>
                <c:pt idx="301">
                  <c:v>48611</c:v>
                </c:pt>
                <c:pt idx="302">
                  <c:v>48639</c:v>
                </c:pt>
                <c:pt idx="303">
                  <c:v>48670</c:v>
                </c:pt>
                <c:pt idx="304">
                  <c:v>48700</c:v>
                </c:pt>
                <c:pt idx="305">
                  <c:v>48731</c:v>
                </c:pt>
                <c:pt idx="306">
                  <c:v>48761</c:v>
                </c:pt>
                <c:pt idx="307">
                  <c:v>48792</c:v>
                </c:pt>
                <c:pt idx="308">
                  <c:v>48823</c:v>
                </c:pt>
                <c:pt idx="309">
                  <c:v>48853</c:v>
                </c:pt>
                <c:pt idx="310">
                  <c:v>48884</c:v>
                </c:pt>
                <c:pt idx="311">
                  <c:v>48914</c:v>
                </c:pt>
                <c:pt idx="312">
                  <c:v>48945</c:v>
                </c:pt>
                <c:pt idx="313">
                  <c:v>48976</c:v>
                </c:pt>
                <c:pt idx="314">
                  <c:v>49004</c:v>
                </c:pt>
                <c:pt idx="315">
                  <c:v>49035</c:v>
                </c:pt>
                <c:pt idx="316">
                  <c:v>49065</c:v>
                </c:pt>
                <c:pt idx="317">
                  <c:v>49096</c:v>
                </c:pt>
                <c:pt idx="318">
                  <c:v>49126</c:v>
                </c:pt>
                <c:pt idx="319">
                  <c:v>49157</c:v>
                </c:pt>
                <c:pt idx="320">
                  <c:v>49188</c:v>
                </c:pt>
                <c:pt idx="321">
                  <c:v>49218</c:v>
                </c:pt>
                <c:pt idx="322">
                  <c:v>49249</c:v>
                </c:pt>
                <c:pt idx="323">
                  <c:v>49279</c:v>
                </c:pt>
                <c:pt idx="324">
                  <c:v>49310</c:v>
                </c:pt>
                <c:pt idx="325">
                  <c:v>49341</c:v>
                </c:pt>
                <c:pt idx="326">
                  <c:v>49369</c:v>
                </c:pt>
                <c:pt idx="327">
                  <c:v>49400</c:v>
                </c:pt>
                <c:pt idx="328">
                  <c:v>49430</c:v>
                </c:pt>
                <c:pt idx="329">
                  <c:v>49461</c:v>
                </c:pt>
                <c:pt idx="330">
                  <c:v>49491</c:v>
                </c:pt>
                <c:pt idx="331">
                  <c:v>49522</c:v>
                </c:pt>
                <c:pt idx="332">
                  <c:v>49553</c:v>
                </c:pt>
                <c:pt idx="333">
                  <c:v>49583</c:v>
                </c:pt>
                <c:pt idx="334">
                  <c:v>49614</c:v>
                </c:pt>
                <c:pt idx="335">
                  <c:v>49644</c:v>
                </c:pt>
                <c:pt idx="336">
                  <c:v>49675</c:v>
                </c:pt>
                <c:pt idx="337">
                  <c:v>49706</c:v>
                </c:pt>
                <c:pt idx="338">
                  <c:v>49735</c:v>
                </c:pt>
                <c:pt idx="339">
                  <c:v>49766</c:v>
                </c:pt>
                <c:pt idx="340">
                  <c:v>49796</c:v>
                </c:pt>
                <c:pt idx="341">
                  <c:v>49827</c:v>
                </c:pt>
                <c:pt idx="342">
                  <c:v>49857</c:v>
                </c:pt>
                <c:pt idx="343">
                  <c:v>49888</c:v>
                </c:pt>
                <c:pt idx="344">
                  <c:v>49919</c:v>
                </c:pt>
                <c:pt idx="345">
                  <c:v>49949</c:v>
                </c:pt>
                <c:pt idx="346">
                  <c:v>49980</c:v>
                </c:pt>
                <c:pt idx="347">
                  <c:v>50010</c:v>
                </c:pt>
                <c:pt idx="348">
                  <c:v>50041</c:v>
                </c:pt>
                <c:pt idx="349">
                  <c:v>50072</c:v>
                </c:pt>
                <c:pt idx="350">
                  <c:v>50100</c:v>
                </c:pt>
                <c:pt idx="351">
                  <c:v>50131</c:v>
                </c:pt>
                <c:pt idx="352">
                  <c:v>50161</c:v>
                </c:pt>
                <c:pt idx="353">
                  <c:v>50192</c:v>
                </c:pt>
                <c:pt idx="354">
                  <c:v>50222</c:v>
                </c:pt>
                <c:pt idx="355">
                  <c:v>50253</c:v>
                </c:pt>
                <c:pt idx="356">
                  <c:v>50284</c:v>
                </c:pt>
                <c:pt idx="357">
                  <c:v>50314</c:v>
                </c:pt>
                <c:pt idx="358">
                  <c:v>50345</c:v>
                </c:pt>
                <c:pt idx="359">
                  <c:v>50375</c:v>
                </c:pt>
                <c:pt idx="360">
                  <c:v>50406</c:v>
                </c:pt>
                <c:pt idx="361">
                  <c:v>50437</c:v>
                </c:pt>
                <c:pt idx="362">
                  <c:v>50465</c:v>
                </c:pt>
                <c:pt idx="363">
                  <c:v>50496</c:v>
                </c:pt>
                <c:pt idx="364">
                  <c:v>50526</c:v>
                </c:pt>
                <c:pt idx="365">
                  <c:v>50557</c:v>
                </c:pt>
                <c:pt idx="366">
                  <c:v>50587</c:v>
                </c:pt>
                <c:pt idx="367">
                  <c:v>50618</c:v>
                </c:pt>
                <c:pt idx="368">
                  <c:v>50649</c:v>
                </c:pt>
                <c:pt idx="369">
                  <c:v>50679</c:v>
                </c:pt>
                <c:pt idx="370">
                  <c:v>50710</c:v>
                </c:pt>
                <c:pt idx="371">
                  <c:v>50740</c:v>
                </c:pt>
                <c:pt idx="372">
                  <c:v>50771</c:v>
                </c:pt>
                <c:pt idx="373">
                  <c:v>50802</c:v>
                </c:pt>
                <c:pt idx="374">
                  <c:v>50830</c:v>
                </c:pt>
                <c:pt idx="375">
                  <c:v>50861</c:v>
                </c:pt>
                <c:pt idx="376">
                  <c:v>50891</c:v>
                </c:pt>
                <c:pt idx="377">
                  <c:v>50922</c:v>
                </c:pt>
                <c:pt idx="378">
                  <c:v>50952</c:v>
                </c:pt>
                <c:pt idx="379">
                  <c:v>50983</c:v>
                </c:pt>
                <c:pt idx="380">
                  <c:v>51014</c:v>
                </c:pt>
                <c:pt idx="381">
                  <c:v>51044</c:v>
                </c:pt>
                <c:pt idx="382">
                  <c:v>51075</c:v>
                </c:pt>
                <c:pt idx="383">
                  <c:v>51105</c:v>
                </c:pt>
                <c:pt idx="384">
                  <c:v>51136</c:v>
                </c:pt>
                <c:pt idx="385">
                  <c:v>51167</c:v>
                </c:pt>
                <c:pt idx="386">
                  <c:v>51196</c:v>
                </c:pt>
                <c:pt idx="387">
                  <c:v>51227</c:v>
                </c:pt>
                <c:pt idx="388">
                  <c:v>51257</c:v>
                </c:pt>
                <c:pt idx="389">
                  <c:v>51288</c:v>
                </c:pt>
                <c:pt idx="390">
                  <c:v>51318</c:v>
                </c:pt>
                <c:pt idx="391">
                  <c:v>51349</c:v>
                </c:pt>
                <c:pt idx="392">
                  <c:v>51380</c:v>
                </c:pt>
                <c:pt idx="393">
                  <c:v>51410</c:v>
                </c:pt>
                <c:pt idx="394">
                  <c:v>51441</c:v>
                </c:pt>
                <c:pt idx="395">
                  <c:v>51471</c:v>
                </c:pt>
              </c:numCache>
            </c:numRef>
          </c:cat>
          <c:val>
            <c:numRef>
              <c:f>'Monthly Data'!$AR$12:$AR$407</c:f>
              <c:numCache>
                <c:formatCode>General</c:formatCode>
                <c:ptCount val="396"/>
                <c:pt idx="85" formatCode="_(* #,##0.00_);_(* \(#,##0.00\);_(* &quot;-&quot;??_);_(@_)">
                  <c:v>2.8820000000000001</c:v>
                </c:pt>
                <c:pt idx="86" formatCode="_(* #,##0.00_);_(* \(#,##0.00\);_(* &quot;-&quot;??_);_(@_)">
                  <c:v>2.875</c:v>
                </c:pt>
                <c:pt idx="87" formatCode="_(* #,##0.00_);_(* \(#,##0.00\);_(* &quot;-&quot;??_);_(@_)">
                  <c:v>2.84</c:v>
                </c:pt>
                <c:pt idx="88" formatCode="_(* #,##0.00_);_(* \(#,##0.00\);_(* &quot;-&quot;??_);_(@_)">
                  <c:v>2.86</c:v>
                </c:pt>
                <c:pt idx="89" formatCode="_(* #,##0.00_);_(* \(#,##0.00\);_(* &quot;-&quot;??_);_(@_)">
                  <c:v>2.9089999999999998</c:v>
                </c:pt>
                <c:pt idx="90" formatCode="_(* #,##0.00_);_(* \(#,##0.00\);_(* &quot;-&quot;??_);_(@_)">
                  <c:v>2.9630000000000001</c:v>
                </c:pt>
                <c:pt idx="91" formatCode="_(* #,##0.00_);_(* \(#,##0.00\);_(* &quot;-&quot;??_);_(@_)">
                  <c:v>2.9790000000000001</c:v>
                </c:pt>
                <c:pt idx="92" formatCode="_(* #,##0.00_);_(* \(#,##0.00\);_(* &quot;-&quot;??_);_(@_)">
                  <c:v>2.9609999999999999</c:v>
                </c:pt>
                <c:pt idx="93" formatCode="_(* #,##0.00_);_(* \(#,##0.00\);_(* &quot;-&quot;??_);_(@_)">
                  <c:v>2.9849999999999999</c:v>
                </c:pt>
                <c:pt idx="94" formatCode="_(* #,##0.00_);_(* \(#,##0.00\);_(* &quot;-&quot;??_);_(@_)">
                  <c:v>3.1059999999999999</c:v>
                </c:pt>
                <c:pt idx="95" formatCode="_(* #,##0.00_);_(* \(#,##0.00\);_(* &quot;-&quot;??_);_(@_)">
                  <c:v>3.3039999999999998</c:v>
                </c:pt>
                <c:pt idx="96" formatCode="_(* #,##0.00_);_(* \(#,##0.00\);_(* &quot;-&quot;??_);_(@_)">
                  <c:v>3.4569999999999999</c:v>
                </c:pt>
                <c:pt idx="97" formatCode="_(* #,##0.00_);_(* \(#,##0.00\);_(* &quot;-&quot;??_);_(@_)">
                  <c:v>3.456</c:v>
                </c:pt>
                <c:pt idx="98" formatCode="_(* #,##0.00_);_(* \(#,##0.00\);_(* &quot;-&quot;??_);_(@_)">
                  <c:v>3.4129999999999998</c:v>
                </c:pt>
                <c:pt idx="99" formatCode="_(* #,##0.00_);_(* \(#,##0.00\);_(* &quot;-&quot;??_);_(@_)">
                  <c:v>3.2610000000000001</c:v>
                </c:pt>
                <c:pt idx="100" formatCode="_(* #,##0.00_);_(* \(#,##0.00\);_(* &quot;-&quot;??_);_(@_)">
                  <c:v>3.266</c:v>
                </c:pt>
                <c:pt idx="101" formatCode="_(* #,##0.00_);_(* \(#,##0.00\);_(* &quot;-&quot;??_);_(@_)">
                  <c:v>3.302</c:v>
                </c:pt>
                <c:pt idx="102" formatCode="_(* #,##0.00_);_(* \(#,##0.00\);_(* &quot;-&quot;??_);_(@_)">
                  <c:v>3.3410000000000002</c:v>
                </c:pt>
                <c:pt idx="103" formatCode="_(* #,##0.00_);_(* \(#,##0.00\);_(* &quot;-&quot;??_);_(@_)">
                  <c:v>3.351</c:v>
                </c:pt>
                <c:pt idx="104" formatCode="_(* #,##0.00_);_(* \(#,##0.00\);_(* &quot;-&quot;??_);_(@_)">
                  <c:v>3.3380000000000001</c:v>
                </c:pt>
                <c:pt idx="105" formatCode="_(* #,##0.00_);_(* \(#,##0.00\);_(* &quot;-&quot;??_);_(@_)">
                  <c:v>3.3639999999999999</c:v>
                </c:pt>
                <c:pt idx="106" formatCode="_(* #,##0.00_);_(* \(#,##0.00\);_(* &quot;-&quot;??_);_(@_)">
                  <c:v>3.4569999999999999</c:v>
                </c:pt>
                <c:pt idx="107" formatCode="_(* #,##0.00_);_(* \(#,##0.00\);_(* &quot;-&quot;??_);_(@_)">
                  <c:v>3.6440000000000001</c:v>
                </c:pt>
                <c:pt idx="108" formatCode="_(* #,##0.00_);_(* \(#,##0.00\);_(* &quot;-&quot;??_);_(@_)">
                  <c:v>3.8039999999999998</c:v>
                </c:pt>
                <c:pt idx="109" formatCode="_(* #,##0.00_);_(* \(#,##0.00\);_(* &quot;-&quot;??_);_(@_)">
                  <c:v>3.8010000000000002</c:v>
                </c:pt>
                <c:pt idx="110" formatCode="_(* #,##0.00_);_(* \(#,##0.00\);_(* &quot;-&quot;??_);_(@_)">
                  <c:v>3.7509999999999999</c:v>
                </c:pt>
                <c:pt idx="111" formatCode="_(* #,##0.00_);_(* \(#,##0.00\);_(* &quot;-&quot;??_);_(@_)">
                  <c:v>3.581</c:v>
                </c:pt>
                <c:pt idx="112" formatCode="_(* #,##0.00_);_(* \(#,##0.00\);_(* &quot;-&quot;??_);_(@_)">
                  <c:v>3.5830000000000002</c:v>
                </c:pt>
                <c:pt idx="113" formatCode="_(* #,##0.00_);_(* \(#,##0.00\);_(* &quot;-&quot;??_);_(@_)">
                  <c:v>3.6179999999999999</c:v>
                </c:pt>
                <c:pt idx="114" formatCode="_(* #,##0.00_);_(* \(#,##0.00\);_(* &quot;-&quot;??_);_(@_)">
                  <c:v>3.6520000000000001</c:v>
                </c:pt>
                <c:pt idx="115" formatCode="_(* #,##0.00_);_(* \(#,##0.00\);_(* &quot;-&quot;??_);_(@_)">
                  <c:v>3.6629999999999998</c:v>
                </c:pt>
                <c:pt idx="116" formatCode="_(* #,##0.00_);_(* \(#,##0.00\);_(* &quot;-&quot;??_);_(@_)">
                  <c:v>3.653</c:v>
                </c:pt>
                <c:pt idx="117" formatCode="_(* #,##0.00_);_(* \(#,##0.00\);_(* &quot;-&quot;??_);_(@_)">
                  <c:v>3.677</c:v>
                </c:pt>
                <c:pt idx="118" formatCode="_(* #,##0.00_);_(* \(#,##0.00\);_(* &quot;-&quot;??_);_(@_)">
                  <c:v>3.7639999999999998</c:v>
                </c:pt>
                <c:pt idx="119" formatCode="_(* #,##0.00_);_(* \(#,##0.00\);_(* &quot;-&quot;??_);_(@_)">
                  <c:v>3.9420000000000002</c:v>
                </c:pt>
                <c:pt idx="120" formatCode="_(* #,##0.00_);_(* \(#,##0.00\);_(* &quot;-&quot;??_);_(@_)">
                  <c:v>4.0919999999999996</c:v>
                </c:pt>
                <c:pt idx="121" formatCode="_(* #,##0.00_);_(* \(#,##0.00\);_(* &quot;-&quot;??_);_(@_)">
                  <c:v>4.0739999999999998</c:v>
                </c:pt>
                <c:pt idx="122" formatCode="_(* #,##0.00_);_(* \(#,##0.00\);_(* &quot;-&quot;??_);_(@_)">
                  <c:v>4.016</c:v>
                </c:pt>
                <c:pt idx="123" formatCode="_(* #,##0.00_);_(* \(#,##0.00\);_(* &quot;-&quot;??_);_(@_)">
                  <c:v>3.7810000000000001</c:v>
                </c:pt>
                <c:pt idx="124" formatCode="_(* #,##0.00_);_(* \(#,##0.00\);_(* &quot;-&quot;??_);_(@_)">
                  <c:v>3.78</c:v>
                </c:pt>
                <c:pt idx="125" formatCode="_(* #,##0.00_);_(* \(#,##0.00\);_(* &quot;-&quot;??_);_(@_)">
                  <c:v>3.81</c:v>
                </c:pt>
                <c:pt idx="126" formatCode="_(* #,##0.00_);_(* \(#,##0.00\);_(* &quot;-&quot;??_);_(@_)">
                  <c:v>3.8439999999999999</c:v>
                </c:pt>
                <c:pt idx="127" formatCode="_(* #,##0.00_);_(* \(#,##0.00\);_(* &quot;-&quot;??_);_(@_)">
                  <c:v>3.8559999999999999</c:v>
                </c:pt>
                <c:pt idx="128" formatCode="_(* #,##0.00_);_(* \(#,##0.00\);_(* &quot;-&quot;??_);_(@_)">
                  <c:v>3.85</c:v>
                </c:pt>
                <c:pt idx="129" formatCode="_(* #,##0.00_);_(* \(#,##0.00\);_(* &quot;-&quot;??_);_(@_)">
                  <c:v>3.8740000000000001</c:v>
                </c:pt>
                <c:pt idx="130" formatCode="_(* #,##0.00_);_(* \(#,##0.00\);_(* &quot;-&quot;??_);_(@_)">
                  <c:v>3.9590000000000001</c:v>
                </c:pt>
                <c:pt idx="131" formatCode="_(* #,##0.00_);_(* \(#,##0.00\);_(* &quot;-&quot;??_);_(@_)">
                  <c:v>4.1379999999999999</c:v>
                </c:pt>
                <c:pt idx="132" formatCode="_(* #,##0.00_);_(* \(#,##0.00\);_(* &quot;-&quot;??_);_(@_)">
                  <c:v>4.28</c:v>
                </c:pt>
                <c:pt idx="133" formatCode="_(* #,##0.00_);_(* \(#,##0.00\);_(* &quot;-&quot;??_);_(@_)">
                  <c:v>4.2619999999999996</c:v>
                </c:pt>
                <c:pt idx="134" formatCode="_(* #,##0.00_);_(* \(#,##0.00\);_(* &quot;-&quot;??_);_(@_)">
                  <c:v>4.2039999999999997</c:v>
                </c:pt>
                <c:pt idx="135" formatCode="_(* #,##0.00_);_(* \(#,##0.00\);_(* &quot;-&quot;??_);_(@_)">
                  <c:v>3.9590000000000001</c:v>
                </c:pt>
                <c:pt idx="136" formatCode="_(* #,##0.00_);_(* \(#,##0.00\);_(* &quot;-&quot;??_);_(@_)">
                  <c:v>3.9590000000000001</c:v>
                </c:pt>
                <c:pt idx="137" formatCode="_(* #,##0.00_);_(* \(#,##0.00\);_(* &quot;-&quot;??_);_(@_)">
                  <c:v>3.9870000000000001</c:v>
                </c:pt>
                <c:pt idx="138" formatCode="_(* #,##0.00_);_(* \(#,##0.00\);_(* &quot;-&quot;??_);_(@_)">
                  <c:v>4.0179999999999998</c:v>
                </c:pt>
                <c:pt idx="139" formatCode="_(* #,##0.00_);_(* \(#,##0.00\);_(* &quot;-&quot;??_);_(@_)">
                  <c:v>4.0339999999999998</c:v>
                </c:pt>
                <c:pt idx="140" formatCode="_(* #,##0.00_);_(* \(#,##0.00\);_(* &quot;-&quot;??_);_(@_)">
                  <c:v>4.0259999999999998</c:v>
                </c:pt>
                <c:pt idx="141" formatCode="_(* #,##0.00_);_(* \(#,##0.00\);_(* &quot;-&quot;??_);_(@_)">
                  <c:v>4.0490000000000004</c:v>
                </c:pt>
                <c:pt idx="142" formatCode="_(* #,##0.00_);_(* \(#,##0.00\);_(* &quot;-&quot;??_);_(@_)">
                  <c:v>4.1340000000000003</c:v>
                </c:pt>
                <c:pt idx="143" formatCode="_(* #,##0.00_);_(* \(#,##0.00\);_(* &quot;-&quot;??_);_(@_)">
                  <c:v>4.3140000000000001</c:v>
                </c:pt>
                <c:pt idx="144" formatCode="_(* #,##0.00_);_(* \(#,##0.00\);_(* &quot;-&quot;??_);_(@_)">
                  <c:v>4.4489999999999998</c:v>
                </c:pt>
                <c:pt idx="145" formatCode="_(* #,##0.00_);_(* \(#,##0.00\);_(* &quot;-&quot;??_);_(@_)">
                  <c:v>4.4260000000000002</c:v>
                </c:pt>
                <c:pt idx="146" formatCode="_(* #,##0.00_);_(* \(#,##0.00\);_(* &quot;-&quot;??_);_(@_)">
                  <c:v>4.3609999999999998</c:v>
                </c:pt>
                <c:pt idx="147" formatCode="_(* #,##0.00_);_(* \(#,##0.00\);_(* &quot;-&quot;??_);_(@_)">
                  <c:v>4.0860000000000003</c:v>
                </c:pt>
                <c:pt idx="148" formatCode="_(* #,##0.00_);_(* \(#,##0.00\);_(* &quot;-&quot;??_);_(@_)">
                  <c:v>4.0860000000000003</c:v>
                </c:pt>
                <c:pt idx="149" formatCode="_(* #,##0.00_);_(* \(#,##0.00\);_(* &quot;-&quot;??_);_(@_)">
                  <c:v>4.1109999999999998</c:v>
                </c:pt>
                <c:pt idx="150" formatCode="_(* #,##0.00_);_(* \(#,##0.00\);_(* &quot;-&quot;??_);_(@_)">
                  <c:v>4.1390000000000002</c:v>
                </c:pt>
                <c:pt idx="151" formatCode="_(* #,##0.00_);_(* \(#,##0.00\);_(* &quot;-&quot;??_);_(@_)">
                  <c:v>4.1609999999999996</c:v>
                </c:pt>
                <c:pt idx="152" formatCode="_(* #,##0.00_);_(* \(#,##0.00\);_(* &quot;-&quot;??_);_(@_)">
                  <c:v>4.1550000000000002</c:v>
                </c:pt>
                <c:pt idx="153" formatCode="_(* #,##0.00_);_(* \(#,##0.00\);_(* &quot;-&quot;??_);_(@_)">
                  <c:v>4.1829999999999998</c:v>
                </c:pt>
                <c:pt idx="154" formatCode="_(* #,##0.00_);_(* \(#,##0.00\);_(* &quot;-&quot;??_);_(@_)">
                  <c:v>4.2670000000000003</c:v>
                </c:pt>
                <c:pt idx="155" formatCode="_(* #,##0.00_);_(* \(#,##0.00\);_(* &quot;-&quot;??_);_(@_)">
                  <c:v>4.4509999999999996</c:v>
                </c:pt>
                <c:pt idx="156" formatCode="_(* #,##0.00_);_(* \(#,##0.00\);_(* &quot;-&quot;??_);_(@_)">
                  <c:v>4.5720000000000001</c:v>
                </c:pt>
                <c:pt idx="157" formatCode="_(* #,##0.00_);_(* \(#,##0.00\);_(* &quot;-&quot;??_);_(@_)">
                  <c:v>4.5469999999999997</c:v>
                </c:pt>
                <c:pt idx="158" formatCode="_(* #,##0.00_);_(* \(#,##0.00\);_(* &quot;-&quot;??_);_(@_)">
                  <c:v>4.4800000000000004</c:v>
                </c:pt>
                <c:pt idx="159" formatCode="_(* #,##0.00_);_(* \(#,##0.00\);_(* &quot;-&quot;??_);_(@_)">
                  <c:v>4.18</c:v>
                </c:pt>
                <c:pt idx="160" formatCode="_(* #,##0.00_);_(* \(#,##0.00\);_(* &quot;-&quot;??_);_(@_)">
                  <c:v>4.18</c:v>
                </c:pt>
                <c:pt idx="161" formatCode="_(* #,##0.00_);_(* \(#,##0.00\);_(* &quot;-&quot;??_);_(@_)">
                  <c:v>4.21</c:v>
                </c:pt>
                <c:pt idx="162" formatCode="_(* #,##0.00_);_(* \(#,##0.00\);_(* &quot;-&quot;??_);_(@_)">
                  <c:v>4.2469999999999999</c:v>
                </c:pt>
                <c:pt idx="163" formatCode="_(* #,##0.00_);_(* \(#,##0.00\);_(* &quot;-&quot;??_);_(@_)">
                  <c:v>4.2770000000000001</c:v>
                </c:pt>
                <c:pt idx="164" formatCode="_(* #,##0.00_);_(* \(#,##0.00\);_(* &quot;-&quot;??_);_(@_)">
                  <c:v>4.274</c:v>
                </c:pt>
                <c:pt idx="165" formatCode="_(* #,##0.00_);_(* \(#,##0.00\);_(* &quot;-&quot;??_);_(@_)">
                  <c:v>4.3090000000000002</c:v>
                </c:pt>
                <c:pt idx="166" formatCode="_(* #,##0.00_);_(* \(#,##0.00\);_(* &quot;-&quot;??_);_(@_)">
                  <c:v>4.3949999999999996</c:v>
                </c:pt>
                <c:pt idx="167" formatCode="_(* #,##0.00_);_(* \(#,##0.00\);_(* &quot;-&quot;??_);_(@_)">
                  <c:v>4.5810000000000004</c:v>
                </c:pt>
                <c:pt idx="168" formatCode="_(* #,##0.00_);_(* \(#,##0.00\);_(* &quot;-&quot;??_);_(@_)">
                  <c:v>4.7039999999999997</c:v>
                </c:pt>
                <c:pt idx="169" formatCode="_(* #,##0.00_);_(* \(#,##0.00\);_(* &quot;-&quot;??_);_(@_)">
                  <c:v>4.6790000000000003</c:v>
                </c:pt>
                <c:pt idx="170" formatCode="_(* #,##0.00_);_(* \(#,##0.00\);_(* &quot;-&quot;??_);_(@_)">
                  <c:v>4.6059999999999999</c:v>
                </c:pt>
                <c:pt idx="171" formatCode="_(* #,##0.00_);_(* \(#,##0.00\);_(* &quot;-&quot;??_);_(@_)">
                  <c:v>4.2960000000000003</c:v>
                </c:pt>
                <c:pt idx="172" formatCode="_(* #,##0.00_);_(* \(#,##0.00\);_(* &quot;-&quot;??_);_(@_)">
                  <c:v>4.2880000000000003</c:v>
                </c:pt>
                <c:pt idx="173" formatCode="_(* #,##0.00_);_(* \(#,##0.00\);_(* &quot;-&quot;??_);_(@_)">
                  <c:v>4.3179999999999996</c:v>
                </c:pt>
                <c:pt idx="174" formatCode="_(* #,##0.00_);_(* \(#,##0.00\);_(* &quot;-&quot;??_);_(@_)">
                  <c:v>4.3559999999999999</c:v>
                </c:pt>
                <c:pt idx="175" formatCode="_(* #,##0.00_);_(* \(#,##0.00\);_(* &quot;-&quot;??_);_(@_)">
                  <c:v>4.3940000000000001</c:v>
                </c:pt>
                <c:pt idx="176" formatCode="_(* #,##0.00_);_(* \(#,##0.00\);_(* &quot;-&quot;??_);_(@_)">
                  <c:v>4.4000000000000004</c:v>
                </c:pt>
                <c:pt idx="177" formatCode="_(* #,##0.00_);_(* \(#,##0.00\);_(* &quot;-&quot;??_);_(@_)">
                  <c:v>4.4450000000000003</c:v>
                </c:pt>
                <c:pt idx="178" formatCode="_(* #,##0.00_);_(* \(#,##0.00\);_(* &quot;-&quot;??_);_(@_)">
                  <c:v>4.5330000000000004</c:v>
                </c:pt>
                <c:pt idx="179" formatCode="_(* #,##0.00_);_(* \(#,##0.00\);_(* &quot;-&quot;??_);_(@_)">
                  <c:v>4.7229999999999999</c:v>
                </c:pt>
                <c:pt idx="180" formatCode="_(* #,##0.00_);_(* \(#,##0.00\);_(* &quot;-&quot;??_);_(@_)">
                  <c:v>4.8230000000000004</c:v>
                </c:pt>
                <c:pt idx="181" formatCode="_(* #,##0.00_);_(* \(#,##0.00\);_(* &quot;-&quot;??_);_(@_)">
                  <c:v>4.7969999999999997</c:v>
                </c:pt>
                <c:pt idx="182" formatCode="_(* #,##0.00_);_(* \(#,##0.00\);_(* &quot;-&quot;??_);_(@_)">
                  <c:v>4.7220000000000004</c:v>
                </c:pt>
                <c:pt idx="183" formatCode="_(* #,##0.00_);_(* \(#,##0.00\);_(* &quot;-&quot;??_);_(@_)">
                  <c:v>4.4020000000000001</c:v>
                </c:pt>
                <c:pt idx="184" formatCode="_(* #,##0.00_);_(* \(#,##0.00\);_(* &quot;-&quot;??_);_(@_)">
                  <c:v>4.3899999999999997</c:v>
                </c:pt>
                <c:pt idx="185" formatCode="_(* #,##0.00_);_(* \(#,##0.00\);_(* &quot;-&quot;??_);_(@_)">
                  <c:v>4.42</c:v>
                </c:pt>
                <c:pt idx="186" formatCode="_(* #,##0.00_);_(* \(#,##0.00\);_(* &quot;-&quot;??_);_(@_)">
                  <c:v>4.4610000000000003</c:v>
                </c:pt>
                <c:pt idx="187" formatCode="_(* #,##0.00_);_(* \(#,##0.00\);_(* &quot;-&quot;??_);_(@_)">
                  <c:v>4.5</c:v>
                </c:pt>
                <c:pt idx="188" formatCode="_(* #,##0.00_);_(* \(#,##0.00\);_(* &quot;-&quot;??_);_(@_)">
                  <c:v>4.51</c:v>
                </c:pt>
                <c:pt idx="189" formatCode="_(* #,##0.00_);_(* \(#,##0.00\);_(* &quot;-&quot;??_);_(@_)">
                  <c:v>4.5620000000000003</c:v>
                </c:pt>
                <c:pt idx="190" formatCode="_(* #,##0.00_);_(* \(#,##0.00\);_(* &quot;-&quot;??_);_(@_)">
                  <c:v>4.6520000000000001</c:v>
                </c:pt>
                <c:pt idx="191" formatCode="_(* #,##0.00_);_(* \(#,##0.00\);_(* &quot;-&quot;??_);_(@_)">
                  <c:v>4.8419999999999996</c:v>
                </c:pt>
                <c:pt idx="192" formatCode="_(* #,##0.00_);_(* \(#,##0.00\);_(* &quot;-&quot;??_);_(@_)">
                  <c:v>4.9370000000000003</c:v>
                </c:pt>
                <c:pt idx="193" formatCode="_(* #,##0.00_);_(* \(#,##0.00\);_(* &quot;-&quot;??_);_(@_)">
                  <c:v>4.907</c:v>
                </c:pt>
                <c:pt idx="194" formatCode="_(* #,##0.00_);_(* \(#,##0.00\);_(* &quot;-&quot;??_);_(@_)">
                  <c:v>4.827</c:v>
                </c:pt>
                <c:pt idx="195" formatCode="_(* #,##0.00_);_(* \(#,##0.00\);_(* &quot;-&quot;??_);_(@_)">
                  <c:v>4.4669999999999996</c:v>
                </c:pt>
                <c:pt idx="196" formatCode="_(* #,##0.00_);_(* \(#,##0.00\);_(* &quot;-&quot;??_);_(@_)">
                  <c:v>4.452</c:v>
                </c:pt>
                <c:pt idx="197" formatCode="_(* #,##0.00_);_(* \(#,##0.00\);_(* &quot;-&quot;??_);_(@_)">
                  <c:v>4.484</c:v>
                </c:pt>
                <c:pt idx="198" formatCode="_(* #,##0.00_);_(* \(#,##0.00\);_(* &quot;-&quot;??_);_(@_)">
                  <c:v>4.5289999999999999</c:v>
                </c:pt>
                <c:pt idx="199" formatCode="_(* #,##0.00_);_(* \(#,##0.00\);_(* &quot;-&quot;??_);_(@_)">
                  <c:v>4.5709999999999997</c:v>
                </c:pt>
                <c:pt idx="200" formatCode="_(* #,##0.00_);_(* \(#,##0.00\);_(* &quot;-&quot;??_);_(@_)">
                  <c:v>4.5839999999999996</c:v>
                </c:pt>
                <c:pt idx="201" formatCode="_(* #,##0.00_);_(* \(#,##0.00\);_(* &quot;-&quot;??_);_(@_)">
                  <c:v>4.6440000000000001</c:v>
                </c:pt>
                <c:pt idx="202" formatCode="_(* #,##0.00_);_(* \(#,##0.00\);_(* &quot;-&quot;??_);_(@_)">
                  <c:v>4.734</c:v>
                </c:pt>
                <c:pt idx="203" formatCode="_(* #,##0.00_);_(* \(#,##0.00\);_(* &quot;-&quot;??_);_(@_)">
                  <c:v>4.9290000000000003</c:v>
                </c:pt>
                <c:pt idx="204" formatCode="_(* #,##0.00_);_(* \(#,##0.00\);_(* &quot;-&quot;??_);_(@_)">
                  <c:v>5.024</c:v>
                </c:pt>
                <c:pt idx="205" formatCode="_(* #,##0.00_);_(* \(#,##0.00\);_(* &quot;-&quot;??_);_(@_)">
                  <c:v>4.9889999999999999</c:v>
                </c:pt>
                <c:pt idx="206" formatCode="_(* #,##0.00_);_(* \(#,##0.00\);_(* &quot;-&quot;??_);_(@_)">
                  <c:v>4.9039999999999999</c:v>
                </c:pt>
                <c:pt idx="207" formatCode="_(* #,##0.00_);_(* \(#,##0.00\);_(* &quot;-&quot;??_);_(@_)">
                  <c:v>4.5190000000000001</c:v>
                </c:pt>
                <c:pt idx="208" formatCode="_(* #,##0.00_);_(* \(#,##0.00\);_(* &quot;-&quot;??_);_(@_)">
                  <c:v>4.5039999999999996</c:v>
                </c:pt>
                <c:pt idx="209" formatCode="_(* #,##0.00_);_(* \(#,##0.00\);_(* &quot;-&quot;??_);_(@_)">
                  <c:v>4.5419999999999998</c:v>
                </c:pt>
                <c:pt idx="210" formatCode="_(* #,##0.00_);_(* \(#,##0.00\);_(* &quot;-&quot;??_);_(@_)">
                  <c:v>4.59</c:v>
                </c:pt>
                <c:pt idx="211" formatCode="_(* #,##0.00_);_(* \(#,##0.00\);_(* &quot;-&quot;??_);_(@_)">
                  <c:v>4.6340000000000003</c:v>
                </c:pt>
                <c:pt idx="212" formatCode="_(* #,##0.00_);_(* \(#,##0.00\);_(* &quot;-&quot;??_);_(@_)">
                  <c:v>4.649</c:v>
                </c:pt>
                <c:pt idx="213" formatCode="_(* #,##0.00_);_(* \(#,##0.00\);_(* &quot;-&quot;??_);_(@_)">
                  <c:v>4.7110000000000003</c:v>
                </c:pt>
                <c:pt idx="214" formatCode="_(* #,##0.00_);_(* \(#,##0.00\);_(* &quot;-&quot;??_);_(@_)">
                  <c:v>4.8159999999999998</c:v>
                </c:pt>
                <c:pt idx="215" formatCode="_(* #,##0.00_);_(* \(#,##0.00\);_(* &quot;-&quot;??_);_(@_)">
                  <c:v>5.0259999999999998</c:v>
                </c:pt>
                <c:pt idx="216" formatCode="_(* #,##0.00_);_(* \(#,##0.00\);_(* &quot;-&quot;??_);_(@_)">
                  <c:v>5.1360000000000001</c:v>
                </c:pt>
                <c:pt idx="217" formatCode="_(* #,##0.00_);_(* \(#,##0.00\);_(* &quot;-&quot;??_);_(@_)">
                  <c:v>5.0990000000000002</c:v>
                </c:pt>
                <c:pt idx="218" formatCode="_(* #,##0.00_);_(* \(#,##0.00\);_(* &quot;-&quot;??_);_(@_)">
                  <c:v>5.0110000000000001</c:v>
                </c:pt>
                <c:pt idx="219" formatCode="_(* #,##0.00_);_(* \(#,##0.00\);_(* &quot;-&quot;??_);_(@_)">
                  <c:v>4.6210000000000004</c:v>
                </c:pt>
                <c:pt idx="220" formatCode="_(* #,##0.00_);_(* \(#,##0.00\);_(* &quot;-&quot;??_);_(@_)">
                  <c:v>4.6059999999999999</c:v>
                </c:pt>
                <c:pt idx="221" formatCode="_(* #,##0.00_);_(* \(#,##0.00\);_(* &quot;-&quot;??_);_(@_)">
                  <c:v>4.6440000000000001</c:v>
                </c:pt>
                <c:pt idx="222" formatCode="_(* #,##0.00_);_(* \(#,##0.00\);_(* &quot;-&quot;??_);_(@_)">
                  <c:v>4.6920000000000002</c:v>
                </c:pt>
                <c:pt idx="223" formatCode="_(* #,##0.00_);_(* \(#,##0.00\);_(* &quot;-&quot;??_);_(@_)">
                  <c:v>4.7359999999999998</c:v>
                </c:pt>
                <c:pt idx="224" formatCode="_(* #,##0.00_);_(* \(#,##0.00\);_(* &quot;-&quot;??_);_(@_)">
                  <c:v>4.7510000000000003</c:v>
                </c:pt>
                <c:pt idx="225" formatCode="_(* #,##0.00_);_(* \(#,##0.00\);_(* &quot;-&quot;??_);_(@_)">
                  <c:v>4.8129999999999997</c:v>
                </c:pt>
                <c:pt idx="226" formatCode="_(* #,##0.00_);_(* \(#,##0.00\);_(* &quot;-&quot;??_);_(@_)">
                  <c:v>4.9329999999999998</c:v>
                </c:pt>
                <c:pt idx="227" formatCode="_(* #,##0.00_);_(* \(#,##0.00\);_(* &quot;-&quot;??_);_(@_)">
                  <c:v>5.1630000000000003</c:v>
                </c:pt>
                <c:pt idx="228" formatCode="_(* #,##0.00_);_(* \(#,##0.00\);_(* &quot;-&quot;??_);_(@_)">
                  <c:v>5.2880000000000003</c:v>
                </c:pt>
                <c:pt idx="229" formatCode="_(* #,##0.00_);_(* \(#,##0.00\);_(* &quot;-&quot;??_);_(@_)">
                  <c:v>5.2510000000000003</c:v>
                </c:pt>
                <c:pt idx="230" formatCode="_(* #,##0.00_);_(* \(#,##0.00\);_(* &quot;-&quot;??_);_(@_)">
                  <c:v>5.1630000000000003</c:v>
                </c:pt>
                <c:pt idx="231" formatCode="_(* #,##0.00_);_(* \(#,##0.00\);_(* &quot;-&quot;??_);_(@_)">
                  <c:v>4.7729999999999997</c:v>
                </c:pt>
                <c:pt idx="232" formatCode="_(* #,##0.00_);_(* \(#,##0.00\);_(* &quot;-&quot;??_);_(@_)">
                  <c:v>4.758</c:v>
                </c:pt>
                <c:pt idx="233" formatCode="_(* #,##0.00_);_(* \(#,##0.00\);_(* &quot;-&quot;??_);_(@_)">
                  <c:v>4.7960000000000003</c:v>
                </c:pt>
                <c:pt idx="234" formatCode="_(* #,##0.00_);_(* \(#,##0.00\);_(* &quot;-&quot;??_);_(@_)">
                  <c:v>4.8440000000000003</c:v>
                </c:pt>
                <c:pt idx="235" formatCode="_(* #,##0.00_);_(* \(#,##0.00\);_(* &quot;-&quot;??_);_(@_)">
                  <c:v>4.8879999999999999</c:v>
                </c:pt>
                <c:pt idx="236" formatCode="_(* #,##0.00_);_(* \(#,##0.00\);_(* &quot;-&quot;??_);_(@_)">
                  <c:v>4.9029999999999996</c:v>
                </c:pt>
                <c:pt idx="237" formatCode="_(* #,##0.00_);_(* \(#,##0.00\);_(* &quot;-&quot;??_);_(@_)">
                  <c:v>4.9649999999999999</c:v>
                </c:pt>
                <c:pt idx="238" formatCode="_(* #,##0.00_);_(* \(#,##0.00\);_(* &quot;-&quot;??_);_(@_)">
                  <c:v>5.085</c:v>
                </c:pt>
                <c:pt idx="239" formatCode="_(* #,##0.00_);_(* \(#,##0.00\);_(* &quot;-&quot;??_);_(@_)">
                  <c:v>5.3150000000000004</c:v>
                </c:pt>
              </c:numCache>
            </c:numRef>
          </c:val>
          <c:smooth val="0"/>
          <c:extLst>
            <c:ext xmlns:c16="http://schemas.microsoft.com/office/drawing/2014/chart" uri="{C3380CC4-5D6E-409C-BE32-E72D297353CC}">
              <c16:uniqueId val="{00000004-4F86-49F8-A829-A6A2B31BE2AE}"/>
            </c:ext>
          </c:extLst>
        </c:ser>
        <c:ser>
          <c:idx val="6"/>
          <c:order val="5"/>
          <c:tx>
            <c:strRef>
              <c:f>'Monthly Data'!$AS$6</c:f>
              <c:strCache>
                <c:ptCount val="1"/>
                <c:pt idx="0">
                  <c:v>1/3/2014</c:v>
                </c:pt>
              </c:strCache>
            </c:strRef>
          </c:tx>
          <c:spPr>
            <a:ln w="28575" cap="rnd">
              <a:solidFill>
                <a:schemeClr val="accent1">
                  <a:lumMod val="60000"/>
                </a:schemeClr>
              </a:solidFill>
              <a:round/>
            </a:ln>
            <a:effectLst/>
          </c:spPr>
          <c:marker>
            <c:symbol val="none"/>
          </c:marker>
          <c:cat>
            <c:numRef>
              <c:f>'Monthly Data'!$B$12:$B$407</c:f>
              <c:numCache>
                <c:formatCode>mmm\-yy</c:formatCode>
                <c:ptCount val="396"/>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pt idx="77">
                  <c:v>41791</c:v>
                </c:pt>
                <c:pt idx="78">
                  <c:v>41821</c:v>
                </c:pt>
                <c:pt idx="79">
                  <c:v>41852</c:v>
                </c:pt>
                <c:pt idx="80">
                  <c:v>41883</c:v>
                </c:pt>
                <c:pt idx="81">
                  <c:v>41913</c:v>
                </c:pt>
                <c:pt idx="82">
                  <c:v>41944</c:v>
                </c:pt>
                <c:pt idx="83">
                  <c:v>41974</c:v>
                </c:pt>
                <c:pt idx="84">
                  <c:v>42005</c:v>
                </c:pt>
                <c:pt idx="85">
                  <c:v>42036</c:v>
                </c:pt>
                <c:pt idx="86">
                  <c:v>42064</c:v>
                </c:pt>
                <c:pt idx="87">
                  <c:v>42095</c:v>
                </c:pt>
                <c:pt idx="88">
                  <c:v>42125</c:v>
                </c:pt>
                <c:pt idx="89">
                  <c:v>42156</c:v>
                </c:pt>
                <c:pt idx="90">
                  <c:v>42186</c:v>
                </c:pt>
                <c:pt idx="91">
                  <c:v>42217</c:v>
                </c:pt>
                <c:pt idx="92">
                  <c:v>42248</c:v>
                </c:pt>
                <c:pt idx="93">
                  <c:v>42278</c:v>
                </c:pt>
                <c:pt idx="94">
                  <c:v>42309</c:v>
                </c:pt>
                <c:pt idx="95">
                  <c:v>42339</c:v>
                </c:pt>
                <c:pt idx="96">
                  <c:v>42370</c:v>
                </c:pt>
                <c:pt idx="97">
                  <c:v>42401</c:v>
                </c:pt>
                <c:pt idx="98">
                  <c:v>42430</c:v>
                </c:pt>
                <c:pt idx="99">
                  <c:v>42461</c:v>
                </c:pt>
                <c:pt idx="100">
                  <c:v>42491</c:v>
                </c:pt>
                <c:pt idx="101">
                  <c:v>42522</c:v>
                </c:pt>
                <c:pt idx="102">
                  <c:v>42552</c:v>
                </c:pt>
                <c:pt idx="103">
                  <c:v>42583</c:v>
                </c:pt>
                <c:pt idx="104">
                  <c:v>42614</c:v>
                </c:pt>
                <c:pt idx="105">
                  <c:v>42644</c:v>
                </c:pt>
                <c:pt idx="106">
                  <c:v>42675</c:v>
                </c:pt>
                <c:pt idx="107">
                  <c:v>42705</c:v>
                </c:pt>
                <c:pt idx="108">
                  <c:v>42736</c:v>
                </c:pt>
                <c:pt idx="109">
                  <c:v>42767</c:v>
                </c:pt>
                <c:pt idx="110">
                  <c:v>42795</c:v>
                </c:pt>
                <c:pt idx="111">
                  <c:v>42826</c:v>
                </c:pt>
                <c:pt idx="112">
                  <c:v>42856</c:v>
                </c:pt>
                <c:pt idx="113">
                  <c:v>42887</c:v>
                </c:pt>
                <c:pt idx="114">
                  <c:v>42917</c:v>
                </c:pt>
                <c:pt idx="115">
                  <c:v>42948</c:v>
                </c:pt>
                <c:pt idx="116">
                  <c:v>42979</c:v>
                </c:pt>
                <c:pt idx="117">
                  <c:v>43009</c:v>
                </c:pt>
                <c:pt idx="118">
                  <c:v>43040</c:v>
                </c:pt>
                <c:pt idx="119">
                  <c:v>43070</c:v>
                </c:pt>
                <c:pt idx="120">
                  <c:v>43101</c:v>
                </c:pt>
                <c:pt idx="121">
                  <c:v>43132</c:v>
                </c:pt>
                <c:pt idx="122">
                  <c:v>43160</c:v>
                </c:pt>
                <c:pt idx="123">
                  <c:v>43191</c:v>
                </c:pt>
                <c:pt idx="124">
                  <c:v>43221</c:v>
                </c:pt>
                <c:pt idx="125">
                  <c:v>43252</c:v>
                </c:pt>
                <c:pt idx="126">
                  <c:v>43282</c:v>
                </c:pt>
                <c:pt idx="127">
                  <c:v>43313</c:v>
                </c:pt>
                <c:pt idx="128">
                  <c:v>43344</c:v>
                </c:pt>
                <c:pt idx="129">
                  <c:v>43374</c:v>
                </c:pt>
                <c:pt idx="130">
                  <c:v>43405</c:v>
                </c:pt>
                <c:pt idx="131">
                  <c:v>43435</c:v>
                </c:pt>
                <c:pt idx="132">
                  <c:v>43466</c:v>
                </c:pt>
                <c:pt idx="133">
                  <c:v>43497</c:v>
                </c:pt>
                <c:pt idx="134">
                  <c:v>43525</c:v>
                </c:pt>
                <c:pt idx="135">
                  <c:v>43556</c:v>
                </c:pt>
                <c:pt idx="136">
                  <c:v>43586</c:v>
                </c:pt>
                <c:pt idx="137">
                  <c:v>43617</c:v>
                </c:pt>
                <c:pt idx="138">
                  <c:v>43647</c:v>
                </c:pt>
                <c:pt idx="139">
                  <c:v>43678</c:v>
                </c:pt>
                <c:pt idx="140">
                  <c:v>43709</c:v>
                </c:pt>
                <c:pt idx="141">
                  <c:v>43739</c:v>
                </c:pt>
                <c:pt idx="142">
                  <c:v>43770</c:v>
                </c:pt>
                <c:pt idx="143">
                  <c:v>43800</c:v>
                </c:pt>
                <c:pt idx="144">
                  <c:v>43831</c:v>
                </c:pt>
                <c:pt idx="145">
                  <c:v>43862</c:v>
                </c:pt>
                <c:pt idx="146">
                  <c:v>43891</c:v>
                </c:pt>
                <c:pt idx="147">
                  <c:v>43922</c:v>
                </c:pt>
                <c:pt idx="148">
                  <c:v>43952</c:v>
                </c:pt>
                <c:pt idx="149">
                  <c:v>43983</c:v>
                </c:pt>
                <c:pt idx="150">
                  <c:v>44013</c:v>
                </c:pt>
                <c:pt idx="151">
                  <c:v>44044</c:v>
                </c:pt>
                <c:pt idx="152">
                  <c:v>44075</c:v>
                </c:pt>
                <c:pt idx="153">
                  <c:v>44105</c:v>
                </c:pt>
                <c:pt idx="154">
                  <c:v>44136</c:v>
                </c:pt>
                <c:pt idx="155">
                  <c:v>44166</c:v>
                </c:pt>
                <c:pt idx="156">
                  <c:v>44197</c:v>
                </c:pt>
                <c:pt idx="157">
                  <c:v>44228</c:v>
                </c:pt>
                <c:pt idx="158">
                  <c:v>44256</c:v>
                </c:pt>
                <c:pt idx="159">
                  <c:v>44287</c:v>
                </c:pt>
                <c:pt idx="160">
                  <c:v>44317</c:v>
                </c:pt>
                <c:pt idx="161">
                  <c:v>44348</c:v>
                </c:pt>
                <c:pt idx="162">
                  <c:v>44378</c:v>
                </c:pt>
                <c:pt idx="163">
                  <c:v>44409</c:v>
                </c:pt>
                <c:pt idx="164">
                  <c:v>44440</c:v>
                </c:pt>
                <c:pt idx="165">
                  <c:v>44470</c:v>
                </c:pt>
                <c:pt idx="166">
                  <c:v>44501</c:v>
                </c:pt>
                <c:pt idx="167">
                  <c:v>44531</c:v>
                </c:pt>
                <c:pt idx="168">
                  <c:v>44562</c:v>
                </c:pt>
                <c:pt idx="169">
                  <c:v>44593</c:v>
                </c:pt>
                <c:pt idx="170">
                  <c:v>44621</c:v>
                </c:pt>
                <c:pt idx="171">
                  <c:v>44652</c:v>
                </c:pt>
                <c:pt idx="172">
                  <c:v>44682</c:v>
                </c:pt>
                <c:pt idx="173">
                  <c:v>44713</c:v>
                </c:pt>
                <c:pt idx="174">
                  <c:v>44743</c:v>
                </c:pt>
                <c:pt idx="175">
                  <c:v>44774</c:v>
                </c:pt>
                <c:pt idx="176">
                  <c:v>44805</c:v>
                </c:pt>
                <c:pt idx="177">
                  <c:v>44835</c:v>
                </c:pt>
                <c:pt idx="178">
                  <c:v>44866</c:v>
                </c:pt>
                <c:pt idx="179">
                  <c:v>44896</c:v>
                </c:pt>
                <c:pt idx="180">
                  <c:v>44927</c:v>
                </c:pt>
                <c:pt idx="181">
                  <c:v>44958</c:v>
                </c:pt>
                <c:pt idx="182">
                  <c:v>44986</c:v>
                </c:pt>
                <c:pt idx="183">
                  <c:v>45017</c:v>
                </c:pt>
                <c:pt idx="184">
                  <c:v>45047</c:v>
                </c:pt>
                <c:pt idx="185">
                  <c:v>45078</c:v>
                </c:pt>
                <c:pt idx="186">
                  <c:v>45108</c:v>
                </c:pt>
                <c:pt idx="187">
                  <c:v>45139</c:v>
                </c:pt>
                <c:pt idx="188">
                  <c:v>45170</c:v>
                </c:pt>
                <c:pt idx="189">
                  <c:v>45200</c:v>
                </c:pt>
                <c:pt idx="190">
                  <c:v>45231</c:v>
                </c:pt>
                <c:pt idx="191">
                  <c:v>45261</c:v>
                </c:pt>
                <c:pt idx="192">
                  <c:v>45292</c:v>
                </c:pt>
                <c:pt idx="193">
                  <c:v>45323</c:v>
                </c:pt>
                <c:pt idx="194">
                  <c:v>45352</c:v>
                </c:pt>
                <c:pt idx="195">
                  <c:v>45383</c:v>
                </c:pt>
                <c:pt idx="196">
                  <c:v>45413</c:v>
                </c:pt>
                <c:pt idx="197">
                  <c:v>45444</c:v>
                </c:pt>
                <c:pt idx="198">
                  <c:v>45474</c:v>
                </c:pt>
                <c:pt idx="199">
                  <c:v>45505</c:v>
                </c:pt>
                <c:pt idx="200">
                  <c:v>45536</c:v>
                </c:pt>
                <c:pt idx="201">
                  <c:v>45566</c:v>
                </c:pt>
                <c:pt idx="202">
                  <c:v>45597</c:v>
                </c:pt>
                <c:pt idx="203">
                  <c:v>45627</c:v>
                </c:pt>
                <c:pt idx="204">
                  <c:v>45658</c:v>
                </c:pt>
                <c:pt idx="205">
                  <c:v>45689</c:v>
                </c:pt>
                <c:pt idx="206">
                  <c:v>45717</c:v>
                </c:pt>
                <c:pt idx="207">
                  <c:v>45748</c:v>
                </c:pt>
                <c:pt idx="208">
                  <c:v>45778</c:v>
                </c:pt>
                <c:pt idx="209">
                  <c:v>45809</c:v>
                </c:pt>
                <c:pt idx="210">
                  <c:v>45839</c:v>
                </c:pt>
                <c:pt idx="211">
                  <c:v>45870</c:v>
                </c:pt>
                <c:pt idx="212">
                  <c:v>45901</c:v>
                </c:pt>
                <c:pt idx="213">
                  <c:v>45931</c:v>
                </c:pt>
                <c:pt idx="214">
                  <c:v>45962</c:v>
                </c:pt>
                <c:pt idx="215">
                  <c:v>45992</c:v>
                </c:pt>
                <c:pt idx="216">
                  <c:v>46023</c:v>
                </c:pt>
                <c:pt idx="217">
                  <c:v>46054</c:v>
                </c:pt>
                <c:pt idx="218">
                  <c:v>46082</c:v>
                </c:pt>
                <c:pt idx="219">
                  <c:v>46113</c:v>
                </c:pt>
                <c:pt idx="220">
                  <c:v>46143</c:v>
                </c:pt>
                <c:pt idx="221">
                  <c:v>46174</c:v>
                </c:pt>
                <c:pt idx="222">
                  <c:v>46204</c:v>
                </c:pt>
                <c:pt idx="223">
                  <c:v>46235</c:v>
                </c:pt>
                <c:pt idx="224">
                  <c:v>46266</c:v>
                </c:pt>
                <c:pt idx="225">
                  <c:v>46296</c:v>
                </c:pt>
                <c:pt idx="226">
                  <c:v>46327</c:v>
                </c:pt>
                <c:pt idx="227">
                  <c:v>46357</c:v>
                </c:pt>
                <c:pt idx="228">
                  <c:v>46388</c:v>
                </c:pt>
                <c:pt idx="229">
                  <c:v>46419</c:v>
                </c:pt>
                <c:pt idx="230">
                  <c:v>46447</c:v>
                </c:pt>
                <c:pt idx="231">
                  <c:v>46478</c:v>
                </c:pt>
                <c:pt idx="232">
                  <c:v>46508</c:v>
                </c:pt>
                <c:pt idx="233">
                  <c:v>46539</c:v>
                </c:pt>
                <c:pt idx="234">
                  <c:v>46569</c:v>
                </c:pt>
                <c:pt idx="235">
                  <c:v>46600</c:v>
                </c:pt>
                <c:pt idx="236">
                  <c:v>46631</c:v>
                </c:pt>
                <c:pt idx="237">
                  <c:v>46661</c:v>
                </c:pt>
                <c:pt idx="238">
                  <c:v>46692</c:v>
                </c:pt>
                <c:pt idx="239">
                  <c:v>46722</c:v>
                </c:pt>
                <c:pt idx="240">
                  <c:v>46753</c:v>
                </c:pt>
                <c:pt idx="241">
                  <c:v>46784</c:v>
                </c:pt>
                <c:pt idx="242">
                  <c:v>46813</c:v>
                </c:pt>
                <c:pt idx="243">
                  <c:v>46844</c:v>
                </c:pt>
                <c:pt idx="244">
                  <c:v>46874</c:v>
                </c:pt>
                <c:pt idx="245">
                  <c:v>46905</c:v>
                </c:pt>
                <c:pt idx="246">
                  <c:v>46935</c:v>
                </c:pt>
                <c:pt idx="247">
                  <c:v>46966</c:v>
                </c:pt>
                <c:pt idx="248">
                  <c:v>46997</c:v>
                </c:pt>
                <c:pt idx="249">
                  <c:v>47027</c:v>
                </c:pt>
                <c:pt idx="250">
                  <c:v>47058</c:v>
                </c:pt>
                <c:pt idx="251">
                  <c:v>47088</c:v>
                </c:pt>
                <c:pt idx="252">
                  <c:v>47119</c:v>
                </c:pt>
                <c:pt idx="253">
                  <c:v>47150</c:v>
                </c:pt>
                <c:pt idx="254">
                  <c:v>47178</c:v>
                </c:pt>
                <c:pt idx="255">
                  <c:v>47209</c:v>
                </c:pt>
                <c:pt idx="256">
                  <c:v>47239</c:v>
                </c:pt>
                <c:pt idx="257">
                  <c:v>47270</c:v>
                </c:pt>
                <c:pt idx="258">
                  <c:v>47300</c:v>
                </c:pt>
                <c:pt idx="259">
                  <c:v>47331</c:v>
                </c:pt>
                <c:pt idx="260">
                  <c:v>47362</c:v>
                </c:pt>
                <c:pt idx="261">
                  <c:v>47392</c:v>
                </c:pt>
                <c:pt idx="262">
                  <c:v>47423</c:v>
                </c:pt>
                <c:pt idx="263">
                  <c:v>47453</c:v>
                </c:pt>
                <c:pt idx="264">
                  <c:v>47484</c:v>
                </c:pt>
                <c:pt idx="265">
                  <c:v>47515</c:v>
                </c:pt>
                <c:pt idx="266">
                  <c:v>47543</c:v>
                </c:pt>
                <c:pt idx="267">
                  <c:v>47574</c:v>
                </c:pt>
                <c:pt idx="268">
                  <c:v>47604</c:v>
                </c:pt>
                <c:pt idx="269">
                  <c:v>47635</c:v>
                </c:pt>
                <c:pt idx="270">
                  <c:v>47665</c:v>
                </c:pt>
                <c:pt idx="271">
                  <c:v>47696</c:v>
                </c:pt>
                <c:pt idx="272">
                  <c:v>47727</c:v>
                </c:pt>
                <c:pt idx="273">
                  <c:v>47757</c:v>
                </c:pt>
                <c:pt idx="274">
                  <c:v>47788</c:v>
                </c:pt>
                <c:pt idx="275">
                  <c:v>47818</c:v>
                </c:pt>
                <c:pt idx="276">
                  <c:v>47849</c:v>
                </c:pt>
                <c:pt idx="277">
                  <c:v>47880</c:v>
                </c:pt>
                <c:pt idx="278">
                  <c:v>47908</c:v>
                </c:pt>
                <c:pt idx="279">
                  <c:v>47939</c:v>
                </c:pt>
                <c:pt idx="280">
                  <c:v>47969</c:v>
                </c:pt>
                <c:pt idx="281">
                  <c:v>48000</c:v>
                </c:pt>
                <c:pt idx="282">
                  <c:v>48030</c:v>
                </c:pt>
                <c:pt idx="283">
                  <c:v>48061</c:v>
                </c:pt>
                <c:pt idx="284">
                  <c:v>48092</c:v>
                </c:pt>
                <c:pt idx="285">
                  <c:v>48122</c:v>
                </c:pt>
                <c:pt idx="286">
                  <c:v>48153</c:v>
                </c:pt>
                <c:pt idx="287">
                  <c:v>48183</c:v>
                </c:pt>
                <c:pt idx="288">
                  <c:v>48214</c:v>
                </c:pt>
                <c:pt idx="289">
                  <c:v>48245</c:v>
                </c:pt>
                <c:pt idx="290">
                  <c:v>48274</c:v>
                </c:pt>
                <c:pt idx="291">
                  <c:v>48305</c:v>
                </c:pt>
                <c:pt idx="292">
                  <c:v>48335</c:v>
                </c:pt>
                <c:pt idx="293">
                  <c:v>48366</c:v>
                </c:pt>
                <c:pt idx="294">
                  <c:v>48396</c:v>
                </c:pt>
                <c:pt idx="295">
                  <c:v>48427</c:v>
                </c:pt>
                <c:pt idx="296">
                  <c:v>48458</c:v>
                </c:pt>
                <c:pt idx="297">
                  <c:v>48488</c:v>
                </c:pt>
                <c:pt idx="298">
                  <c:v>48519</c:v>
                </c:pt>
                <c:pt idx="299">
                  <c:v>48549</c:v>
                </c:pt>
                <c:pt idx="300">
                  <c:v>48580</c:v>
                </c:pt>
                <c:pt idx="301">
                  <c:v>48611</c:v>
                </c:pt>
                <c:pt idx="302">
                  <c:v>48639</c:v>
                </c:pt>
                <c:pt idx="303">
                  <c:v>48670</c:v>
                </c:pt>
                <c:pt idx="304">
                  <c:v>48700</c:v>
                </c:pt>
                <c:pt idx="305">
                  <c:v>48731</c:v>
                </c:pt>
                <c:pt idx="306">
                  <c:v>48761</c:v>
                </c:pt>
                <c:pt idx="307">
                  <c:v>48792</c:v>
                </c:pt>
                <c:pt idx="308">
                  <c:v>48823</c:v>
                </c:pt>
                <c:pt idx="309">
                  <c:v>48853</c:v>
                </c:pt>
                <c:pt idx="310">
                  <c:v>48884</c:v>
                </c:pt>
                <c:pt idx="311">
                  <c:v>48914</c:v>
                </c:pt>
                <c:pt idx="312">
                  <c:v>48945</c:v>
                </c:pt>
                <c:pt idx="313">
                  <c:v>48976</c:v>
                </c:pt>
                <c:pt idx="314">
                  <c:v>49004</c:v>
                </c:pt>
                <c:pt idx="315">
                  <c:v>49035</c:v>
                </c:pt>
                <c:pt idx="316">
                  <c:v>49065</c:v>
                </c:pt>
                <c:pt idx="317">
                  <c:v>49096</c:v>
                </c:pt>
                <c:pt idx="318">
                  <c:v>49126</c:v>
                </c:pt>
                <c:pt idx="319">
                  <c:v>49157</c:v>
                </c:pt>
                <c:pt idx="320">
                  <c:v>49188</c:v>
                </c:pt>
                <c:pt idx="321">
                  <c:v>49218</c:v>
                </c:pt>
                <c:pt idx="322">
                  <c:v>49249</c:v>
                </c:pt>
                <c:pt idx="323">
                  <c:v>49279</c:v>
                </c:pt>
                <c:pt idx="324">
                  <c:v>49310</c:v>
                </c:pt>
                <c:pt idx="325">
                  <c:v>49341</c:v>
                </c:pt>
                <c:pt idx="326">
                  <c:v>49369</c:v>
                </c:pt>
                <c:pt idx="327">
                  <c:v>49400</c:v>
                </c:pt>
                <c:pt idx="328">
                  <c:v>49430</c:v>
                </c:pt>
                <c:pt idx="329">
                  <c:v>49461</c:v>
                </c:pt>
                <c:pt idx="330">
                  <c:v>49491</c:v>
                </c:pt>
                <c:pt idx="331">
                  <c:v>49522</c:v>
                </c:pt>
                <c:pt idx="332">
                  <c:v>49553</c:v>
                </c:pt>
                <c:pt idx="333">
                  <c:v>49583</c:v>
                </c:pt>
                <c:pt idx="334">
                  <c:v>49614</c:v>
                </c:pt>
                <c:pt idx="335">
                  <c:v>49644</c:v>
                </c:pt>
                <c:pt idx="336">
                  <c:v>49675</c:v>
                </c:pt>
                <c:pt idx="337">
                  <c:v>49706</c:v>
                </c:pt>
                <c:pt idx="338">
                  <c:v>49735</c:v>
                </c:pt>
                <c:pt idx="339">
                  <c:v>49766</c:v>
                </c:pt>
                <c:pt idx="340">
                  <c:v>49796</c:v>
                </c:pt>
                <c:pt idx="341">
                  <c:v>49827</c:v>
                </c:pt>
                <c:pt idx="342">
                  <c:v>49857</c:v>
                </c:pt>
                <c:pt idx="343">
                  <c:v>49888</c:v>
                </c:pt>
                <c:pt idx="344">
                  <c:v>49919</c:v>
                </c:pt>
                <c:pt idx="345">
                  <c:v>49949</c:v>
                </c:pt>
                <c:pt idx="346">
                  <c:v>49980</c:v>
                </c:pt>
                <c:pt idx="347">
                  <c:v>50010</c:v>
                </c:pt>
                <c:pt idx="348">
                  <c:v>50041</c:v>
                </c:pt>
                <c:pt idx="349">
                  <c:v>50072</c:v>
                </c:pt>
                <c:pt idx="350">
                  <c:v>50100</c:v>
                </c:pt>
                <c:pt idx="351">
                  <c:v>50131</c:v>
                </c:pt>
                <c:pt idx="352">
                  <c:v>50161</c:v>
                </c:pt>
                <c:pt idx="353">
                  <c:v>50192</c:v>
                </c:pt>
                <c:pt idx="354">
                  <c:v>50222</c:v>
                </c:pt>
                <c:pt idx="355">
                  <c:v>50253</c:v>
                </c:pt>
                <c:pt idx="356">
                  <c:v>50284</c:v>
                </c:pt>
                <c:pt idx="357">
                  <c:v>50314</c:v>
                </c:pt>
                <c:pt idx="358">
                  <c:v>50345</c:v>
                </c:pt>
                <c:pt idx="359">
                  <c:v>50375</c:v>
                </c:pt>
                <c:pt idx="360">
                  <c:v>50406</c:v>
                </c:pt>
                <c:pt idx="361">
                  <c:v>50437</c:v>
                </c:pt>
                <c:pt idx="362">
                  <c:v>50465</c:v>
                </c:pt>
                <c:pt idx="363">
                  <c:v>50496</c:v>
                </c:pt>
                <c:pt idx="364">
                  <c:v>50526</c:v>
                </c:pt>
                <c:pt idx="365">
                  <c:v>50557</c:v>
                </c:pt>
                <c:pt idx="366">
                  <c:v>50587</c:v>
                </c:pt>
                <c:pt idx="367">
                  <c:v>50618</c:v>
                </c:pt>
                <c:pt idx="368">
                  <c:v>50649</c:v>
                </c:pt>
                <c:pt idx="369">
                  <c:v>50679</c:v>
                </c:pt>
                <c:pt idx="370">
                  <c:v>50710</c:v>
                </c:pt>
                <c:pt idx="371">
                  <c:v>50740</c:v>
                </c:pt>
                <c:pt idx="372">
                  <c:v>50771</c:v>
                </c:pt>
                <c:pt idx="373">
                  <c:v>50802</c:v>
                </c:pt>
                <c:pt idx="374">
                  <c:v>50830</c:v>
                </c:pt>
                <c:pt idx="375">
                  <c:v>50861</c:v>
                </c:pt>
                <c:pt idx="376">
                  <c:v>50891</c:v>
                </c:pt>
                <c:pt idx="377">
                  <c:v>50922</c:v>
                </c:pt>
                <c:pt idx="378">
                  <c:v>50952</c:v>
                </c:pt>
                <c:pt idx="379">
                  <c:v>50983</c:v>
                </c:pt>
                <c:pt idx="380">
                  <c:v>51014</c:v>
                </c:pt>
                <c:pt idx="381">
                  <c:v>51044</c:v>
                </c:pt>
                <c:pt idx="382">
                  <c:v>51075</c:v>
                </c:pt>
                <c:pt idx="383">
                  <c:v>51105</c:v>
                </c:pt>
                <c:pt idx="384">
                  <c:v>51136</c:v>
                </c:pt>
                <c:pt idx="385">
                  <c:v>51167</c:v>
                </c:pt>
                <c:pt idx="386">
                  <c:v>51196</c:v>
                </c:pt>
                <c:pt idx="387">
                  <c:v>51227</c:v>
                </c:pt>
                <c:pt idx="388">
                  <c:v>51257</c:v>
                </c:pt>
                <c:pt idx="389">
                  <c:v>51288</c:v>
                </c:pt>
                <c:pt idx="390">
                  <c:v>51318</c:v>
                </c:pt>
                <c:pt idx="391">
                  <c:v>51349</c:v>
                </c:pt>
                <c:pt idx="392">
                  <c:v>51380</c:v>
                </c:pt>
                <c:pt idx="393">
                  <c:v>51410</c:v>
                </c:pt>
                <c:pt idx="394">
                  <c:v>51441</c:v>
                </c:pt>
                <c:pt idx="395">
                  <c:v>51471</c:v>
                </c:pt>
              </c:numCache>
            </c:numRef>
          </c:cat>
          <c:val>
            <c:numRef>
              <c:f>'Monthly Data'!$AS$12:$AS$407</c:f>
              <c:numCache>
                <c:formatCode>General</c:formatCode>
                <c:ptCount val="396"/>
                <c:pt idx="73" formatCode="_(* #,##0.00_);_(* \(#,##0.00\);_(* &quot;-&quot;??_);_(@_)">
                  <c:v>4.3040000000000003</c:v>
                </c:pt>
                <c:pt idx="74" formatCode="_(* #,##0.00_);_(* \(#,##0.00\);_(* &quot;-&quot;??_);_(@_)">
                  <c:v>4.282</c:v>
                </c:pt>
                <c:pt idx="75" formatCode="_(* #,##0.00_);_(* \(#,##0.00\);_(* &quot;-&quot;??_);_(@_)">
                  <c:v>4.1680000000000001</c:v>
                </c:pt>
                <c:pt idx="76" formatCode="_(* #,##0.00_);_(* \(#,##0.00\);_(* &quot;-&quot;??_);_(@_)">
                  <c:v>4.1559999999999997</c:v>
                </c:pt>
                <c:pt idx="77" formatCode="_(* #,##0.00_);_(* \(#,##0.00\);_(* &quot;-&quot;??_);_(@_)">
                  <c:v>4.1740000000000004</c:v>
                </c:pt>
                <c:pt idx="78" formatCode="_(* #,##0.00_);_(* \(#,##0.00\);_(* &quot;-&quot;??_);_(@_)">
                  <c:v>4.2039999999999997</c:v>
                </c:pt>
                <c:pt idx="79" formatCode="_(* #,##0.00_);_(* \(#,##0.00\);_(* &quot;-&quot;??_);_(@_)">
                  <c:v>4.218</c:v>
                </c:pt>
                <c:pt idx="80" formatCode="_(* #,##0.00_);_(* \(#,##0.00\);_(* &quot;-&quot;??_);_(@_)">
                  <c:v>4.2060000000000004</c:v>
                </c:pt>
                <c:pt idx="81" formatCode="_(* #,##0.00_);_(* \(#,##0.00\);_(* &quot;-&quot;??_);_(@_)">
                  <c:v>4.2240000000000002</c:v>
                </c:pt>
                <c:pt idx="82" formatCode="_(* #,##0.00_);_(* \(#,##0.00\);_(* &quot;-&quot;??_);_(@_)">
                  <c:v>4.2679999999999998</c:v>
                </c:pt>
                <c:pt idx="83" formatCode="_(* #,##0.00_);_(* \(#,##0.00\);_(* &quot;-&quot;??_);_(@_)">
                  <c:v>4.3730000000000002</c:v>
                </c:pt>
                <c:pt idx="84" formatCode="_(* #,##0.00_);_(* \(#,##0.00\);_(* &quot;-&quot;??_);_(@_)">
                  <c:v>4.4560000000000004</c:v>
                </c:pt>
                <c:pt idx="85" formatCode="_(* #,##0.00_);_(* \(#,##0.00\);_(* &quot;-&quot;??_);_(@_)">
                  <c:v>4.4240000000000004</c:v>
                </c:pt>
                <c:pt idx="86" formatCode="_(* #,##0.00_);_(* \(#,##0.00\);_(* &quot;-&quot;??_);_(@_)">
                  <c:v>4.3630000000000004</c:v>
                </c:pt>
                <c:pt idx="87" formatCode="_(* #,##0.00_);_(* \(#,##0.00\);_(* &quot;-&quot;??_);_(@_)">
                  <c:v>4.0810000000000004</c:v>
                </c:pt>
                <c:pt idx="88" formatCode="_(* #,##0.00_);_(* \(#,##0.00\);_(* &quot;-&quot;??_);_(@_)">
                  <c:v>4.0579999999999998</c:v>
                </c:pt>
                <c:pt idx="89" formatCode="_(* #,##0.00_);_(* \(#,##0.00\);_(* &quot;-&quot;??_);_(@_)">
                  <c:v>4.0720000000000001</c:v>
                </c:pt>
                <c:pt idx="90" formatCode="_(* #,##0.00_);_(* \(#,##0.00\);_(* &quot;-&quot;??_);_(@_)">
                  <c:v>4.09</c:v>
                </c:pt>
                <c:pt idx="91" formatCode="_(* #,##0.00_);_(* \(#,##0.00\);_(* &quot;-&quot;??_);_(@_)">
                  <c:v>4.101</c:v>
                </c:pt>
                <c:pt idx="92" formatCode="_(* #,##0.00_);_(* \(#,##0.00\);_(* &quot;-&quot;??_);_(@_)">
                  <c:v>4.0949999999999998</c:v>
                </c:pt>
                <c:pt idx="93" formatCode="_(* #,##0.00_);_(* \(#,##0.00\);_(* &quot;-&quot;??_);_(@_)">
                  <c:v>4.1180000000000003</c:v>
                </c:pt>
                <c:pt idx="94" formatCode="_(* #,##0.00_);_(* \(#,##0.00\);_(* &quot;-&quot;??_);_(@_)">
                  <c:v>4.1559999999999997</c:v>
                </c:pt>
                <c:pt idx="95" formatCode="_(* #,##0.00_);_(* \(#,##0.00\);_(* &quot;-&quot;??_);_(@_)">
                  <c:v>4.2699999999999996</c:v>
                </c:pt>
                <c:pt idx="96" formatCode="_(* #,##0.00_);_(* \(#,##0.00\);_(* &quot;-&quot;??_);_(@_)">
                  <c:v>4.3600000000000003</c:v>
                </c:pt>
                <c:pt idx="97" formatCode="_(* #,##0.00_);_(* \(#,##0.00\);_(* &quot;-&quot;??_);_(@_)">
                  <c:v>4.3339999999999996</c:v>
                </c:pt>
                <c:pt idx="98" formatCode="_(* #,##0.00_);_(* \(#,##0.00\);_(* &quot;-&quot;??_);_(@_)">
                  <c:v>4.2789999999999999</c:v>
                </c:pt>
                <c:pt idx="99" formatCode="_(* #,##0.00_);_(* \(#,##0.00\);_(* &quot;-&quot;??_);_(@_)">
                  <c:v>4.0389999999999997</c:v>
                </c:pt>
                <c:pt idx="100" formatCode="_(* #,##0.00_);_(* \(#,##0.00\);_(* &quot;-&quot;??_);_(@_)">
                  <c:v>4.0419999999999998</c:v>
                </c:pt>
                <c:pt idx="101" formatCode="_(* #,##0.00_);_(* \(#,##0.00\);_(* &quot;-&quot;??_);_(@_)">
                  <c:v>4.0599999999999996</c:v>
                </c:pt>
                <c:pt idx="102" formatCode="_(* #,##0.00_);_(* \(#,##0.00\);_(* &quot;-&quot;??_);_(@_)">
                  <c:v>4.0810000000000004</c:v>
                </c:pt>
                <c:pt idx="103" formatCode="_(* #,##0.00_);_(* \(#,##0.00\);_(* &quot;-&quot;??_);_(@_)">
                  <c:v>4.0910000000000002</c:v>
                </c:pt>
                <c:pt idx="104" formatCode="_(* #,##0.00_);_(* \(#,##0.00\);_(* &quot;-&quot;??_);_(@_)">
                  <c:v>4.0890000000000004</c:v>
                </c:pt>
                <c:pt idx="105" formatCode="_(* #,##0.00_);_(* \(#,##0.00\);_(* &quot;-&quot;??_);_(@_)">
                  <c:v>4.1109999999999998</c:v>
                </c:pt>
                <c:pt idx="106" formatCode="_(* #,##0.00_);_(* \(#,##0.00\);_(* &quot;-&quot;??_);_(@_)">
                  <c:v>4.1660000000000004</c:v>
                </c:pt>
                <c:pt idx="107" formatCode="_(* #,##0.00_);_(* \(#,##0.00\);_(* &quot;-&quot;??_);_(@_)">
                  <c:v>4.2939999999999996</c:v>
                </c:pt>
                <c:pt idx="108" formatCode="_(* #,##0.00_);_(* \(#,##0.00\);_(* &quot;-&quot;??_);_(@_)">
                  <c:v>4.3769999999999998</c:v>
                </c:pt>
                <c:pt idx="109" formatCode="_(* #,##0.00_);_(* \(#,##0.00\);_(* &quot;-&quot;??_);_(@_)">
                  <c:v>4.3520000000000003</c:v>
                </c:pt>
                <c:pt idx="110" formatCode="_(* #,##0.00_);_(* \(#,##0.00\);_(* &quot;-&quot;??_);_(@_)">
                  <c:v>4.2910000000000004</c:v>
                </c:pt>
                <c:pt idx="111" formatCode="_(* #,##0.00_);_(* \(#,##0.00\);_(* &quot;-&quot;??_);_(@_)">
                  <c:v>4.0410000000000004</c:v>
                </c:pt>
                <c:pt idx="112" formatCode="_(* #,##0.00_);_(* \(#,##0.00\);_(* &quot;-&quot;??_);_(@_)">
                  <c:v>4.0529999999999999</c:v>
                </c:pt>
                <c:pt idx="113" formatCode="_(* #,##0.00_);_(* \(#,##0.00\);_(* &quot;-&quot;??_);_(@_)">
                  <c:v>4.0739999999999998</c:v>
                </c:pt>
                <c:pt idx="114" formatCode="_(* #,##0.00_);_(* \(#,##0.00\);_(* &quot;-&quot;??_);_(@_)">
                  <c:v>4.1029999999999998</c:v>
                </c:pt>
                <c:pt idx="115" formatCode="_(* #,##0.00_);_(* \(#,##0.00\);_(* &quot;-&quot;??_);_(@_)">
                  <c:v>4.117</c:v>
                </c:pt>
                <c:pt idx="116" formatCode="_(* #,##0.00_);_(* \(#,##0.00\);_(* &quot;-&quot;??_);_(@_)">
                  <c:v>4.1159999999999997</c:v>
                </c:pt>
                <c:pt idx="117" formatCode="_(* #,##0.00_);_(* \(#,##0.00\);_(* &quot;-&quot;??_);_(@_)">
                  <c:v>4.1440000000000001</c:v>
                </c:pt>
                <c:pt idx="118" formatCode="_(* #,##0.00_);_(* \(#,##0.00\);_(* &quot;-&quot;??_);_(@_)">
                  <c:v>4.2119999999999997</c:v>
                </c:pt>
                <c:pt idx="119" formatCode="_(* #,##0.00_);_(* \(#,##0.00\);_(* &quot;-&quot;??_);_(@_)">
                  <c:v>4.38</c:v>
                </c:pt>
                <c:pt idx="120" formatCode="_(* #,##0.00_);_(* \(#,##0.00\);_(* &quot;-&quot;??_);_(@_)">
                  <c:v>4.4580000000000002</c:v>
                </c:pt>
                <c:pt idx="121" formatCode="_(* #,##0.00_);_(* \(#,##0.00\);_(* &quot;-&quot;??_);_(@_)">
                  <c:v>4.4290000000000003</c:v>
                </c:pt>
                <c:pt idx="122" formatCode="_(* #,##0.00_);_(* \(#,##0.00\);_(* &quot;-&quot;??_);_(@_)">
                  <c:v>4.3600000000000003</c:v>
                </c:pt>
                <c:pt idx="123" formatCode="_(* #,##0.00_);_(* \(#,##0.00\);_(* &quot;-&quot;??_);_(@_)">
                  <c:v>4.09</c:v>
                </c:pt>
                <c:pt idx="124" formatCode="_(* #,##0.00_);_(* \(#,##0.00\);_(* &quot;-&quot;??_);_(@_)">
                  <c:v>4.0999999999999996</c:v>
                </c:pt>
                <c:pt idx="125" formatCode="_(* #,##0.00_);_(* \(#,##0.00\);_(* &quot;-&quot;??_);_(@_)">
                  <c:v>4.1219999999999999</c:v>
                </c:pt>
                <c:pt idx="126" formatCode="_(* #,##0.00_);_(* \(#,##0.00\);_(* &quot;-&quot;??_);_(@_)">
                  <c:v>4.1509999999999998</c:v>
                </c:pt>
                <c:pt idx="127" formatCode="_(* #,##0.00_);_(* \(#,##0.00\);_(* &quot;-&quot;??_);_(@_)">
                  <c:v>4.165</c:v>
                </c:pt>
                <c:pt idx="128" formatCode="_(* #,##0.00_);_(* \(#,##0.00\);_(* &quot;-&quot;??_);_(@_)">
                  <c:v>4.1639999999999997</c:v>
                </c:pt>
                <c:pt idx="129" formatCode="_(* #,##0.00_);_(* \(#,##0.00\);_(* &quot;-&quot;??_);_(@_)">
                  <c:v>4.1959999999999997</c:v>
                </c:pt>
                <c:pt idx="130" formatCode="_(* #,##0.00_);_(* \(#,##0.00\);_(* &quot;-&quot;??_);_(@_)">
                  <c:v>4.2759999999999998</c:v>
                </c:pt>
                <c:pt idx="131" formatCode="_(* #,##0.00_);_(* \(#,##0.00\);_(* &quot;-&quot;??_);_(@_)">
                  <c:v>4.4459999999999997</c:v>
                </c:pt>
                <c:pt idx="132" formatCode="_(* #,##0.00_);_(* \(#,##0.00\);_(* &quot;-&quot;??_);_(@_)">
                  <c:v>4.5309999999999997</c:v>
                </c:pt>
                <c:pt idx="133" formatCode="_(* #,##0.00_);_(* \(#,##0.00\);_(* &quot;-&quot;??_);_(@_)">
                  <c:v>4.5019999999999998</c:v>
                </c:pt>
                <c:pt idx="134" formatCode="_(* #,##0.00_);_(* \(#,##0.00\);_(* &quot;-&quot;??_);_(@_)">
                  <c:v>4.4329999999999998</c:v>
                </c:pt>
                <c:pt idx="135" formatCode="_(* #,##0.00_);_(* \(#,##0.00\);_(* &quot;-&quot;??_);_(@_)">
                  <c:v>4.1680000000000001</c:v>
                </c:pt>
                <c:pt idx="136" formatCode="_(* #,##0.00_);_(* \(#,##0.00\);_(* &quot;-&quot;??_);_(@_)">
                  <c:v>4.1879999999999997</c:v>
                </c:pt>
                <c:pt idx="137" formatCode="_(* #,##0.00_);_(* \(#,##0.00\);_(* &quot;-&quot;??_);_(@_)">
                  <c:v>4.2149999999999999</c:v>
                </c:pt>
                <c:pt idx="138" formatCode="_(* #,##0.00_);_(* \(#,##0.00\);_(* &quot;-&quot;??_);_(@_)">
                  <c:v>4.2489999999999997</c:v>
                </c:pt>
                <c:pt idx="139" formatCode="_(* #,##0.00_);_(* \(#,##0.00\);_(* &quot;-&quot;??_);_(@_)">
                  <c:v>4.2709999999999999</c:v>
                </c:pt>
                <c:pt idx="140" formatCode="_(* #,##0.00_);_(* \(#,##0.00\);_(* &quot;-&quot;??_);_(@_)">
                  <c:v>4.2729999999999997</c:v>
                </c:pt>
                <c:pt idx="141" formatCode="_(* #,##0.00_);_(* \(#,##0.00\);_(* &quot;-&quot;??_);_(@_)">
                  <c:v>4.306</c:v>
                </c:pt>
                <c:pt idx="142" formatCode="_(* #,##0.00_);_(* \(#,##0.00\);_(* &quot;-&quot;??_);_(@_)">
                  <c:v>4.391</c:v>
                </c:pt>
                <c:pt idx="143" formatCode="_(* #,##0.00_);_(* \(#,##0.00\);_(* &quot;-&quot;??_);_(@_)">
                  <c:v>4.5759999999999996</c:v>
                </c:pt>
                <c:pt idx="144" formatCode="_(* #,##0.00_);_(* \(#,##0.00\);_(* &quot;-&quot;??_);_(@_)">
                  <c:v>4.6660000000000004</c:v>
                </c:pt>
                <c:pt idx="145" formatCode="_(* #,##0.00_);_(* \(#,##0.00\);_(* &quot;-&quot;??_);_(@_)">
                  <c:v>4.641</c:v>
                </c:pt>
                <c:pt idx="146" formatCode="_(* #,##0.00_);_(* \(#,##0.00\);_(* &quot;-&quot;??_);_(@_)">
                  <c:v>4.5709999999999997</c:v>
                </c:pt>
                <c:pt idx="147" formatCode="_(* #,##0.00_);_(* \(#,##0.00\);_(* &quot;-&quot;??_);_(@_)">
                  <c:v>4.306</c:v>
                </c:pt>
                <c:pt idx="148" formatCode="_(* #,##0.00_);_(* \(#,##0.00\);_(* &quot;-&quot;??_);_(@_)">
                  <c:v>4.3250000000000002</c:v>
                </c:pt>
                <c:pt idx="149" formatCode="_(* #,##0.00_);_(* \(#,##0.00\);_(* &quot;-&quot;??_);_(@_)">
                  <c:v>4.3540000000000001</c:v>
                </c:pt>
                <c:pt idx="150" formatCode="_(* #,##0.00_);_(* \(#,##0.00\);_(* &quot;-&quot;??_);_(@_)">
                  <c:v>4.3920000000000003</c:v>
                </c:pt>
                <c:pt idx="151" formatCode="_(* #,##0.00_);_(* \(#,##0.00\);_(* &quot;-&quot;??_);_(@_)">
                  <c:v>4.4169999999999998</c:v>
                </c:pt>
                <c:pt idx="152" formatCode="_(* #,##0.00_);_(* \(#,##0.00\);_(* &quot;-&quot;??_);_(@_)">
                  <c:v>4.42</c:v>
                </c:pt>
                <c:pt idx="153" formatCode="_(* #,##0.00_);_(* \(#,##0.00\);_(* &quot;-&quot;??_);_(@_)">
                  <c:v>4.4560000000000004</c:v>
                </c:pt>
                <c:pt idx="154" formatCode="_(* #,##0.00_);_(* \(#,##0.00\);_(* &quot;-&quot;??_);_(@_)">
                  <c:v>4.5359999999999996</c:v>
                </c:pt>
                <c:pt idx="155" formatCode="_(* #,##0.00_);_(* \(#,##0.00\);_(* &quot;-&quot;??_);_(@_)">
                  <c:v>4.718</c:v>
                </c:pt>
                <c:pt idx="156" formatCode="_(* #,##0.00_);_(* \(#,##0.00\);_(* &quot;-&quot;??_);_(@_)">
                  <c:v>4.8049999999999997</c:v>
                </c:pt>
                <c:pt idx="157" formatCode="_(* #,##0.00_);_(* \(#,##0.00\);_(* &quot;-&quot;??_);_(@_)">
                  <c:v>4.7729999999999997</c:v>
                </c:pt>
                <c:pt idx="158" formatCode="_(* #,##0.00_);_(* \(#,##0.00\);_(* &quot;-&quot;??_);_(@_)">
                  <c:v>4.6909999999999998</c:v>
                </c:pt>
                <c:pt idx="159" formatCode="_(* #,##0.00_);_(* \(#,##0.00\);_(* &quot;-&quot;??_);_(@_)">
                  <c:v>4.4009999999999998</c:v>
                </c:pt>
                <c:pt idx="160" formatCode="_(* #,##0.00_);_(* \(#,##0.00\);_(* &quot;-&quot;??_);_(@_)">
                  <c:v>4.4240000000000004</c:v>
                </c:pt>
                <c:pt idx="161" formatCode="_(* #,##0.00_);_(* \(#,##0.00\);_(* &quot;-&quot;??_);_(@_)">
                  <c:v>4.4569999999999999</c:v>
                </c:pt>
                <c:pt idx="162" formatCode="_(* #,##0.00_);_(* \(#,##0.00\);_(* &quot;-&quot;??_);_(@_)">
                  <c:v>4.4980000000000002</c:v>
                </c:pt>
                <c:pt idx="163" formatCode="_(* #,##0.00_);_(* \(#,##0.00\);_(* &quot;-&quot;??_);_(@_)">
                  <c:v>4.5250000000000004</c:v>
                </c:pt>
                <c:pt idx="164" formatCode="_(* #,##0.00_);_(* \(#,##0.00\);_(* &quot;-&quot;??_);_(@_)">
                  <c:v>4.53</c:v>
                </c:pt>
                <c:pt idx="165" formatCode="_(* #,##0.00_);_(* \(#,##0.00\);_(* &quot;-&quot;??_);_(@_)">
                  <c:v>4.5659999999999998</c:v>
                </c:pt>
                <c:pt idx="166" formatCode="_(* #,##0.00_);_(* \(#,##0.00\);_(* &quot;-&quot;??_);_(@_)">
                  <c:v>4.6479999999999997</c:v>
                </c:pt>
                <c:pt idx="167" formatCode="_(* #,##0.00_);_(* \(#,##0.00\);_(* &quot;-&quot;??_);_(@_)">
                  <c:v>4.8369999999999997</c:v>
                </c:pt>
                <c:pt idx="168" formatCode="_(* #,##0.00_);_(* \(#,##0.00\);_(* &quot;-&quot;??_);_(@_)">
                  <c:v>4.9260000000000002</c:v>
                </c:pt>
                <c:pt idx="169" formatCode="_(* #,##0.00_);_(* \(#,##0.00\);_(* &quot;-&quot;??_);_(@_)">
                  <c:v>4.8940000000000001</c:v>
                </c:pt>
                <c:pt idx="170" formatCode="_(* #,##0.00_);_(* \(#,##0.00\);_(* &quot;-&quot;??_);_(@_)">
                  <c:v>4.8120000000000003</c:v>
                </c:pt>
                <c:pt idx="171" formatCode="_(* #,##0.00_);_(* \(#,##0.00\);_(* &quot;-&quot;??_);_(@_)">
                  <c:v>4.5069999999999997</c:v>
                </c:pt>
                <c:pt idx="172" formatCode="_(* #,##0.00_);_(* \(#,##0.00\);_(* &quot;-&quot;??_);_(@_)">
                  <c:v>4.5030000000000001</c:v>
                </c:pt>
                <c:pt idx="173" formatCode="_(* #,##0.00_);_(* \(#,##0.00\);_(* &quot;-&quot;??_);_(@_)">
                  <c:v>4.5330000000000004</c:v>
                </c:pt>
                <c:pt idx="174" formatCode="_(* #,##0.00_);_(* \(#,##0.00\);_(* &quot;-&quot;??_);_(@_)">
                  <c:v>4.5739999999999998</c:v>
                </c:pt>
                <c:pt idx="175" formatCode="_(* #,##0.00_);_(* \(#,##0.00\);_(* &quot;-&quot;??_);_(@_)">
                  <c:v>4.6139999999999999</c:v>
                </c:pt>
                <c:pt idx="176" formatCode="_(* #,##0.00_);_(* \(#,##0.00\);_(* &quot;-&quot;??_);_(@_)">
                  <c:v>4.6219999999999999</c:v>
                </c:pt>
                <c:pt idx="177" formatCode="_(* #,##0.00_);_(* \(#,##0.00\);_(* &quot;-&quot;??_);_(@_)">
                  <c:v>4.6680000000000001</c:v>
                </c:pt>
                <c:pt idx="178" formatCode="_(* #,##0.00_);_(* \(#,##0.00\);_(* &quot;-&quot;??_);_(@_)">
                  <c:v>4.7560000000000002</c:v>
                </c:pt>
                <c:pt idx="179" formatCode="_(* #,##0.00_);_(* \(#,##0.00\);_(* &quot;-&quot;??_);_(@_)">
                  <c:v>4.9509999999999996</c:v>
                </c:pt>
                <c:pt idx="180" formatCode="_(* #,##0.00_);_(* \(#,##0.00\);_(* &quot;-&quot;??_);_(@_)">
                  <c:v>5.0439999999999996</c:v>
                </c:pt>
                <c:pt idx="181" formatCode="_(* #,##0.00_);_(* \(#,##0.00\);_(* &quot;-&quot;??_);_(@_)">
                  <c:v>5.0090000000000003</c:v>
                </c:pt>
                <c:pt idx="182" formatCode="_(* #,##0.00_);_(* \(#,##0.00\);_(* &quot;-&quot;??_);_(@_)">
                  <c:v>4.9219999999999997</c:v>
                </c:pt>
                <c:pt idx="183" formatCode="_(* #,##0.00_);_(* \(#,##0.00\);_(* &quot;-&quot;??_);_(@_)">
                  <c:v>4.5970000000000004</c:v>
                </c:pt>
                <c:pt idx="184" formatCode="_(* #,##0.00_);_(* \(#,##0.00\);_(* &quot;-&quot;??_);_(@_)">
                  <c:v>4.5819999999999999</c:v>
                </c:pt>
                <c:pt idx="185" formatCode="_(* #,##0.00_);_(* \(#,##0.00\);_(* &quot;-&quot;??_);_(@_)">
                  <c:v>4.6120000000000001</c:v>
                </c:pt>
                <c:pt idx="186" formatCode="_(* #,##0.00_);_(* \(#,##0.00\);_(* &quot;-&quot;??_);_(@_)">
                  <c:v>4.6529999999999996</c:v>
                </c:pt>
                <c:pt idx="187" formatCode="_(* #,##0.00_);_(* \(#,##0.00\);_(* &quot;-&quot;??_);_(@_)">
                  <c:v>4.6920000000000002</c:v>
                </c:pt>
                <c:pt idx="188" formatCode="_(* #,##0.00_);_(* \(#,##0.00\);_(* &quot;-&quot;??_);_(@_)">
                  <c:v>4.702</c:v>
                </c:pt>
                <c:pt idx="189" formatCode="_(* #,##0.00_);_(* \(#,##0.00\);_(* &quot;-&quot;??_);_(@_)">
                  <c:v>4.7539999999999996</c:v>
                </c:pt>
                <c:pt idx="190" formatCode="_(* #,##0.00_);_(* \(#,##0.00\);_(* &quot;-&quot;??_);_(@_)">
                  <c:v>4.8440000000000003</c:v>
                </c:pt>
                <c:pt idx="191" formatCode="_(* #,##0.00_);_(* \(#,##0.00\);_(* &quot;-&quot;??_);_(@_)">
                  <c:v>5.0389999999999997</c:v>
                </c:pt>
                <c:pt idx="192" formatCode="_(* #,##0.00_);_(* \(#,##0.00\);_(* &quot;-&quot;??_);_(@_)">
                  <c:v>5.1340000000000003</c:v>
                </c:pt>
                <c:pt idx="193" formatCode="_(* #,##0.00_);_(* \(#,##0.00\);_(* &quot;-&quot;??_);_(@_)">
                  <c:v>5.0990000000000002</c:v>
                </c:pt>
                <c:pt idx="194" formatCode="_(* #,##0.00_);_(* \(#,##0.00\);_(* &quot;-&quot;??_);_(@_)">
                  <c:v>5.0090000000000003</c:v>
                </c:pt>
                <c:pt idx="195" formatCode="_(* #,##0.00_);_(* \(#,##0.00\);_(* &quot;-&quot;??_);_(@_)">
                  <c:v>4.6840000000000002</c:v>
                </c:pt>
                <c:pt idx="196" formatCode="_(* #,##0.00_);_(* \(#,##0.00\);_(* &quot;-&quot;??_);_(@_)">
                  <c:v>4.6689999999999996</c:v>
                </c:pt>
                <c:pt idx="197" formatCode="_(* #,##0.00_);_(* \(#,##0.00\);_(* &quot;-&quot;??_);_(@_)">
                  <c:v>4.7009999999999996</c:v>
                </c:pt>
                <c:pt idx="198" formatCode="_(* #,##0.00_);_(* \(#,##0.00\);_(* &quot;-&quot;??_);_(@_)">
                  <c:v>4.7460000000000004</c:v>
                </c:pt>
                <c:pt idx="199" formatCode="_(* #,##0.00_);_(* \(#,##0.00\);_(* &quot;-&quot;??_);_(@_)">
                  <c:v>4.7880000000000003</c:v>
                </c:pt>
                <c:pt idx="200" formatCode="_(* #,##0.00_);_(* \(#,##0.00\);_(* &quot;-&quot;??_);_(@_)">
                  <c:v>4.8010000000000002</c:v>
                </c:pt>
                <c:pt idx="201" formatCode="_(* #,##0.00_);_(* \(#,##0.00\);_(* &quot;-&quot;??_);_(@_)">
                  <c:v>4.8609999999999998</c:v>
                </c:pt>
                <c:pt idx="202" formatCode="_(* #,##0.00_);_(* \(#,##0.00\);_(* &quot;-&quot;??_);_(@_)">
                  <c:v>4.9630000000000001</c:v>
                </c:pt>
                <c:pt idx="203" formatCode="_(* #,##0.00_);_(* \(#,##0.00\);_(* &quot;-&quot;??_);_(@_)">
                  <c:v>5.1749999999999998</c:v>
                </c:pt>
                <c:pt idx="204" formatCode="_(* #,##0.00_);_(* \(#,##0.00\);_(* &quot;-&quot;??_);_(@_)">
                  <c:v>5.2809999999999997</c:v>
                </c:pt>
                <c:pt idx="205" formatCode="_(* #,##0.00_);_(* \(#,##0.00\);_(* &quot;-&quot;??_);_(@_)">
                  <c:v>5.2489999999999997</c:v>
                </c:pt>
                <c:pt idx="206" formatCode="_(* #,##0.00_);_(* \(#,##0.00\);_(* &quot;-&quot;??_);_(@_)">
                  <c:v>5.1639999999999997</c:v>
                </c:pt>
                <c:pt idx="207" formatCode="_(* #,##0.00_);_(* \(#,##0.00\);_(* &quot;-&quot;??_);_(@_)">
                  <c:v>4.8540000000000001</c:v>
                </c:pt>
                <c:pt idx="208" formatCode="_(* #,##0.00_);_(* \(#,##0.00\);_(* &quot;-&quot;??_);_(@_)">
                  <c:v>4.8390000000000004</c:v>
                </c:pt>
                <c:pt idx="209" formatCode="_(* #,##0.00_);_(* \(#,##0.00\);_(* &quot;-&quot;??_);_(@_)">
                  <c:v>4.8769999999999998</c:v>
                </c:pt>
                <c:pt idx="210" formatCode="_(* #,##0.00_);_(* \(#,##0.00\);_(* &quot;-&quot;??_);_(@_)">
                  <c:v>4.9249999999999998</c:v>
                </c:pt>
                <c:pt idx="211" formatCode="_(* #,##0.00_);_(* \(#,##0.00\);_(* &quot;-&quot;??_);_(@_)">
                  <c:v>4.9690000000000003</c:v>
                </c:pt>
                <c:pt idx="212" formatCode="_(* #,##0.00_);_(* \(#,##0.00\);_(* &quot;-&quot;??_);_(@_)">
                  <c:v>4.984</c:v>
                </c:pt>
                <c:pt idx="213" formatCode="_(* #,##0.00_);_(* \(#,##0.00\);_(* &quot;-&quot;??_);_(@_)">
                  <c:v>5.0460000000000003</c:v>
                </c:pt>
                <c:pt idx="214" formatCode="_(* #,##0.00_);_(* \(#,##0.00\);_(* &quot;-&quot;??_);_(@_)">
                  <c:v>5.1609999999999996</c:v>
                </c:pt>
                <c:pt idx="215" formatCode="_(* #,##0.00_);_(* \(#,##0.00\);_(* &quot;-&quot;??_);_(@_)">
                  <c:v>5.3810000000000002</c:v>
                </c:pt>
                <c:pt idx="216" formatCode="_(* #,##0.00_);_(* \(#,##0.00\);_(* &quot;-&quot;??_);_(@_)">
                  <c:v>5.5010000000000003</c:v>
                </c:pt>
                <c:pt idx="217" formatCode="_(* #,##0.00_);_(* \(#,##0.00\);_(* &quot;-&quot;??_);_(@_)">
                  <c:v>5.4690000000000003</c:v>
                </c:pt>
                <c:pt idx="218" formatCode="_(* #,##0.00_);_(* \(#,##0.00\);_(* &quot;-&quot;??_);_(@_)">
                  <c:v>5.3840000000000003</c:v>
                </c:pt>
                <c:pt idx="219" formatCode="_(* #,##0.00_);_(* \(#,##0.00\);_(* &quot;-&quot;??_);_(@_)">
                  <c:v>5.0739999999999998</c:v>
                </c:pt>
                <c:pt idx="220" formatCode="_(* #,##0.00_);_(* \(#,##0.00\);_(* &quot;-&quot;??_);_(@_)">
                  <c:v>5.0590000000000002</c:v>
                </c:pt>
                <c:pt idx="221" formatCode="_(* #,##0.00_);_(* \(#,##0.00\);_(* &quot;-&quot;??_);_(@_)">
                  <c:v>5.0970000000000004</c:v>
                </c:pt>
                <c:pt idx="222" formatCode="_(* #,##0.00_);_(* \(#,##0.00\);_(* &quot;-&quot;??_);_(@_)">
                  <c:v>5.1449999999999996</c:v>
                </c:pt>
                <c:pt idx="223" formatCode="_(* #,##0.00_);_(* \(#,##0.00\);_(* &quot;-&quot;??_);_(@_)">
                  <c:v>5.1890000000000001</c:v>
                </c:pt>
                <c:pt idx="224" formatCode="_(* #,##0.00_);_(* \(#,##0.00\);_(* &quot;-&quot;??_);_(@_)">
                  <c:v>5.2039999999999997</c:v>
                </c:pt>
                <c:pt idx="225" formatCode="_(* #,##0.00_);_(* \(#,##0.00\);_(* &quot;-&quot;??_);_(@_)">
                  <c:v>5.266</c:v>
                </c:pt>
                <c:pt idx="226" formatCode="_(* #,##0.00_);_(* \(#,##0.00\);_(* &quot;-&quot;??_);_(@_)">
                  <c:v>5.3860000000000001</c:v>
                </c:pt>
                <c:pt idx="227" formatCode="_(* #,##0.00_);_(* \(#,##0.00\);_(* &quot;-&quot;??_);_(@_)">
                  <c:v>5.6159999999999997</c:v>
                </c:pt>
              </c:numCache>
            </c:numRef>
          </c:val>
          <c:smooth val="0"/>
          <c:extLst>
            <c:ext xmlns:c16="http://schemas.microsoft.com/office/drawing/2014/chart" uri="{C3380CC4-5D6E-409C-BE32-E72D297353CC}">
              <c16:uniqueId val="{00000005-4F86-49F8-A829-A6A2B31BE2AE}"/>
            </c:ext>
          </c:extLst>
        </c:ser>
        <c:ser>
          <c:idx val="7"/>
          <c:order val="6"/>
          <c:tx>
            <c:strRef>
              <c:f>'Monthly Data'!$AT$6</c:f>
              <c:strCache>
                <c:ptCount val="1"/>
                <c:pt idx="0">
                  <c:v>1/3/2013</c:v>
                </c:pt>
              </c:strCache>
            </c:strRef>
          </c:tx>
          <c:spPr>
            <a:ln w="28575" cap="rnd">
              <a:solidFill>
                <a:schemeClr val="accent2">
                  <a:lumMod val="60000"/>
                </a:schemeClr>
              </a:solidFill>
              <a:round/>
            </a:ln>
            <a:effectLst/>
          </c:spPr>
          <c:marker>
            <c:symbol val="none"/>
          </c:marker>
          <c:cat>
            <c:numRef>
              <c:f>'Monthly Data'!$B$12:$B$407</c:f>
              <c:numCache>
                <c:formatCode>mmm\-yy</c:formatCode>
                <c:ptCount val="396"/>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pt idx="77">
                  <c:v>41791</c:v>
                </c:pt>
                <c:pt idx="78">
                  <c:v>41821</c:v>
                </c:pt>
                <c:pt idx="79">
                  <c:v>41852</c:v>
                </c:pt>
                <c:pt idx="80">
                  <c:v>41883</c:v>
                </c:pt>
                <c:pt idx="81">
                  <c:v>41913</c:v>
                </c:pt>
                <c:pt idx="82">
                  <c:v>41944</c:v>
                </c:pt>
                <c:pt idx="83">
                  <c:v>41974</c:v>
                </c:pt>
                <c:pt idx="84">
                  <c:v>42005</c:v>
                </c:pt>
                <c:pt idx="85">
                  <c:v>42036</c:v>
                </c:pt>
                <c:pt idx="86">
                  <c:v>42064</c:v>
                </c:pt>
                <c:pt idx="87">
                  <c:v>42095</c:v>
                </c:pt>
                <c:pt idx="88">
                  <c:v>42125</c:v>
                </c:pt>
                <c:pt idx="89">
                  <c:v>42156</c:v>
                </c:pt>
                <c:pt idx="90">
                  <c:v>42186</c:v>
                </c:pt>
                <c:pt idx="91">
                  <c:v>42217</c:v>
                </c:pt>
                <c:pt idx="92">
                  <c:v>42248</c:v>
                </c:pt>
                <c:pt idx="93">
                  <c:v>42278</c:v>
                </c:pt>
                <c:pt idx="94">
                  <c:v>42309</c:v>
                </c:pt>
                <c:pt idx="95">
                  <c:v>42339</c:v>
                </c:pt>
                <c:pt idx="96">
                  <c:v>42370</c:v>
                </c:pt>
                <c:pt idx="97">
                  <c:v>42401</c:v>
                </c:pt>
                <c:pt idx="98">
                  <c:v>42430</c:v>
                </c:pt>
                <c:pt idx="99">
                  <c:v>42461</c:v>
                </c:pt>
                <c:pt idx="100">
                  <c:v>42491</c:v>
                </c:pt>
                <c:pt idx="101">
                  <c:v>42522</c:v>
                </c:pt>
                <c:pt idx="102">
                  <c:v>42552</c:v>
                </c:pt>
                <c:pt idx="103">
                  <c:v>42583</c:v>
                </c:pt>
                <c:pt idx="104">
                  <c:v>42614</c:v>
                </c:pt>
                <c:pt idx="105">
                  <c:v>42644</c:v>
                </c:pt>
                <c:pt idx="106">
                  <c:v>42675</c:v>
                </c:pt>
                <c:pt idx="107">
                  <c:v>42705</c:v>
                </c:pt>
                <c:pt idx="108">
                  <c:v>42736</c:v>
                </c:pt>
                <c:pt idx="109">
                  <c:v>42767</c:v>
                </c:pt>
                <c:pt idx="110">
                  <c:v>42795</c:v>
                </c:pt>
                <c:pt idx="111">
                  <c:v>42826</c:v>
                </c:pt>
                <c:pt idx="112">
                  <c:v>42856</c:v>
                </c:pt>
                <c:pt idx="113">
                  <c:v>42887</c:v>
                </c:pt>
                <c:pt idx="114">
                  <c:v>42917</c:v>
                </c:pt>
                <c:pt idx="115">
                  <c:v>42948</c:v>
                </c:pt>
                <c:pt idx="116">
                  <c:v>42979</c:v>
                </c:pt>
                <c:pt idx="117">
                  <c:v>43009</c:v>
                </c:pt>
                <c:pt idx="118">
                  <c:v>43040</c:v>
                </c:pt>
                <c:pt idx="119">
                  <c:v>43070</c:v>
                </c:pt>
                <c:pt idx="120">
                  <c:v>43101</c:v>
                </c:pt>
                <c:pt idx="121">
                  <c:v>43132</c:v>
                </c:pt>
                <c:pt idx="122">
                  <c:v>43160</c:v>
                </c:pt>
                <c:pt idx="123">
                  <c:v>43191</c:v>
                </c:pt>
                <c:pt idx="124">
                  <c:v>43221</c:v>
                </c:pt>
                <c:pt idx="125">
                  <c:v>43252</c:v>
                </c:pt>
                <c:pt idx="126">
                  <c:v>43282</c:v>
                </c:pt>
                <c:pt idx="127">
                  <c:v>43313</c:v>
                </c:pt>
                <c:pt idx="128">
                  <c:v>43344</c:v>
                </c:pt>
                <c:pt idx="129">
                  <c:v>43374</c:v>
                </c:pt>
                <c:pt idx="130">
                  <c:v>43405</c:v>
                </c:pt>
                <c:pt idx="131">
                  <c:v>43435</c:v>
                </c:pt>
                <c:pt idx="132">
                  <c:v>43466</c:v>
                </c:pt>
                <c:pt idx="133">
                  <c:v>43497</c:v>
                </c:pt>
                <c:pt idx="134">
                  <c:v>43525</c:v>
                </c:pt>
                <c:pt idx="135">
                  <c:v>43556</c:v>
                </c:pt>
                <c:pt idx="136">
                  <c:v>43586</c:v>
                </c:pt>
                <c:pt idx="137">
                  <c:v>43617</c:v>
                </c:pt>
                <c:pt idx="138">
                  <c:v>43647</c:v>
                </c:pt>
                <c:pt idx="139">
                  <c:v>43678</c:v>
                </c:pt>
                <c:pt idx="140">
                  <c:v>43709</c:v>
                </c:pt>
                <c:pt idx="141">
                  <c:v>43739</c:v>
                </c:pt>
                <c:pt idx="142">
                  <c:v>43770</c:v>
                </c:pt>
                <c:pt idx="143">
                  <c:v>43800</c:v>
                </c:pt>
                <c:pt idx="144">
                  <c:v>43831</c:v>
                </c:pt>
                <c:pt idx="145">
                  <c:v>43862</c:v>
                </c:pt>
                <c:pt idx="146">
                  <c:v>43891</c:v>
                </c:pt>
                <c:pt idx="147">
                  <c:v>43922</c:v>
                </c:pt>
                <c:pt idx="148">
                  <c:v>43952</c:v>
                </c:pt>
                <c:pt idx="149">
                  <c:v>43983</c:v>
                </c:pt>
                <c:pt idx="150">
                  <c:v>44013</c:v>
                </c:pt>
                <c:pt idx="151">
                  <c:v>44044</c:v>
                </c:pt>
                <c:pt idx="152">
                  <c:v>44075</c:v>
                </c:pt>
                <c:pt idx="153">
                  <c:v>44105</c:v>
                </c:pt>
                <c:pt idx="154">
                  <c:v>44136</c:v>
                </c:pt>
                <c:pt idx="155">
                  <c:v>44166</c:v>
                </c:pt>
                <c:pt idx="156">
                  <c:v>44197</c:v>
                </c:pt>
                <c:pt idx="157">
                  <c:v>44228</c:v>
                </c:pt>
                <c:pt idx="158">
                  <c:v>44256</c:v>
                </c:pt>
                <c:pt idx="159">
                  <c:v>44287</c:v>
                </c:pt>
                <c:pt idx="160">
                  <c:v>44317</c:v>
                </c:pt>
                <c:pt idx="161">
                  <c:v>44348</c:v>
                </c:pt>
                <c:pt idx="162">
                  <c:v>44378</c:v>
                </c:pt>
                <c:pt idx="163">
                  <c:v>44409</c:v>
                </c:pt>
                <c:pt idx="164">
                  <c:v>44440</c:v>
                </c:pt>
                <c:pt idx="165">
                  <c:v>44470</c:v>
                </c:pt>
                <c:pt idx="166">
                  <c:v>44501</c:v>
                </c:pt>
                <c:pt idx="167">
                  <c:v>44531</c:v>
                </c:pt>
                <c:pt idx="168">
                  <c:v>44562</c:v>
                </c:pt>
                <c:pt idx="169">
                  <c:v>44593</c:v>
                </c:pt>
                <c:pt idx="170">
                  <c:v>44621</c:v>
                </c:pt>
                <c:pt idx="171">
                  <c:v>44652</c:v>
                </c:pt>
                <c:pt idx="172">
                  <c:v>44682</c:v>
                </c:pt>
                <c:pt idx="173">
                  <c:v>44713</c:v>
                </c:pt>
                <c:pt idx="174">
                  <c:v>44743</c:v>
                </c:pt>
                <c:pt idx="175">
                  <c:v>44774</c:v>
                </c:pt>
                <c:pt idx="176">
                  <c:v>44805</c:v>
                </c:pt>
                <c:pt idx="177">
                  <c:v>44835</c:v>
                </c:pt>
                <c:pt idx="178">
                  <c:v>44866</c:v>
                </c:pt>
                <c:pt idx="179">
                  <c:v>44896</c:v>
                </c:pt>
                <c:pt idx="180">
                  <c:v>44927</c:v>
                </c:pt>
                <c:pt idx="181">
                  <c:v>44958</c:v>
                </c:pt>
                <c:pt idx="182">
                  <c:v>44986</c:v>
                </c:pt>
                <c:pt idx="183">
                  <c:v>45017</c:v>
                </c:pt>
                <c:pt idx="184">
                  <c:v>45047</c:v>
                </c:pt>
                <c:pt idx="185">
                  <c:v>45078</c:v>
                </c:pt>
                <c:pt idx="186">
                  <c:v>45108</c:v>
                </c:pt>
                <c:pt idx="187">
                  <c:v>45139</c:v>
                </c:pt>
                <c:pt idx="188">
                  <c:v>45170</c:v>
                </c:pt>
                <c:pt idx="189">
                  <c:v>45200</c:v>
                </c:pt>
                <c:pt idx="190">
                  <c:v>45231</c:v>
                </c:pt>
                <c:pt idx="191">
                  <c:v>45261</c:v>
                </c:pt>
                <c:pt idx="192">
                  <c:v>45292</c:v>
                </c:pt>
                <c:pt idx="193">
                  <c:v>45323</c:v>
                </c:pt>
                <c:pt idx="194">
                  <c:v>45352</c:v>
                </c:pt>
                <c:pt idx="195">
                  <c:v>45383</c:v>
                </c:pt>
                <c:pt idx="196">
                  <c:v>45413</c:v>
                </c:pt>
                <c:pt idx="197">
                  <c:v>45444</c:v>
                </c:pt>
                <c:pt idx="198">
                  <c:v>45474</c:v>
                </c:pt>
                <c:pt idx="199">
                  <c:v>45505</c:v>
                </c:pt>
                <c:pt idx="200">
                  <c:v>45536</c:v>
                </c:pt>
                <c:pt idx="201">
                  <c:v>45566</c:v>
                </c:pt>
                <c:pt idx="202">
                  <c:v>45597</c:v>
                </c:pt>
                <c:pt idx="203">
                  <c:v>45627</c:v>
                </c:pt>
                <c:pt idx="204">
                  <c:v>45658</c:v>
                </c:pt>
                <c:pt idx="205">
                  <c:v>45689</c:v>
                </c:pt>
                <c:pt idx="206">
                  <c:v>45717</c:v>
                </c:pt>
                <c:pt idx="207">
                  <c:v>45748</c:v>
                </c:pt>
                <c:pt idx="208">
                  <c:v>45778</c:v>
                </c:pt>
                <c:pt idx="209">
                  <c:v>45809</c:v>
                </c:pt>
                <c:pt idx="210">
                  <c:v>45839</c:v>
                </c:pt>
                <c:pt idx="211">
                  <c:v>45870</c:v>
                </c:pt>
                <c:pt idx="212">
                  <c:v>45901</c:v>
                </c:pt>
                <c:pt idx="213">
                  <c:v>45931</c:v>
                </c:pt>
                <c:pt idx="214">
                  <c:v>45962</c:v>
                </c:pt>
                <c:pt idx="215">
                  <c:v>45992</c:v>
                </c:pt>
                <c:pt idx="216">
                  <c:v>46023</c:v>
                </c:pt>
                <c:pt idx="217">
                  <c:v>46054</c:v>
                </c:pt>
                <c:pt idx="218">
                  <c:v>46082</c:v>
                </c:pt>
                <c:pt idx="219">
                  <c:v>46113</c:v>
                </c:pt>
                <c:pt idx="220">
                  <c:v>46143</c:v>
                </c:pt>
                <c:pt idx="221">
                  <c:v>46174</c:v>
                </c:pt>
                <c:pt idx="222">
                  <c:v>46204</c:v>
                </c:pt>
                <c:pt idx="223">
                  <c:v>46235</c:v>
                </c:pt>
                <c:pt idx="224">
                  <c:v>46266</c:v>
                </c:pt>
                <c:pt idx="225">
                  <c:v>46296</c:v>
                </c:pt>
                <c:pt idx="226">
                  <c:v>46327</c:v>
                </c:pt>
                <c:pt idx="227">
                  <c:v>46357</c:v>
                </c:pt>
                <c:pt idx="228">
                  <c:v>46388</c:v>
                </c:pt>
                <c:pt idx="229">
                  <c:v>46419</c:v>
                </c:pt>
                <c:pt idx="230">
                  <c:v>46447</c:v>
                </c:pt>
                <c:pt idx="231">
                  <c:v>46478</c:v>
                </c:pt>
                <c:pt idx="232">
                  <c:v>46508</c:v>
                </c:pt>
                <c:pt idx="233">
                  <c:v>46539</c:v>
                </c:pt>
                <c:pt idx="234">
                  <c:v>46569</c:v>
                </c:pt>
                <c:pt idx="235">
                  <c:v>46600</c:v>
                </c:pt>
                <c:pt idx="236">
                  <c:v>46631</c:v>
                </c:pt>
                <c:pt idx="237">
                  <c:v>46661</c:v>
                </c:pt>
                <c:pt idx="238">
                  <c:v>46692</c:v>
                </c:pt>
                <c:pt idx="239">
                  <c:v>46722</c:v>
                </c:pt>
                <c:pt idx="240">
                  <c:v>46753</c:v>
                </c:pt>
                <c:pt idx="241">
                  <c:v>46784</c:v>
                </c:pt>
                <c:pt idx="242">
                  <c:v>46813</c:v>
                </c:pt>
                <c:pt idx="243">
                  <c:v>46844</c:v>
                </c:pt>
                <c:pt idx="244">
                  <c:v>46874</c:v>
                </c:pt>
                <c:pt idx="245">
                  <c:v>46905</c:v>
                </c:pt>
                <c:pt idx="246">
                  <c:v>46935</c:v>
                </c:pt>
                <c:pt idx="247">
                  <c:v>46966</c:v>
                </c:pt>
                <c:pt idx="248">
                  <c:v>46997</c:v>
                </c:pt>
                <c:pt idx="249">
                  <c:v>47027</c:v>
                </c:pt>
                <c:pt idx="250">
                  <c:v>47058</c:v>
                </c:pt>
                <c:pt idx="251">
                  <c:v>47088</c:v>
                </c:pt>
                <c:pt idx="252">
                  <c:v>47119</c:v>
                </c:pt>
                <c:pt idx="253">
                  <c:v>47150</c:v>
                </c:pt>
                <c:pt idx="254">
                  <c:v>47178</c:v>
                </c:pt>
                <c:pt idx="255">
                  <c:v>47209</c:v>
                </c:pt>
                <c:pt idx="256">
                  <c:v>47239</c:v>
                </c:pt>
                <c:pt idx="257">
                  <c:v>47270</c:v>
                </c:pt>
                <c:pt idx="258">
                  <c:v>47300</c:v>
                </c:pt>
                <c:pt idx="259">
                  <c:v>47331</c:v>
                </c:pt>
                <c:pt idx="260">
                  <c:v>47362</c:v>
                </c:pt>
                <c:pt idx="261">
                  <c:v>47392</c:v>
                </c:pt>
                <c:pt idx="262">
                  <c:v>47423</c:v>
                </c:pt>
                <c:pt idx="263">
                  <c:v>47453</c:v>
                </c:pt>
                <c:pt idx="264">
                  <c:v>47484</c:v>
                </c:pt>
                <c:pt idx="265">
                  <c:v>47515</c:v>
                </c:pt>
                <c:pt idx="266">
                  <c:v>47543</c:v>
                </c:pt>
                <c:pt idx="267">
                  <c:v>47574</c:v>
                </c:pt>
                <c:pt idx="268">
                  <c:v>47604</c:v>
                </c:pt>
                <c:pt idx="269">
                  <c:v>47635</c:v>
                </c:pt>
                <c:pt idx="270">
                  <c:v>47665</c:v>
                </c:pt>
                <c:pt idx="271">
                  <c:v>47696</c:v>
                </c:pt>
                <c:pt idx="272">
                  <c:v>47727</c:v>
                </c:pt>
                <c:pt idx="273">
                  <c:v>47757</c:v>
                </c:pt>
                <c:pt idx="274">
                  <c:v>47788</c:v>
                </c:pt>
                <c:pt idx="275">
                  <c:v>47818</c:v>
                </c:pt>
                <c:pt idx="276">
                  <c:v>47849</c:v>
                </c:pt>
                <c:pt idx="277">
                  <c:v>47880</c:v>
                </c:pt>
                <c:pt idx="278">
                  <c:v>47908</c:v>
                </c:pt>
                <c:pt idx="279">
                  <c:v>47939</c:v>
                </c:pt>
                <c:pt idx="280">
                  <c:v>47969</c:v>
                </c:pt>
                <c:pt idx="281">
                  <c:v>48000</c:v>
                </c:pt>
                <c:pt idx="282">
                  <c:v>48030</c:v>
                </c:pt>
                <c:pt idx="283">
                  <c:v>48061</c:v>
                </c:pt>
                <c:pt idx="284">
                  <c:v>48092</c:v>
                </c:pt>
                <c:pt idx="285">
                  <c:v>48122</c:v>
                </c:pt>
                <c:pt idx="286">
                  <c:v>48153</c:v>
                </c:pt>
                <c:pt idx="287">
                  <c:v>48183</c:v>
                </c:pt>
                <c:pt idx="288">
                  <c:v>48214</c:v>
                </c:pt>
                <c:pt idx="289">
                  <c:v>48245</c:v>
                </c:pt>
                <c:pt idx="290">
                  <c:v>48274</c:v>
                </c:pt>
                <c:pt idx="291">
                  <c:v>48305</c:v>
                </c:pt>
                <c:pt idx="292">
                  <c:v>48335</c:v>
                </c:pt>
                <c:pt idx="293">
                  <c:v>48366</c:v>
                </c:pt>
                <c:pt idx="294">
                  <c:v>48396</c:v>
                </c:pt>
                <c:pt idx="295">
                  <c:v>48427</c:v>
                </c:pt>
                <c:pt idx="296">
                  <c:v>48458</c:v>
                </c:pt>
                <c:pt idx="297">
                  <c:v>48488</c:v>
                </c:pt>
                <c:pt idx="298">
                  <c:v>48519</c:v>
                </c:pt>
                <c:pt idx="299">
                  <c:v>48549</c:v>
                </c:pt>
                <c:pt idx="300">
                  <c:v>48580</c:v>
                </c:pt>
                <c:pt idx="301">
                  <c:v>48611</c:v>
                </c:pt>
                <c:pt idx="302">
                  <c:v>48639</c:v>
                </c:pt>
                <c:pt idx="303">
                  <c:v>48670</c:v>
                </c:pt>
                <c:pt idx="304">
                  <c:v>48700</c:v>
                </c:pt>
                <c:pt idx="305">
                  <c:v>48731</c:v>
                </c:pt>
                <c:pt idx="306">
                  <c:v>48761</c:v>
                </c:pt>
                <c:pt idx="307">
                  <c:v>48792</c:v>
                </c:pt>
                <c:pt idx="308">
                  <c:v>48823</c:v>
                </c:pt>
                <c:pt idx="309">
                  <c:v>48853</c:v>
                </c:pt>
                <c:pt idx="310">
                  <c:v>48884</c:v>
                </c:pt>
                <c:pt idx="311">
                  <c:v>48914</c:v>
                </c:pt>
                <c:pt idx="312">
                  <c:v>48945</c:v>
                </c:pt>
                <c:pt idx="313">
                  <c:v>48976</c:v>
                </c:pt>
                <c:pt idx="314">
                  <c:v>49004</c:v>
                </c:pt>
                <c:pt idx="315">
                  <c:v>49035</c:v>
                </c:pt>
                <c:pt idx="316">
                  <c:v>49065</c:v>
                </c:pt>
                <c:pt idx="317">
                  <c:v>49096</c:v>
                </c:pt>
                <c:pt idx="318">
                  <c:v>49126</c:v>
                </c:pt>
                <c:pt idx="319">
                  <c:v>49157</c:v>
                </c:pt>
                <c:pt idx="320">
                  <c:v>49188</c:v>
                </c:pt>
                <c:pt idx="321">
                  <c:v>49218</c:v>
                </c:pt>
                <c:pt idx="322">
                  <c:v>49249</c:v>
                </c:pt>
                <c:pt idx="323">
                  <c:v>49279</c:v>
                </c:pt>
                <c:pt idx="324">
                  <c:v>49310</c:v>
                </c:pt>
                <c:pt idx="325">
                  <c:v>49341</c:v>
                </c:pt>
                <c:pt idx="326">
                  <c:v>49369</c:v>
                </c:pt>
                <c:pt idx="327">
                  <c:v>49400</c:v>
                </c:pt>
                <c:pt idx="328">
                  <c:v>49430</c:v>
                </c:pt>
                <c:pt idx="329">
                  <c:v>49461</c:v>
                </c:pt>
                <c:pt idx="330">
                  <c:v>49491</c:v>
                </c:pt>
                <c:pt idx="331">
                  <c:v>49522</c:v>
                </c:pt>
                <c:pt idx="332">
                  <c:v>49553</c:v>
                </c:pt>
                <c:pt idx="333">
                  <c:v>49583</c:v>
                </c:pt>
                <c:pt idx="334">
                  <c:v>49614</c:v>
                </c:pt>
                <c:pt idx="335">
                  <c:v>49644</c:v>
                </c:pt>
                <c:pt idx="336">
                  <c:v>49675</c:v>
                </c:pt>
                <c:pt idx="337">
                  <c:v>49706</c:v>
                </c:pt>
                <c:pt idx="338">
                  <c:v>49735</c:v>
                </c:pt>
                <c:pt idx="339">
                  <c:v>49766</c:v>
                </c:pt>
                <c:pt idx="340">
                  <c:v>49796</c:v>
                </c:pt>
                <c:pt idx="341">
                  <c:v>49827</c:v>
                </c:pt>
                <c:pt idx="342">
                  <c:v>49857</c:v>
                </c:pt>
                <c:pt idx="343">
                  <c:v>49888</c:v>
                </c:pt>
                <c:pt idx="344">
                  <c:v>49919</c:v>
                </c:pt>
                <c:pt idx="345">
                  <c:v>49949</c:v>
                </c:pt>
                <c:pt idx="346">
                  <c:v>49980</c:v>
                </c:pt>
                <c:pt idx="347">
                  <c:v>50010</c:v>
                </c:pt>
                <c:pt idx="348">
                  <c:v>50041</c:v>
                </c:pt>
                <c:pt idx="349">
                  <c:v>50072</c:v>
                </c:pt>
                <c:pt idx="350">
                  <c:v>50100</c:v>
                </c:pt>
                <c:pt idx="351">
                  <c:v>50131</c:v>
                </c:pt>
                <c:pt idx="352">
                  <c:v>50161</c:v>
                </c:pt>
                <c:pt idx="353">
                  <c:v>50192</c:v>
                </c:pt>
                <c:pt idx="354">
                  <c:v>50222</c:v>
                </c:pt>
                <c:pt idx="355">
                  <c:v>50253</c:v>
                </c:pt>
                <c:pt idx="356">
                  <c:v>50284</c:v>
                </c:pt>
                <c:pt idx="357">
                  <c:v>50314</c:v>
                </c:pt>
                <c:pt idx="358">
                  <c:v>50345</c:v>
                </c:pt>
                <c:pt idx="359">
                  <c:v>50375</c:v>
                </c:pt>
                <c:pt idx="360">
                  <c:v>50406</c:v>
                </c:pt>
                <c:pt idx="361">
                  <c:v>50437</c:v>
                </c:pt>
                <c:pt idx="362">
                  <c:v>50465</c:v>
                </c:pt>
                <c:pt idx="363">
                  <c:v>50496</c:v>
                </c:pt>
                <c:pt idx="364">
                  <c:v>50526</c:v>
                </c:pt>
                <c:pt idx="365">
                  <c:v>50557</c:v>
                </c:pt>
                <c:pt idx="366">
                  <c:v>50587</c:v>
                </c:pt>
                <c:pt idx="367">
                  <c:v>50618</c:v>
                </c:pt>
                <c:pt idx="368">
                  <c:v>50649</c:v>
                </c:pt>
                <c:pt idx="369">
                  <c:v>50679</c:v>
                </c:pt>
                <c:pt idx="370">
                  <c:v>50710</c:v>
                </c:pt>
                <c:pt idx="371">
                  <c:v>50740</c:v>
                </c:pt>
                <c:pt idx="372">
                  <c:v>50771</c:v>
                </c:pt>
                <c:pt idx="373">
                  <c:v>50802</c:v>
                </c:pt>
                <c:pt idx="374">
                  <c:v>50830</c:v>
                </c:pt>
                <c:pt idx="375">
                  <c:v>50861</c:v>
                </c:pt>
                <c:pt idx="376">
                  <c:v>50891</c:v>
                </c:pt>
                <c:pt idx="377">
                  <c:v>50922</c:v>
                </c:pt>
                <c:pt idx="378">
                  <c:v>50952</c:v>
                </c:pt>
                <c:pt idx="379">
                  <c:v>50983</c:v>
                </c:pt>
                <c:pt idx="380">
                  <c:v>51014</c:v>
                </c:pt>
                <c:pt idx="381">
                  <c:v>51044</c:v>
                </c:pt>
                <c:pt idx="382">
                  <c:v>51075</c:v>
                </c:pt>
                <c:pt idx="383">
                  <c:v>51105</c:v>
                </c:pt>
                <c:pt idx="384">
                  <c:v>51136</c:v>
                </c:pt>
                <c:pt idx="385">
                  <c:v>51167</c:v>
                </c:pt>
                <c:pt idx="386">
                  <c:v>51196</c:v>
                </c:pt>
                <c:pt idx="387">
                  <c:v>51227</c:v>
                </c:pt>
                <c:pt idx="388">
                  <c:v>51257</c:v>
                </c:pt>
                <c:pt idx="389">
                  <c:v>51288</c:v>
                </c:pt>
                <c:pt idx="390">
                  <c:v>51318</c:v>
                </c:pt>
                <c:pt idx="391">
                  <c:v>51349</c:v>
                </c:pt>
                <c:pt idx="392">
                  <c:v>51380</c:v>
                </c:pt>
                <c:pt idx="393">
                  <c:v>51410</c:v>
                </c:pt>
                <c:pt idx="394">
                  <c:v>51441</c:v>
                </c:pt>
                <c:pt idx="395">
                  <c:v>51471</c:v>
                </c:pt>
              </c:numCache>
            </c:numRef>
          </c:cat>
          <c:val>
            <c:numRef>
              <c:f>'Monthly Data'!$AT$12:$AT$407</c:f>
              <c:numCache>
                <c:formatCode>General</c:formatCode>
                <c:ptCount val="396"/>
                <c:pt idx="61" formatCode="_(* #,##0.00_);_(* \(#,##0.00\);_(* &quot;-&quot;??_);_(@_)">
                  <c:v>3.198</c:v>
                </c:pt>
                <c:pt idx="62" formatCode="_(* #,##0.00_);_(* \(#,##0.00\);_(* &quot;-&quot;??_);_(@_)">
                  <c:v>3.214</c:v>
                </c:pt>
                <c:pt idx="63" formatCode="_(* #,##0.00_);_(* \(#,##0.00\);_(* &quot;-&quot;??_);_(@_)">
                  <c:v>3.25</c:v>
                </c:pt>
                <c:pt idx="64" formatCode="_(* #,##0.00_);_(* \(#,##0.00\);_(* &quot;-&quot;??_);_(@_)">
                  <c:v>3.306</c:v>
                </c:pt>
                <c:pt idx="65" formatCode="_(* #,##0.00_);_(* \(#,##0.00\);_(* &quot;-&quot;??_);_(@_)">
                  <c:v>3.363</c:v>
                </c:pt>
                <c:pt idx="66" formatCode="_(* #,##0.00_);_(* \(#,##0.00\);_(* &quot;-&quot;??_);_(@_)">
                  <c:v>3.4209999999999998</c:v>
                </c:pt>
                <c:pt idx="67" formatCode="_(* #,##0.00_);_(* \(#,##0.00\);_(* &quot;-&quot;??_);_(@_)">
                  <c:v>3.4540000000000002</c:v>
                </c:pt>
                <c:pt idx="68" formatCode="_(* #,##0.00_);_(* \(#,##0.00\);_(* &quot;-&quot;??_);_(@_)">
                  <c:v>3.4689999999999999</c:v>
                </c:pt>
                <c:pt idx="69" formatCode="_(* #,##0.00_);_(* \(#,##0.00\);_(* &quot;-&quot;??_);_(@_)">
                  <c:v>3.5070000000000001</c:v>
                </c:pt>
                <c:pt idx="70" formatCode="_(* #,##0.00_);_(* \(#,##0.00\);_(* &quot;-&quot;??_);_(@_)">
                  <c:v>3.6280000000000001</c:v>
                </c:pt>
                <c:pt idx="71" formatCode="_(* #,##0.00_);_(* \(#,##0.00\);_(* &quot;-&quot;??_);_(@_)">
                  <c:v>3.8380000000000001</c:v>
                </c:pt>
                <c:pt idx="72" formatCode="_(* #,##0.00_);_(* \(#,##0.00\);_(* &quot;-&quot;??_);_(@_)">
                  <c:v>3.9409999999999998</c:v>
                </c:pt>
                <c:pt idx="73" formatCode="_(* #,##0.00_);_(* \(#,##0.00\);_(* &quot;-&quot;??_);_(@_)">
                  <c:v>3.9390000000000001</c:v>
                </c:pt>
                <c:pt idx="74" formatCode="_(* #,##0.00_);_(* \(#,##0.00\);_(* &quot;-&quot;??_);_(@_)">
                  <c:v>3.8940000000000001</c:v>
                </c:pt>
                <c:pt idx="75" formatCode="_(* #,##0.00_);_(* \(#,##0.00\);_(* &quot;-&quot;??_);_(@_)">
                  <c:v>3.8140000000000001</c:v>
                </c:pt>
                <c:pt idx="76" formatCode="_(* #,##0.00_);_(* \(#,##0.00\);_(* &quot;-&quot;??_);_(@_)">
                  <c:v>3.8319999999999999</c:v>
                </c:pt>
                <c:pt idx="77" formatCode="_(* #,##0.00_);_(* \(#,##0.00\);_(* &quot;-&quot;??_);_(@_)">
                  <c:v>3.8580000000000001</c:v>
                </c:pt>
                <c:pt idx="78" formatCode="_(* #,##0.00_);_(* \(#,##0.00\);_(* &quot;-&quot;??_);_(@_)">
                  <c:v>3.895</c:v>
                </c:pt>
                <c:pt idx="79" formatCode="_(* #,##0.00_);_(* \(#,##0.00\);_(* &quot;-&quot;??_);_(@_)">
                  <c:v>3.915</c:v>
                </c:pt>
                <c:pt idx="80" formatCode="_(* #,##0.00_);_(* \(#,##0.00\);_(* &quot;-&quot;??_);_(@_)">
                  <c:v>3.9180000000000001</c:v>
                </c:pt>
                <c:pt idx="81" formatCode="_(* #,##0.00_);_(* \(#,##0.00\);_(* &quot;-&quot;??_);_(@_)">
                  <c:v>3.9540000000000002</c:v>
                </c:pt>
                <c:pt idx="82" formatCode="_(* #,##0.00_);_(* \(#,##0.00\);_(* &quot;-&quot;??_);_(@_)">
                  <c:v>4.0419999999999998</c:v>
                </c:pt>
                <c:pt idx="83" formatCode="_(* #,##0.00_);_(* \(#,##0.00\);_(* &quot;-&quot;??_);_(@_)">
                  <c:v>4.2240000000000002</c:v>
                </c:pt>
                <c:pt idx="84" formatCode="_(* #,##0.00_);_(* \(#,##0.00\);_(* &quot;-&quot;??_);_(@_)">
                  <c:v>4.3220000000000001</c:v>
                </c:pt>
                <c:pt idx="85" formatCode="_(* #,##0.00_);_(* \(#,##0.00\);_(* &quot;-&quot;??_);_(@_)">
                  <c:v>4.3019999999999996</c:v>
                </c:pt>
                <c:pt idx="86" formatCode="_(* #,##0.00_);_(* \(#,##0.00\);_(* &quot;-&quot;??_);_(@_)">
                  <c:v>4.2270000000000003</c:v>
                </c:pt>
                <c:pt idx="87" formatCode="_(* #,##0.00_);_(* \(#,##0.00\);_(* &quot;-&quot;??_);_(@_)">
                  <c:v>4.0170000000000003</c:v>
                </c:pt>
                <c:pt idx="88" formatCode="_(* #,##0.00_);_(* \(#,##0.00\);_(* &quot;-&quot;??_);_(@_)">
                  <c:v>4.0270000000000001</c:v>
                </c:pt>
                <c:pt idx="89" formatCode="_(* #,##0.00_);_(* \(#,##0.00\);_(* &quot;-&quot;??_);_(@_)">
                  <c:v>4.0469999999999997</c:v>
                </c:pt>
                <c:pt idx="90" formatCode="_(* #,##0.00_);_(* \(#,##0.00\);_(* &quot;-&quot;??_);_(@_)">
                  <c:v>4.0819999999999999</c:v>
                </c:pt>
                <c:pt idx="91" formatCode="_(* #,##0.00_);_(* \(#,##0.00\);_(* &quot;-&quot;??_);_(@_)">
                  <c:v>4.0990000000000002</c:v>
                </c:pt>
                <c:pt idx="92" formatCode="_(* #,##0.00_);_(* \(#,##0.00\);_(* &quot;-&quot;??_);_(@_)">
                  <c:v>4.1020000000000003</c:v>
                </c:pt>
                <c:pt idx="93" formatCode="_(* #,##0.00_);_(* \(#,##0.00\);_(* &quot;-&quot;??_);_(@_)">
                  <c:v>4.1369999999999996</c:v>
                </c:pt>
                <c:pt idx="94" formatCode="_(* #,##0.00_);_(* \(#,##0.00\);_(* &quot;-&quot;??_);_(@_)">
                  <c:v>4.2270000000000003</c:v>
                </c:pt>
                <c:pt idx="95" formatCode="_(* #,##0.00_);_(* \(#,##0.00\);_(* &quot;-&quot;??_);_(@_)">
                  <c:v>4.4249999999999998</c:v>
                </c:pt>
                <c:pt idx="96" formatCode="_(* #,##0.00_);_(* \(#,##0.00\);_(* &quot;-&quot;??_);_(@_)">
                  <c:v>4.5270000000000001</c:v>
                </c:pt>
                <c:pt idx="97" formatCode="_(* #,##0.00_);_(* \(#,##0.00\);_(* &quot;-&quot;??_);_(@_)">
                  <c:v>4.5039999999999996</c:v>
                </c:pt>
                <c:pt idx="98" formatCode="_(* #,##0.00_);_(* \(#,##0.00\);_(* &quot;-&quot;??_);_(@_)">
                  <c:v>4.4260000000000002</c:v>
                </c:pt>
                <c:pt idx="99" formatCode="_(* #,##0.00_);_(* \(#,##0.00\);_(* &quot;-&quot;??_);_(@_)">
                  <c:v>4.2009999999999996</c:v>
                </c:pt>
                <c:pt idx="100" formatCode="_(* #,##0.00_);_(* \(#,##0.00\);_(* &quot;-&quot;??_);_(@_)">
                  <c:v>4.2160000000000002</c:v>
                </c:pt>
                <c:pt idx="101" formatCode="_(* #,##0.00_);_(* \(#,##0.00\);_(* &quot;-&quot;??_);_(@_)">
                  <c:v>4.2389999999999999</c:v>
                </c:pt>
                <c:pt idx="102" formatCode="_(* #,##0.00_);_(* \(#,##0.00\);_(* &quot;-&quot;??_);_(@_)">
                  <c:v>4.2789999999999999</c:v>
                </c:pt>
                <c:pt idx="103" formatCode="_(* #,##0.00_);_(* \(#,##0.00\);_(* &quot;-&quot;??_);_(@_)">
                  <c:v>4.2990000000000004</c:v>
                </c:pt>
                <c:pt idx="104" formatCode="_(* #,##0.00_);_(* \(#,##0.00\);_(* &quot;-&quot;??_);_(@_)">
                  <c:v>4.3019999999999996</c:v>
                </c:pt>
                <c:pt idx="105" formatCode="_(* #,##0.00_);_(* \(#,##0.00\);_(* &quot;-&quot;??_);_(@_)">
                  <c:v>4.3390000000000004</c:v>
                </c:pt>
                <c:pt idx="106" formatCode="_(* #,##0.00_);_(* \(#,##0.00\);_(* &quot;-&quot;??_);_(@_)">
                  <c:v>4.4420000000000002</c:v>
                </c:pt>
                <c:pt idx="107" formatCode="_(* #,##0.00_);_(* \(#,##0.00\);_(* &quot;-&quot;??_);_(@_)">
                  <c:v>4.6399999999999997</c:v>
                </c:pt>
                <c:pt idx="108" formatCode="_(* #,##0.00_);_(* \(#,##0.00\);_(* &quot;-&quot;??_);_(@_)">
                  <c:v>4.7430000000000003</c:v>
                </c:pt>
                <c:pt idx="109" formatCode="_(* #,##0.00_);_(* \(#,##0.00\);_(* &quot;-&quot;??_);_(@_)">
                  <c:v>4.718</c:v>
                </c:pt>
                <c:pt idx="110" formatCode="_(* #,##0.00_);_(* \(#,##0.00\);_(* &quot;-&quot;??_);_(@_)">
                  <c:v>4.6379999999999999</c:v>
                </c:pt>
                <c:pt idx="111" formatCode="_(* #,##0.00_);_(* \(#,##0.00\);_(* &quot;-&quot;??_);_(@_)">
                  <c:v>4.4080000000000004</c:v>
                </c:pt>
                <c:pt idx="112" formatCode="_(* #,##0.00_);_(* \(#,##0.00\);_(* &quot;-&quot;??_);_(@_)">
                  <c:v>4.423</c:v>
                </c:pt>
                <c:pt idx="113" formatCode="_(* #,##0.00_);_(* \(#,##0.00\);_(* &quot;-&quot;??_);_(@_)">
                  <c:v>4.4480000000000004</c:v>
                </c:pt>
                <c:pt idx="114" formatCode="_(* #,##0.00_);_(* \(#,##0.00\);_(* &quot;-&quot;??_);_(@_)">
                  <c:v>4.4880000000000004</c:v>
                </c:pt>
                <c:pt idx="115" formatCode="_(* #,##0.00_);_(* \(#,##0.00\);_(* &quot;-&quot;??_);_(@_)">
                  <c:v>4.508</c:v>
                </c:pt>
                <c:pt idx="116" formatCode="_(* #,##0.00_);_(* \(#,##0.00\);_(* &quot;-&quot;??_);_(@_)">
                  <c:v>4.5110000000000001</c:v>
                </c:pt>
                <c:pt idx="117" formatCode="_(* #,##0.00_);_(* \(#,##0.00\);_(* &quot;-&quot;??_);_(@_)">
                  <c:v>4.55</c:v>
                </c:pt>
                <c:pt idx="118" formatCode="_(* #,##0.00_);_(* \(#,##0.00\);_(* &quot;-&quot;??_);_(@_)">
                  <c:v>4.67</c:v>
                </c:pt>
                <c:pt idx="119" formatCode="_(* #,##0.00_);_(* \(#,##0.00\);_(* &quot;-&quot;??_);_(@_)">
                  <c:v>4.88</c:v>
                </c:pt>
                <c:pt idx="120" formatCode="_(* #,##0.00_);_(* \(#,##0.00\);_(* &quot;-&quot;??_);_(@_)">
                  <c:v>4.99</c:v>
                </c:pt>
                <c:pt idx="121" formatCode="_(* #,##0.00_);_(* \(#,##0.00\);_(* &quot;-&quot;??_);_(@_)">
                  <c:v>4.9649999999999999</c:v>
                </c:pt>
                <c:pt idx="122" formatCode="_(* #,##0.00_);_(* \(#,##0.00\);_(* &quot;-&quot;??_);_(@_)">
                  <c:v>4.8849999999999998</c:v>
                </c:pt>
                <c:pt idx="123" formatCode="_(* #,##0.00_);_(* \(#,##0.00\);_(* &quot;-&quot;??_);_(@_)">
                  <c:v>4.66</c:v>
                </c:pt>
                <c:pt idx="124" formatCode="_(* #,##0.00_);_(* \(#,##0.00\);_(* &quot;-&quot;??_);_(@_)">
                  <c:v>4.6790000000000003</c:v>
                </c:pt>
                <c:pt idx="125" formatCode="_(* #,##0.00_);_(* \(#,##0.00\);_(* &quot;-&quot;??_);_(@_)">
                  <c:v>4.7060000000000004</c:v>
                </c:pt>
                <c:pt idx="126" formatCode="_(* #,##0.00_);_(* \(#,##0.00\);_(* &quot;-&quot;??_);_(@_)">
                  <c:v>4.7480000000000002</c:v>
                </c:pt>
                <c:pt idx="127" formatCode="_(* #,##0.00_);_(* \(#,##0.00\);_(* &quot;-&quot;??_);_(@_)">
                  <c:v>4.7690000000000001</c:v>
                </c:pt>
                <c:pt idx="128" formatCode="_(* #,##0.00_);_(* \(#,##0.00\);_(* &quot;-&quot;??_);_(@_)">
                  <c:v>4.774</c:v>
                </c:pt>
                <c:pt idx="129" formatCode="_(* #,##0.00_);_(* \(#,##0.00\);_(* &quot;-&quot;??_);_(@_)">
                  <c:v>4.8129999999999997</c:v>
                </c:pt>
                <c:pt idx="130" formatCode="_(* #,##0.00_);_(* \(#,##0.00\);_(* &quot;-&quot;??_);_(@_)">
                  <c:v>4.9329999999999998</c:v>
                </c:pt>
                <c:pt idx="131" formatCode="_(* #,##0.00_);_(* \(#,##0.00\);_(* &quot;-&quot;??_);_(@_)">
                  <c:v>5.1479999999999997</c:v>
                </c:pt>
                <c:pt idx="132" formatCode="_(* #,##0.00_);_(* \(#,##0.00\);_(* &quot;-&quot;??_);_(@_)">
                  <c:v>5.2629999999999999</c:v>
                </c:pt>
                <c:pt idx="133" formatCode="_(* #,##0.00_);_(* \(#,##0.00\);_(* &quot;-&quot;??_);_(@_)">
                  <c:v>5.2380000000000004</c:v>
                </c:pt>
                <c:pt idx="134" formatCode="_(* #,##0.00_);_(* \(#,##0.00\);_(* &quot;-&quot;??_);_(@_)">
                  <c:v>5.1580000000000004</c:v>
                </c:pt>
                <c:pt idx="135" formatCode="_(* #,##0.00_);_(* \(#,##0.00\);_(* &quot;-&quot;??_);_(@_)">
                  <c:v>4.9379999999999997</c:v>
                </c:pt>
                <c:pt idx="136" formatCode="_(* #,##0.00_);_(* \(#,##0.00\);_(* &quot;-&quot;??_);_(@_)">
                  <c:v>4.9580000000000002</c:v>
                </c:pt>
                <c:pt idx="137" formatCode="_(* #,##0.00_);_(* \(#,##0.00\);_(* &quot;-&quot;??_);_(@_)">
                  <c:v>4.9859999999999998</c:v>
                </c:pt>
                <c:pt idx="138" formatCode="_(* #,##0.00_);_(* \(#,##0.00\);_(* &quot;-&quot;??_);_(@_)">
                  <c:v>5.0289999999999999</c:v>
                </c:pt>
                <c:pt idx="139" formatCode="_(* #,##0.00_);_(* \(#,##0.00\);_(* &quot;-&quot;??_);_(@_)">
                  <c:v>5.05</c:v>
                </c:pt>
                <c:pt idx="140" formatCode="_(* #,##0.00_);_(* \(#,##0.00\);_(* &quot;-&quot;??_);_(@_)">
                  <c:v>5.056</c:v>
                </c:pt>
                <c:pt idx="141" formatCode="_(* #,##0.00_);_(* \(#,##0.00\);_(* &quot;-&quot;??_);_(@_)">
                  <c:v>5.0960000000000001</c:v>
                </c:pt>
                <c:pt idx="142" formatCode="_(* #,##0.00_);_(* \(#,##0.00\);_(* &quot;-&quot;??_);_(@_)">
                  <c:v>5.2160000000000002</c:v>
                </c:pt>
                <c:pt idx="143" formatCode="_(* #,##0.00_);_(* \(#,##0.00\);_(* &quot;-&quot;??_);_(@_)">
                  <c:v>5.4409999999999998</c:v>
                </c:pt>
                <c:pt idx="144" formatCode="_(* #,##0.00_);_(* \(#,##0.00\);_(* &quot;-&quot;??_);_(@_)">
                  <c:v>5.556</c:v>
                </c:pt>
                <c:pt idx="145" formatCode="_(* #,##0.00_);_(* \(#,##0.00\);_(* &quot;-&quot;??_);_(@_)">
                  <c:v>5.5309999999999997</c:v>
                </c:pt>
                <c:pt idx="146" formatCode="_(* #,##0.00_);_(* \(#,##0.00\);_(* &quot;-&quot;??_);_(@_)">
                  <c:v>5.4509999999999996</c:v>
                </c:pt>
                <c:pt idx="147" formatCode="_(* #,##0.00_);_(* \(#,##0.00\);_(* &quot;-&quot;??_);_(@_)">
                  <c:v>5.2309999999999999</c:v>
                </c:pt>
                <c:pt idx="148" formatCode="_(* #,##0.00_);_(* \(#,##0.00\);_(* &quot;-&quot;??_);_(@_)">
                  <c:v>5.2530000000000001</c:v>
                </c:pt>
                <c:pt idx="149" formatCode="_(* #,##0.00_);_(* \(#,##0.00\);_(* &quot;-&quot;??_);_(@_)">
                  <c:v>5.2830000000000004</c:v>
                </c:pt>
                <c:pt idx="150" formatCode="_(* #,##0.00_);_(* \(#,##0.00\);_(* &quot;-&quot;??_);_(@_)">
                  <c:v>5.3280000000000003</c:v>
                </c:pt>
                <c:pt idx="151" formatCode="_(* #,##0.00_);_(* \(#,##0.00\);_(* &quot;-&quot;??_);_(@_)">
                  <c:v>5.35</c:v>
                </c:pt>
                <c:pt idx="152" formatCode="_(* #,##0.00_);_(* \(#,##0.00\);_(* &quot;-&quot;??_);_(@_)">
                  <c:v>5.3559999999999999</c:v>
                </c:pt>
                <c:pt idx="153" formatCode="_(* #,##0.00_);_(* \(#,##0.00\);_(* &quot;-&quot;??_);_(@_)">
                  <c:v>5.3959999999999999</c:v>
                </c:pt>
                <c:pt idx="154" formatCode="_(* #,##0.00_);_(* \(#,##0.00\);_(* &quot;-&quot;??_);_(@_)">
                  <c:v>5.508</c:v>
                </c:pt>
                <c:pt idx="155" formatCode="_(* #,##0.00_);_(* \(#,##0.00\);_(* &quot;-&quot;??_);_(@_)">
                  <c:v>5.7329999999999997</c:v>
                </c:pt>
                <c:pt idx="156" formatCode="_(* #,##0.00_);_(* \(#,##0.00\);_(* &quot;-&quot;??_);_(@_)">
                  <c:v>5.8559999999999999</c:v>
                </c:pt>
                <c:pt idx="157" formatCode="_(* #,##0.00_);_(* \(#,##0.00\);_(* &quot;-&quot;??_);_(@_)">
                  <c:v>5.827</c:v>
                </c:pt>
                <c:pt idx="158" formatCode="_(* #,##0.00_);_(* \(#,##0.00\);_(* &quot;-&quot;??_);_(@_)">
                  <c:v>5.7480000000000002</c:v>
                </c:pt>
                <c:pt idx="159" formatCode="_(* #,##0.00_);_(* \(#,##0.00\);_(* &quot;-&quot;??_);_(@_)">
                  <c:v>5.5380000000000003</c:v>
                </c:pt>
                <c:pt idx="160" formatCode="_(* #,##0.00_);_(* \(#,##0.00\);_(* &quot;-&quot;??_);_(@_)">
                  <c:v>5.56</c:v>
                </c:pt>
                <c:pt idx="161" formatCode="_(* #,##0.00_);_(* \(#,##0.00\);_(* &quot;-&quot;??_);_(@_)">
                  <c:v>5.59</c:v>
                </c:pt>
                <c:pt idx="162" formatCode="_(* #,##0.00_);_(* \(#,##0.00\);_(* &quot;-&quot;??_);_(@_)">
                  <c:v>5.6349999999999998</c:v>
                </c:pt>
                <c:pt idx="163" formatCode="_(* #,##0.00_);_(* \(#,##0.00\);_(* &quot;-&quot;??_);_(@_)">
                  <c:v>5.657</c:v>
                </c:pt>
                <c:pt idx="164" formatCode="_(* #,##0.00_);_(* \(#,##0.00\);_(* &quot;-&quot;??_);_(@_)">
                  <c:v>5.6630000000000003</c:v>
                </c:pt>
                <c:pt idx="165" formatCode="_(* #,##0.00_);_(* \(#,##0.00\);_(* &quot;-&quot;??_);_(@_)">
                  <c:v>5.7030000000000003</c:v>
                </c:pt>
                <c:pt idx="166" formatCode="_(* #,##0.00_);_(* \(#,##0.00\);_(* &quot;-&quot;??_);_(@_)">
                  <c:v>5.8230000000000004</c:v>
                </c:pt>
                <c:pt idx="167" formatCode="_(* #,##0.00_);_(* \(#,##0.00\);_(* &quot;-&quot;??_);_(@_)">
                  <c:v>6.0579999999999998</c:v>
                </c:pt>
                <c:pt idx="168" formatCode="_(* #,##0.00_);_(* \(#,##0.00\);_(* &quot;-&quot;??_);_(@_)">
                  <c:v>6.1829999999999998</c:v>
                </c:pt>
                <c:pt idx="169" formatCode="_(* #,##0.00_);_(* \(#,##0.00\);_(* &quot;-&quot;??_);_(@_)">
                  <c:v>6.1550000000000002</c:v>
                </c:pt>
                <c:pt idx="170" formatCode="_(* #,##0.00_);_(* \(#,##0.00\);_(* &quot;-&quot;??_);_(@_)">
                  <c:v>6.0759999999999996</c:v>
                </c:pt>
                <c:pt idx="171" formatCode="_(* #,##0.00_);_(* \(#,##0.00\);_(* &quot;-&quot;??_);_(@_)">
                  <c:v>5.8659999999999997</c:v>
                </c:pt>
                <c:pt idx="172" formatCode="_(* #,##0.00_);_(* \(#,##0.00\);_(* &quot;-&quot;??_);_(@_)">
                  <c:v>5.8609999999999998</c:v>
                </c:pt>
                <c:pt idx="173" formatCode="_(* #,##0.00_);_(* \(#,##0.00\);_(* &quot;-&quot;??_);_(@_)">
                  <c:v>5.8929999999999998</c:v>
                </c:pt>
                <c:pt idx="174" formatCode="_(* #,##0.00_);_(* \(#,##0.00\);_(* &quot;-&quot;??_);_(@_)">
                  <c:v>5.9359999999999999</c:v>
                </c:pt>
                <c:pt idx="175" formatCode="_(* #,##0.00_);_(* \(#,##0.00\);_(* &quot;-&quot;??_);_(@_)">
                  <c:v>5.9779999999999998</c:v>
                </c:pt>
                <c:pt idx="176" formatCode="_(* #,##0.00_);_(* \(#,##0.00\);_(* &quot;-&quot;??_);_(@_)">
                  <c:v>5.9889999999999999</c:v>
                </c:pt>
                <c:pt idx="177" formatCode="_(* #,##0.00_);_(* \(#,##0.00\);_(* &quot;-&quot;??_);_(@_)">
                  <c:v>6.0439999999999996</c:v>
                </c:pt>
                <c:pt idx="178" formatCode="_(* #,##0.00_);_(* \(#,##0.00\);_(* &quot;-&quot;??_);_(@_)">
                  <c:v>6.1639999999999997</c:v>
                </c:pt>
                <c:pt idx="179" formatCode="_(* #,##0.00_);_(* \(#,##0.00\);_(* &quot;-&quot;??_);_(@_)">
                  <c:v>6.399</c:v>
                </c:pt>
                <c:pt idx="180" formatCode="_(* #,##0.00_);_(* \(#,##0.00\);_(* &quot;-&quot;??_);_(@_)">
                  <c:v>6.524</c:v>
                </c:pt>
                <c:pt idx="181" formatCode="_(* #,##0.00_);_(* \(#,##0.00\);_(* &quot;-&quot;??_);_(@_)">
                  <c:v>6.4960000000000004</c:v>
                </c:pt>
                <c:pt idx="182" formatCode="_(* #,##0.00_);_(* \(#,##0.00\);_(* &quot;-&quot;??_);_(@_)">
                  <c:v>6.4169999999999998</c:v>
                </c:pt>
                <c:pt idx="183" formatCode="_(* #,##0.00_);_(* \(#,##0.00\);_(* &quot;-&quot;??_);_(@_)">
                  <c:v>6.2069999999999999</c:v>
                </c:pt>
                <c:pt idx="184" formatCode="_(* #,##0.00_);_(* \(#,##0.00\);_(* &quot;-&quot;??_);_(@_)">
                  <c:v>6.1920000000000002</c:v>
                </c:pt>
                <c:pt idx="185" formatCode="_(* #,##0.00_);_(* \(#,##0.00\);_(* &quot;-&quot;??_);_(@_)">
                  <c:v>6.2320000000000002</c:v>
                </c:pt>
                <c:pt idx="186" formatCode="_(* #,##0.00_);_(* \(#,##0.00\);_(* &quot;-&quot;??_);_(@_)">
                  <c:v>6.282</c:v>
                </c:pt>
                <c:pt idx="187" formatCode="_(* #,##0.00_);_(* \(#,##0.00\);_(* &quot;-&quot;??_);_(@_)">
                  <c:v>6.327</c:v>
                </c:pt>
                <c:pt idx="188" formatCode="_(* #,##0.00_);_(* \(#,##0.00\);_(* &quot;-&quot;??_);_(@_)">
                  <c:v>6.3419999999999996</c:v>
                </c:pt>
                <c:pt idx="189" formatCode="_(* #,##0.00_);_(* \(#,##0.00\);_(* &quot;-&quot;??_);_(@_)">
                  <c:v>6.407</c:v>
                </c:pt>
                <c:pt idx="190" formatCode="_(* #,##0.00_);_(* \(#,##0.00\);_(* &quot;-&quot;??_);_(@_)">
                  <c:v>6.5270000000000001</c:v>
                </c:pt>
                <c:pt idx="191" formatCode="_(* #,##0.00_);_(* \(#,##0.00\);_(* &quot;-&quot;??_);_(@_)">
                  <c:v>6.7619999999999996</c:v>
                </c:pt>
                <c:pt idx="192" formatCode="_(* #,##0.00_);_(* \(#,##0.00\);_(* &quot;-&quot;??_);_(@_)">
                  <c:v>6.8869999999999996</c:v>
                </c:pt>
                <c:pt idx="193" formatCode="_(* #,##0.00_);_(* \(#,##0.00\);_(* &quot;-&quot;??_);_(@_)">
                  <c:v>6.859</c:v>
                </c:pt>
                <c:pt idx="194" formatCode="_(* #,##0.00_);_(* \(#,##0.00\);_(* &quot;-&quot;??_);_(@_)">
                  <c:v>6.78</c:v>
                </c:pt>
                <c:pt idx="195" formatCode="_(* #,##0.00_);_(* \(#,##0.00\);_(* &quot;-&quot;??_);_(@_)">
                  <c:v>6.57</c:v>
                </c:pt>
                <c:pt idx="196" formatCode="_(* #,##0.00_);_(* \(#,##0.00\);_(* &quot;-&quot;??_);_(@_)">
                  <c:v>6.5549999999999997</c:v>
                </c:pt>
                <c:pt idx="197" formatCode="_(* #,##0.00_);_(* \(#,##0.00\);_(* &quot;-&quot;??_);_(@_)">
                  <c:v>6.5949999999999998</c:v>
                </c:pt>
                <c:pt idx="198" formatCode="_(* #,##0.00_);_(* \(#,##0.00\);_(* &quot;-&quot;??_);_(@_)">
                  <c:v>6.6449999999999996</c:v>
                </c:pt>
                <c:pt idx="199" formatCode="_(* #,##0.00_);_(* \(#,##0.00\);_(* &quot;-&quot;??_);_(@_)">
                  <c:v>6.69</c:v>
                </c:pt>
                <c:pt idx="200" formatCode="_(* #,##0.00_);_(* \(#,##0.00\);_(* &quot;-&quot;??_);_(@_)">
                  <c:v>6.7050000000000001</c:v>
                </c:pt>
                <c:pt idx="201" formatCode="_(* #,##0.00_);_(* \(#,##0.00\);_(* &quot;-&quot;??_);_(@_)">
                  <c:v>6.77</c:v>
                </c:pt>
                <c:pt idx="202" formatCode="_(* #,##0.00_);_(* \(#,##0.00\);_(* &quot;-&quot;??_);_(@_)">
                  <c:v>6.8949999999999996</c:v>
                </c:pt>
                <c:pt idx="203" formatCode="_(* #,##0.00_);_(* \(#,##0.00\);_(* &quot;-&quot;??_);_(@_)">
                  <c:v>7.13</c:v>
                </c:pt>
                <c:pt idx="204" formatCode="_(* #,##0.00_);_(* \(#,##0.00\);_(* &quot;-&quot;??_);_(@_)">
                  <c:v>7.2549999999999999</c:v>
                </c:pt>
                <c:pt idx="205" formatCode="_(* #,##0.00_);_(* \(#,##0.00\);_(* &quot;-&quot;??_);_(@_)">
                  <c:v>7.2270000000000003</c:v>
                </c:pt>
                <c:pt idx="206" formatCode="_(* #,##0.00_);_(* \(#,##0.00\);_(* &quot;-&quot;??_);_(@_)">
                  <c:v>7.1479999999999997</c:v>
                </c:pt>
                <c:pt idx="207" formatCode="_(* #,##0.00_);_(* \(#,##0.00\);_(* &quot;-&quot;??_);_(@_)">
                  <c:v>6.9379999999999997</c:v>
                </c:pt>
                <c:pt idx="208" formatCode="_(* #,##0.00_);_(* \(#,##0.00\);_(* &quot;-&quot;??_);_(@_)">
                  <c:v>6.923</c:v>
                </c:pt>
                <c:pt idx="209" formatCode="_(* #,##0.00_);_(* \(#,##0.00\);_(* &quot;-&quot;??_);_(@_)">
                  <c:v>6.9630000000000001</c:v>
                </c:pt>
                <c:pt idx="210" formatCode="_(* #,##0.00_);_(* \(#,##0.00\);_(* &quot;-&quot;??_);_(@_)">
                  <c:v>7.0129999999999999</c:v>
                </c:pt>
                <c:pt idx="211" formatCode="_(* #,##0.00_);_(* \(#,##0.00\);_(* &quot;-&quot;??_);_(@_)">
                  <c:v>7.0579999999999998</c:v>
                </c:pt>
                <c:pt idx="212" formatCode="_(* #,##0.00_);_(* \(#,##0.00\);_(* &quot;-&quot;??_);_(@_)">
                  <c:v>7.0730000000000004</c:v>
                </c:pt>
                <c:pt idx="213" formatCode="_(* #,##0.00_);_(* \(#,##0.00\);_(* &quot;-&quot;??_);_(@_)">
                  <c:v>7.1379999999999999</c:v>
                </c:pt>
                <c:pt idx="214" formatCode="_(* #,##0.00_);_(* \(#,##0.00\);_(* &quot;-&quot;??_);_(@_)">
                  <c:v>7.2629999999999999</c:v>
                </c:pt>
                <c:pt idx="215" formatCode="_(* #,##0.00_);_(* \(#,##0.00\);_(* &quot;-&quot;??_);_(@_)">
                  <c:v>7.4980000000000002</c:v>
                </c:pt>
              </c:numCache>
            </c:numRef>
          </c:val>
          <c:smooth val="0"/>
          <c:extLst>
            <c:ext xmlns:c16="http://schemas.microsoft.com/office/drawing/2014/chart" uri="{C3380CC4-5D6E-409C-BE32-E72D297353CC}">
              <c16:uniqueId val="{00000006-4F86-49F8-A829-A6A2B31BE2AE}"/>
            </c:ext>
          </c:extLst>
        </c:ser>
        <c:ser>
          <c:idx val="8"/>
          <c:order val="7"/>
          <c:tx>
            <c:strRef>
              <c:f>'Monthly Data'!$AU$6</c:f>
              <c:strCache>
                <c:ptCount val="1"/>
                <c:pt idx="0">
                  <c:v>1/3/2012</c:v>
                </c:pt>
              </c:strCache>
            </c:strRef>
          </c:tx>
          <c:spPr>
            <a:ln w="28575" cap="rnd">
              <a:solidFill>
                <a:schemeClr val="accent3">
                  <a:lumMod val="60000"/>
                </a:schemeClr>
              </a:solidFill>
              <a:round/>
            </a:ln>
            <a:effectLst/>
          </c:spPr>
          <c:marker>
            <c:symbol val="none"/>
          </c:marker>
          <c:cat>
            <c:numRef>
              <c:f>'Monthly Data'!$B$12:$B$407</c:f>
              <c:numCache>
                <c:formatCode>mmm\-yy</c:formatCode>
                <c:ptCount val="396"/>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pt idx="77">
                  <c:v>41791</c:v>
                </c:pt>
                <c:pt idx="78">
                  <c:v>41821</c:v>
                </c:pt>
                <c:pt idx="79">
                  <c:v>41852</c:v>
                </c:pt>
                <c:pt idx="80">
                  <c:v>41883</c:v>
                </c:pt>
                <c:pt idx="81">
                  <c:v>41913</c:v>
                </c:pt>
                <c:pt idx="82">
                  <c:v>41944</c:v>
                </c:pt>
                <c:pt idx="83">
                  <c:v>41974</c:v>
                </c:pt>
                <c:pt idx="84">
                  <c:v>42005</c:v>
                </c:pt>
                <c:pt idx="85">
                  <c:v>42036</c:v>
                </c:pt>
                <c:pt idx="86">
                  <c:v>42064</c:v>
                </c:pt>
                <c:pt idx="87">
                  <c:v>42095</c:v>
                </c:pt>
                <c:pt idx="88">
                  <c:v>42125</c:v>
                </c:pt>
                <c:pt idx="89">
                  <c:v>42156</c:v>
                </c:pt>
                <c:pt idx="90">
                  <c:v>42186</c:v>
                </c:pt>
                <c:pt idx="91">
                  <c:v>42217</c:v>
                </c:pt>
                <c:pt idx="92">
                  <c:v>42248</c:v>
                </c:pt>
                <c:pt idx="93">
                  <c:v>42278</c:v>
                </c:pt>
                <c:pt idx="94">
                  <c:v>42309</c:v>
                </c:pt>
                <c:pt idx="95">
                  <c:v>42339</c:v>
                </c:pt>
                <c:pt idx="96">
                  <c:v>42370</c:v>
                </c:pt>
                <c:pt idx="97">
                  <c:v>42401</c:v>
                </c:pt>
                <c:pt idx="98">
                  <c:v>42430</c:v>
                </c:pt>
                <c:pt idx="99">
                  <c:v>42461</c:v>
                </c:pt>
                <c:pt idx="100">
                  <c:v>42491</c:v>
                </c:pt>
                <c:pt idx="101">
                  <c:v>42522</c:v>
                </c:pt>
                <c:pt idx="102">
                  <c:v>42552</c:v>
                </c:pt>
                <c:pt idx="103">
                  <c:v>42583</c:v>
                </c:pt>
                <c:pt idx="104">
                  <c:v>42614</c:v>
                </c:pt>
                <c:pt idx="105">
                  <c:v>42644</c:v>
                </c:pt>
                <c:pt idx="106">
                  <c:v>42675</c:v>
                </c:pt>
                <c:pt idx="107">
                  <c:v>42705</c:v>
                </c:pt>
                <c:pt idx="108">
                  <c:v>42736</c:v>
                </c:pt>
                <c:pt idx="109">
                  <c:v>42767</c:v>
                </c:pt>
                <c:pt idx="110">
                  <c:v>42795</c:v>
                </c:pt>
                <c:pt idx="111">
                  <c:v>42826</c:v>
                </c:pt>
                <c:pt idx="112">
                  <c:v>42856</c:v>
                </c:pt>
                <c:pt idx="113">
                  <c:v>42887</c:v>
                </c:pt>
                <c:pt idx="114">
                  <c:v>42917</c:v>
                </c:pt>
                <c:pt idx="115">
                  <c:v>42948</c:v>
                </c:pt>
                <c:pt idx="116">
                  <c:v>42979</c:v>
                </c:pt>
                <c:pt idx="117">
                  <c:v>43009</c:v>
                </c:pt>
                <c:pt idx="118">
                  <c:v>43040</c:v>
                </c:pt>
                <c:pt idx="119">
                  <c:v>43070</c:v>
                </c:pt>
                <c:pt idx="120">
                  <c:v>43101</c:v>
                </c:pt>
                <c:pt idx="121">
                  <c:v>43132</c:v>
                </c:pt>
                <c:pt idx="122">
                  <c:v>43160</c:v>
                </c:pt>
                <c:pt idx="123">
                  <c:v>43191</c:v>
                </c:pt>
                <c:pt idx="124">
                  <c:v>43221</c:v>
                </c:pt>
                <c:pt idx="125">
                  <c:v>43252</c:v>
                </c:pt>
                <c:pt idx="126">
                  <c:v>43282</c:v>
                </c:pt>
                <c:pt idx="127">
                  <c:v>43313</c:v>
                </c:pt>
                <c:pt idx="128">
                  <c:v>43344</c:v>
                </c:pt>
                <c:pt idx="129">
                  <c:v>43374</c:v>
                </c:pt>
                <c:pt idx="130">
                  <c:v>43405</c:v>
                </c:pt>
                <c:pt idx="131">
                  <c:v>43435</c:v>
                </c:pt>
                <c:pt idx="132">
                  <c:v>43466</c:v>
                </c:pt>
                <c:pt idx="133">
                  <c:v>43497</c:v>
                </c:pt>
                <c:pt idx="134">
                  <c:v>43525</c:v>
                </c:pt>
                <c:pt idx="135">
                  <c:v>43556</c:v>
                </c:pt>
                <c:pt idx="136">
                  <c:v>43586</c:v>
                </c:pt>
                <c:pt idx="137">
                  <c:v>43617</c:v>
                </c:pt>
                <c:pt idx="138">
                  <c:v>43647</c:v>
                </c:pt>
                <c:pt idx="139">
                  <c:v>43678</c:v>
                </c:pt>
                <c:pt idx="140">
                  <c:v>43709</c:v>
                </c:pt>
                <c:pt idx="141">
                  <c:v>43739</c:v>
                </c:pt>
                <c:pt idx="142">
                  <c:v>43770</c:v>
                </c:pt>
                <c:pt idx="143">
                  <c:v>43800</c:v>
                </c:pt>
                <c:pt idx="144">
                  <c:v>43831</c:v>
                </c:pt>
                <c:pt idx="145">
                  <c:v>43862</c:v>
                </c:pt>
                <c:pt idx="146">
                  <c:v>43891</c:v>
                </c:pt>
                <c:pt idx="147">
                  <c:v>43922</c:v>
                </c:pt>
                <c:pt idx="148">
                  <c:v>43952</c:v>
                </c:pt>
                <c:pt idx="149">
                  <c:v>43983</c:v>
                </c:pt>
                <c:pt idx="150">
                  <c:v>44013</c:v>
                </c:pt>
                <c:pt idx="151">
                  <c:v>44044</c:v>
                </c:pt>
                <c:pt idx="152">
                  <c:v>44075</c:v>
                </c:pt>
                <c:pt idx="153">
                  <c:v>44105</c:v>
                </c:pt>
                <c:pt idx="154">
                  <c:v>44136</c:v>
                </c:pt>
                <c:pt idx="155">
                  <c:v>44166</c:v>
                </c:pt>
                <c:pt idx="156">
                  <c:v>44197</c:v>
                </c:pt>
                <c:pt idx="157">
                  <c:v>44228</c:v>
                </c:pt>
                <c:pt idx="158">
                  <c:v>44256</c:v>
                </c:pt>
                <c:pt idx="159">
                  <c:v>44287</c:v>
                </c:pt>
                <c:pt idx="160">
                  <c:v>44317</c:v>
                </c:pt>
                <c:pt idx="161">
                  <c:v>44348</c:v>
                </c:pt>
                <c:pt idx="162">
                  <c:v>44378</c:v>
                </c:pt>
                <c:pt idx="163">
                  <c:v>44409</c:v>
                </c:pt>
                <c:pt idx="164">
                  <c:v>44440</c:v>
                </c:pt>
                <c:pt idx="165">
                  <c:v>44470</c:v>
                </c:pt>
                <c:pt idx="166">
                  <c:v>44501</c:v>
                </c:pt>
                <c:pt idx="167">
                  <c:v>44531</c:v>
                </c:pt>
                <c:pt idx="168">
                  <c:v>44562</c:v>
                </c:pt>
                <c:pt idx="169">
                  <c:v>44593</c:v>
                </c:pt>
                <c:pt idx="170">
                  <c:v>44621</c:v>
                </c:pt>
                <c:pt idx="171">
                  <c:v>44652</c:v>
                </c:pt>
                <c:pt idx="172">
                  <c:v>44682</c:v>
                </c:pt>
                <c:pt idx="173">
                  <c:v>44713</c:v>
                </c:pt>
                <c:pt idx="174">
                  <c:v>44743</c:v>
                </c:pt>
                <c:pt idx="175">
                  <c:v>44774</c:v>
                </c:pt>
                <c:pt idx="176">
                  <c:v>44805</c:v>
                </c:pt>
                <c:pt idx="177">
                  <c:v>44835</c:v>
                </c:pt>
                <c:pt idx="178">
                  <c:v>44866</c:v>
                </c:pt>
                <c:pt idx="179">
                  <c:v>44896</c:v>
                </c:pt>
                <c:pt idx="180">
                  <c:v>44927</c:v>
                </c:pt>
                <c:pt idx="181">
                  <c:v>44958</c:v>
                </c:pt>
                <c:pt idx="182">
                  <c:v>44986</c:v>
                </c:pt>
                <c:pt idx="183">
                  <c:v>45017</c:v>
                </c:pt>
                <c:pt idx="184">
                  <c:v>45047</c:v>
                </c:pt>
                <c:pt idx="185">
                  <c:v>45078</c:v>
                </c:pt>
                <c:pt idx="186">
                  <c:v>45108</c:v>
                </c:pt>
                <c:pt idx="187">
                  <c:v>45139</c:v>
                </c:pt>
                <c:pt idx="188">
                  <c:v>45170</c:v>
                </c:pt>
                <c:pt idx="189">
                  <c:v>45200</c:v>
                </c:pt>
                <c:pt idx="190">
                  <c:v>45231</c:v>
                </c:pt>
                <c:pt idx="191">
                  <c:v>45261</c:v>
                </c:pt>
                <c:pt idx="192">
                  <c:v>45292</c:v>
                </c:pt>
                <c:pt idx="193">
                  <c:v>45323</c:v>
                </c:pt>
                <c:pt idx="194">
                  <c:v>45352</c:v>
                </c:pt>
                <c:pt idx="195">
                  <c:v>45383</c:v>
                </c:pt>
                <c:pt idx="196">
                  <c:v>45413</c:v>
                </c:pt>
                <c:pt idx="197">
                  <c:v>45444</c:v>
                </c:pt>
                <c:pt idx="198">
                  <c:v>45474</c:v>
                </c:pt>
                <c:pt idx="199">
                  <c:v>45505</c:v>
                </c:pt>
                <c:pt idx="200">
                  <c:v>45536</c:v>
                </c:pt>
                <c:pt idx="201">
                  <c:v>45566</c:v>
                </c:pt>
                <c:pt idx="202">
                  <c:v>45597</c:v>
                </c:pt>
                <c:pt idx="203">
                  <c:v>45627</c:v>
                </c:pt>
                <c:pt idx="204">
                  <c:v>45658</c:v>
                </c:pt>
                <c:pt idx="205">
                  <c:v>45689</c:v>
                </c:pt>
                <c:pt idx="206">
                  <c:v>45717</c:v>
                </c:pt>
                <c:pt idx="207">
                  <c:v>45748</c:v>
                </c:pt>
                <c:pt idx="208">
                  <c:v>45778</c:v>
                </c:pt>
                <c:pt idx="209">
                  <c:v>45809</c:v>
                </c:pt>
                <c:pt idx="210">
                  <c:v>45839</c:v>
                </c:pt>
                <c:pt idx="211">
                  <c:v>45870</c:v>
                </c:pt>
                <c:pt idx="212">
                  <c:v>45901</c:v>
                </c:pt>
                <c:pt idx="213">
                  <c:v>45931</c:v>
                </c:pt>
                <c:pt idx="214">
                  <c:v>45962</c:v>
                </c:pt>
                <c:pt idx="215">
                  <c:v>45992</c:v>
                </c:pt>
                <c:pt idx="216">
                  <c:v>46023</c:v>
                </c:pt>
                <c:pt idx="217">
                  <c:v>46054</c:v>
                </c:pt>
                <c:pt idx="218">
                  <c:v>46082</c:v>
                </c:pt>
                <c:pt idx="219">
                  <c:v>46113</c:v>
                </c:pt>
                <c:pt idx="220">
                  <c:v>46143</c:v>
                </c:pt>
                <c:pt idx="221">
                  <c:v>46174</c:v>
                </c:pt>
                <c:pt idx="222">
                  <c:v>46204</c:v>
                </c:pt>
                <c:pt idx="223">
                  <c:v>46235</c:v>
                </c:pt>
                <c:pt idx="224">
                  <c:v>46266</c:v>
                </c:pt>
                <c:pt idx="225">
                  <c:v>46296</c:v>
                </c:pt>
                <c:pt idx="226">
                  <c:v>46327</c:v>
                </c:pt>
                <c:pt idx="227">
                  <c:v>46357</c:v>
                </c:pt>
                <c:pt idx="228">
                  <c:v>46388</c:v>
                </c:pt>
                <c:pt idx="229">
                  <c:v>46419</c:v>
                </c:pt>
                <c:pt idx="230">
                  <c:v>46447</c:v>
                </c:pt>
                <c:pt idx="231">
                  <c:v>46478</c:v>
                </c:pt>
                <c:pt idx="232">
                  <c:v>46508</c:v>
                </c:pt>
                <c:pt idx="233">
                  <c:v>46539</c:v>
                </c:pt>
                <c:pt idx="234">
                  <c:v>46569</c:v>
                </c:pt>
                <c:pt idx="235">
                  <c:v>46600</c:v>
                </c:pt>
                <c:pt idx="236">
                  <c:v>46631</c:v>
                </c:pt>
                <c:pt idx="237">
                  <c:v>46661</c:v>
                </c:pt>
                <c:pt idx="238">
                  <c:v>46692</c:v>
                </c:pt>
                <c:pt idx="239">
                  <c:v>46722</c:v>
                </c:pt>
                <c:pt idx="240">
                  <c:v>46753</c:v>
                </c:pt>
                <c:pt idx="241">
                  <c:v>46784</c:v>
                </c:pt>
                <c:pt idx="242">
                  <c:v>46813</c:v>
                </c:pt>
                <c:pt idx="243">
                  <c:v>46844</c:v>
                </c:pt>
                <c:pt idx="244">
                  <c:v>46874</c:v>
                </c:pt>
                <c:pt idx="245">
                  <c:v>46905</c:v>
                </c:pt>
                <c:pt idx="246">
                  <c:v>46935</c:v>
                </c:pt>
                <c:pt idx="247">
                  <c:v>46966</c:v>
                </c:pt>
                <c:pt idx="248">
                  <c:v>46997</c:v>
                </c:pt>
                <c:pt idx="249">
                  <c:v>47027</c:v>
                </c:pt>
                <c:pt idx="250">
                  <c:v>47058</c:v>
                </c:pt>
                <c:pt idx="251">
                  <c:v>47088</c:v>
                </c:pt>
                <c:pt idx="252">
                  <c:v>47119</c:v>
                </c:pt>
                <c:pt idx="253">
                  <c:v>47150</c:v>
                </c:pt>
                <c:pt idx="254">
                  <c:v>47178</c:v>
                </c:pt>
                <c:pt idx="255">
                  <c:v>47209</c:v>
                </c:pt>
                <c:pt idx="256">
                  <c:v>47239</c:v>
                </c:pt>
                <c:pt idx="257">
                  <c:v>47270</c:v>
                </c:pt>
                <c:pt idx="258">
                  <c:v>47300</c:v>
                </c:pt>
                <c:pt idx="259">
                  <c:v>47331</c:v>
                </c:pt>
                <c:pt idx="260">
                  <c:v>47362</c:v>
                </c:pt>
                <c:pt idx="261">
                  <c:v>47392</c:v>
                </c:pt>
                <c:pt idx="262">
                  <c:v>47423</c:v>
                </c:pt>
                <c:pt idx="263">
                  <c:v>47453</c:v>
                </c:pt>
                <c:pt idx="264">
                  <c:v>47484</c:v>
                </c:pt>
                <c:pt idx="265">
                  <c:v>47515</c:v>
                </c:pt>
                <c:pt idx="266">
                  <c:v>47543</c:v>
                </c:pt>
                <c:pt idx="267">
                  <c:v>47574</c:v>
                </c:pt>
                <c:pt idx="268">
                  <c:v>47604</c:v>
                </c:pt>
                <c:pt idx="269">
                  <c:v>47635</c:v>
                </c:pt>
                <c:pt idx="270">
                  <c:v>47665</c:v>
                </c:pt>
                <c:pt idx="271">
                  <c:v>47696</c:v>
                </c:pt>
                <c:pt idx="272">
                  <c:v>47727</c:v>
                </c:pt>
                <c:pt idx="273">
                  <c:v>47757</c:v>
                </c:pt>
                <c:pt idx="274">
                  <c:v>47788</c:v>
                </c:pt>
                <c:pt idx="275">
                  <c:v>47818</c:v>
                </c:pt>
                <c:pt idx="276">
                  <c:v>47849</c:v>
                </c:pt>
                <c:pt idx="277">
                  <c:v>47880</c:v>
                </c:pt>
                <c:pt idx="278">
                  <c:v>47908</c:v>
                </c:pt>
                <c:pt idx="279">
                  <c:v>47939</c:v>
                </c:pt>
                <c:pt idx="280">
                  <c:v>47969</c:v>
                </c:pt>
                <c:pt idx="281">
                  <c:v>48000</c:v>
                </c:pt>
                <c:pt idx="282">
                  <c:v>48030</c:v>
                </c:pt>
                <c:pt idx="283">
                  <c:v>48061</c:v>
                </c:pt>
                <c:pt idx="284">
                  <c:v>48092</c:v>
                </c:pt>
                <c:pt idx="285">
                  <c:v>48122</c:v>
                </c:pt>
                <c:pt idx="286">
                  <c:v>48153</c:v>
                </c:pt>
                <c:pt idx="287">
                  <c:v>48183</c:v>
                </c:pt>
                <c:pt idx="288">
                  <c:v>48214</c:v>
                </c:pt>
                <c:pt idx="289">
                  <c:v>48245</c:v>
                </c:pt>
                <c:pt idx="290">
                  <c:v>48274</c:v>
                </c:pt>
                <c:pt idx="291">
                  <c:v>48305</c:v>
                </c:pt>
                <c:pt idx="292">
                  <c:v>48335</c:v>
                </c:pt>
                <c:pt idx="293">
                  <c:v>48366</c:v>
                </c:pt>
                <c:pt idx="294">
                  <c:v>48396</c:v>
                </c:pt>
                <c:pt idx="295">
                  <c:v>48427</c:v>
                </c:pt>
                <c:pt idx="296">
                  <c:v>48458</c:v>
                </c:pt>
                <c:pt idx="297">
                  <c:v>48488</c:v>
                </c:pt>
                <c:pt idx="298">
                  <c:v>48519</c:v>
                </c:pt>
                <c:pt idx="299">
                  <c:v>48549</c:v>
                </c:pt>
                <c:pt idx="300">
                  <c:v>48580</c:v>
                </c:pt>
                <c:pt idx="301">
                  <c:v>48611</c:v>
                </c:pt>
                <c:pt idx="302">
                  <c:v>48639</c:v>
                </c:pt>
                <c:pt idx="303">
                  <c:v>48670</c:v>
                </c:pt>
                <c:pt idx="304">
                  <c:v>48700</c:v>
                </c:pt>
                <c:pt idx="305">
                  <c:v>48731</c:v>
                </c:pt>
                <c:pt idx="306">
                  <c:v>48761</c:v>
                </c:pt>
                <c:pt idx="307">
                  <c:v>48792</c:v>
                </c:pt>
                <c:pt idx="308">
                  <c:v>48823</c:v>
                </c:pt>
                <c:pt idx="309">
                  <c:v>48853</c:v>
                </c:pt>
                <c:pt idx="310">
                  <c:v>48884</c:v>
                </c:pt>
                <c:pt idx="311">
                  <c:v>48914</c:v>
                </c:pt>
                <c:pt idx="312">
                  <c:v>48945</c:v>
                </c:pt>
                <c:pt idx="313">
                  <c:v>48976</c:v>
                </c:pt>
                <c:pt idx="314">
                  <c:v>49004</c:v>
                </c:pt>
                <c:pt idx="315">
                  <c:v>49035</c:v>
                </c:pt>
                <c:pt idx="316">
                  <c:v>49065</c:v>
                </c:pt>
                <c:pt idx="317">
                  <c:v>49096</c:v>
                </c:pt>
                <c:pt idx="318">
                  <c:v>49126</c:v>
                </c:pt>
                <c:pt idx="319">
                  <c:v>49157</c:v>
                </c:pt>
                <c:pt idx="320">
                  <c:v>49188</c:v>
                </c:pt>
                <c:pt idx="321">
                  <c:v>49218</c:v>
                </c:pt>
                <c:pt idx="322">
                  <c:v>49249</c:v>
                </c:pt>
                <c:pt idx="323">
                  <c:v>49279</c:v>
                </c:pt>
                <c:pt idx="324">
                  <c:v>49310</c:v>
                </c:pt>
                <c:pt idx="325">
                  <c:v>49341</c:v>
                </c:pt>
                <c:pt idx="326">
                  <c:v>49369</c:v>
                </c:pt>
                <c:pt idx="327">
                  <c:v>49400</c:v>
                </c:pt>
                <c:pt idx="328">
                  <c:v>49430</c:v>
                </c:pt>
                <c:pt idx="329">
                  <c:v>49461</c:v>
                </c:pt>
                <c:pt idx="330">
                  <c:v>49491</c:v>
                </c:pt>
                <c:pt idx="331">
                  <c:v>49522</c:v>
                </c:pt>
                <c:pt idx="332">
                  <c:v>49553</c:v>
                </c:pt>
                <c:pt idx="333">
                  <c:v>49583</c:v>
                </c:pt>
                <c:pt idx="334">
                  <c:v>49614</c:v>
                </c:pt>
                <c:pt idx="335">
                  <c:v>49644</c:v>
                </c:pt>
                <c:pt idx="336">
                  <c:v>49675</c:v>
                </c:pt>
                <c:pt idx="337">
                  <c:v>49706</c:v>
                </c:pt>
                <c:pt idx="338">
                  <c:v>49735</c:v>
                </c:pt>
                <c:pt idx="339">
                  <c:v>49766</c:v>
                </c:pt>
                <c:pt idx="340">
                  <c:v>49796</c:v>
                </c:pt>
                <c:pt idx="341">
                  <c:v>49827</c:v>
                </c:pt>
                <c:pt idx="342">
                  <c:v>49857</c:v>
                </c:pt>
                <c:pt idx="343">
                  <c:v>49888</c:v>
                </c:pt>
                <c:pt idx="344">
                  <c:v>49919</c:v>
                </c:pt>
                <c:pt idx="345">
                  <c:v>49949</c:v>
                </c:pt>
                <c:pt idx="346">
                  <c:v>49980</c:v>
                </c:pt>
                <c:pt idx="347">
                  <c:v>50010</c:v>
                </c:pt>
                <c:pt idx="348">
                  <c:v>50041</c:v>
                </c:pt>
                <c:pt idx="349">
                  <c:v>50072</c:v>
                </c:pt>
                <c:pt idx="350">
                  <c:v>50100</c:v>
                </c:pt>
                <c:pt idx="351">
                  <c:v>50131</c:v>
                </c:pt>
                <c:pt idx="352">
                  <c:v>50161</c:v>
                </c:pt>
                <c:pt idx="353">
                  <c:v>50192</c:v>
                </c:pt>
                <c:pt idx="354">
                  <c:v>50222</c:v>
                </c:pt>
                <c:pt idx="355">
                  <c:v>50253</c:v>
                </c:pt>
                <c:pt idx="356">
                  <c:v>50284</c:v>
                </c:pt>
                <c:pt idx="357">
                  <c:v>50314</c:v>
                </c:pt>
                <c:pt idx="358">
                  <c:v>50345</c:v>
                </c:pt>
                <c:pt idx="359">
                  <c:v>50375</c:v>
                </c:pt>
                <c:pt idx="360">
                  <c:v>50406</c:v>
                </c:pt>
                <c:pt idx="361">
                  <c:v>50437</c:v>
                </c:pt>
                <c:pt idx="362">
                  <c:v>50465</c:v>
                </c:pt>
                <c:pt idx="363">
                  <c:v>50496</c:v>
                </c:pt>
                <c:pt idx="364">
                  <c:v>50526</c:v>
                </c:pt>
                <c:pt idx="365">
                  <c:v>50557</c:v>
                </c:pt>
                <c:pt idx="366">
                  <c:v>50587</c:v>
                </c:pt>
                <c:pt idx="367">
                  <c:v>50618</c:v>
                </c:pt>
                <c:pt idx="368">
                  <c:v>50649</c:v>
                </c:pt>
                <c:pt idx="369">
                  <c:v>50679</c:v>
                </c:pt>
                <c:pt idx="370">
                  <c:v>50710</c:v>
                </c:pt>
                <c:pt idx="371">
                  <c:v>50740</c:v>
                </c:pt>
                <c:pt idx="372">
                  <c:v>50771</c:v>
                </c:pt>
                <c:pt idx="373">
                  <c:v>50802</c:v>
                </c:pt>
                <c:pt idx="374">
                  <c:v>50830</c:v>
                </c:pt>
                <c:pt idx="375">
                  <c:v>50861</c:v>
                </c:pt>
                <c:pt idx="376">
                  <c:v>50891</c:v>
                </c:pt>
                <c:pt idx="377">
                  <c:v>50922</c:v>
                </c:pt>
                <c:pt idx="378">
                  <c:v>50952</c:v>
                </c:pt>
                <c:pt idx="379">
                  <c:v>50983</c:v>
                </c:pt>
                <c:pt idx="380">
                  <c:v>51014</c:v>
                </c:pt>
                <c:pt idx="381">
                  <c:v>51044</c:v>
                </c:pt>
                <c:pt idx="382">
                  <c:v>51075</c:v>
                </c:pt>
                <c:pt idx="383">
                  <c:v>51105</c:v>
                </c:pt>
                <c:pt idx="384">
                  <c:v>51136</c:v>
                </c:pt>
                <c:pt idx="385">
                  <c:v>51167</c:v>
                </c:pt>
                <c:pt idx="386">
                  <c:v>51196</c:v>
                </c:pt>
                <c:pt idx="387">
                  <c:v>51227</c:v>
                </c:pt>
                <c:pt idx="388">
                  <c:v>51257</c:v>
                </c:pt>
                <c:pt idx="389">
                  <c:v>51288</c:v>
                </c:pt>
                <c:pt idx="390">
                  <c:v>51318</c:v>
                </c:pt>
                <c:pt idx="391">
                  <c:v>51349</c:v>
                </c:pt>
                <c:pt idx="392">
                  <c:v>51380</c:v>
                </c:pt>
                <c:pt idx="393">
                  <c:v>51410</c:v>
                </c:pt>
                <c:pt idx="394">
                  <c:v>51441</c:v>
                </c:pt>
                <c:pt idx="395">
                  <c:v>51471</c:v>
                </c:pt>
              </c:numCache>
            </c:numRef>
          </c:cat>
          <c:val>
            <c:numRef>
              <c:f>'Monthly Data'!$AU$12:$AU$407</c:f>
              <c:numCache>
                <c:formatCode>General</c:formatCode>
                <c:ptCount val="396"/>
                <c:pt idx="49" formatCode="_(* #,##0.00_);_(* \(#,##0.00\);_(* &quot;-&quot;??_);_(@_)">
                  <c:v>2.9929999999999999</c:v>
                </c:pt>
                <c:pt idx="50" formatCode="_(* #,##0.00_);_(* \(#,##0.00\);_(* &quot;-&quot;??_);_(@_)">
                  <c:v>3.0219999999999998</c:v>
                </c:pt>
                <c:pt idx="51" formatCode="_(* #,##0.00_);_(* \(#,##0.00\);_(* &quot;-&quot;??_);_(@_)">
                  <c:v>3.0840000000000001</c:v>
                </c:pt>
                <c:pt idx="52" formatCode="_(* #,##0.00_);_(* \(#,##0.00\);_(* &quot;-&quot;??_);_(@_)">
                  <c:v>3.1379999999999999</c:v>
                </c:pt>
                <c:pt idx="53" formatCode="_(* #,##0.00_);_(* \(#,##0.00\);_(* &quot;-&quot;??_);_(@_)">
                  <c:v>3.1890000000000001</c:v>
                </c:pt>
                <c:pt idx="54" formatCode="_(* #,##0.00_);_(* \(#,##0.00\);_(* &quot;-&quot;??_);_(@_)">
                  <c:v>3.2490000000000001</c:v>
                </c:pt>
                <c:pt idx="55" formatCode="_(* #,##0.00_);_(* \(#,##0.00\);_(* &quot;-&quot;??_);_(@_)">
                  <c:v>3.28</c:v>
                </c:pt>
                <c:pt idx="56" formatCode="_(* #,##0.00_);_(* \(#,##0.00\);_(* &quot;-&quot;??_);_(@_)">
                  <c:v>3.2869999999999999</c:v>
                </c:pt>
                <c:pt idx="57" formatCode="_(* #,##0.00_);_(* \(#,##0.00\);_(* &quot;-&quot;??_);_(@_)">
                  <c:v>3.3260000000000001</c:v>
                </c:pt>
                <c:pt idx="58" formatCode="_(* #,##0.00_);_(* \(#,##0.00\);_(* &quot;-&quot;??_);_(@_)">
                  <c:v>3.4769999999999999</c:v>
                </c:pt>
                <c:pt idx="59" formatCode="_(* #,##0.00_);_(* \(#,##0.00\);_(* &quot;-&quot;??_);_(@_)">
                  <c:v>3.7509999999999999</c:v>
                </c:pt>
                <c:pt idx="60" formatCode="_(* #,##0.00_);_(* \(#,##0.00\);_(* &quot;-&quot;??_);_(@_)">
                  <c:v>3.8780000000000001</c:v>
                </c:pt>
                <c:pt idx="61" formatCode="_(* #,##0.00_);_(* \(#,##0.00\);_(* &quot;-&quot;??_);_(@_)">
                  <c:v>3.879</c:v>
                </c:pt>
                <c:pt idx="62" formatCode="_(* #,##0.00_);_(* \(#,##0.00\);_(* &quot;-&quot;??_);_(@_)">
                  <c:v>3.859</c:v>
                </c:pt>
                <c:pt idx="63" formatCode="_(* #,##0.00_);_(* \(#,##0.00\);_(* &quot;-&quot;??_);_(@_)">
                  <c:v>3.81</c:v>
                </c:pt>
                <c:pt idx="64" formatCode="_(* #,##0.00_);_(* \(#,##0.00\);_(* &quot;-&quot;??_);_(@_)">
                  <c:v>3.83</c:v>
                </c:pt>
                <c:pt idx="65" formatCode="_(* #,##0.00_);_(* \(#,##0.00\);_(* &quot;-&quot;??_);_(@_)">
                  <c:v>3.859</c:v>
                </c:pt>
                <c:pt idx="66" formatCode="_(* #,##0.00_);_(* \(#,##0.00\);_(* &quot;-&quot;??_);_(@_)">
                  <c:v>3.9039999999999999</c:v>
                </c:pt>
                <c:pt idx="67" formatCode="_(* #,##0.00_);_(* \(#,##0.00\);_(* &quot;-&quot;??_);_(@_)">
                  <c:v>3.923</c:v>
                </c:pt>
                <c:pt idx="68" formatCode="_(* #,##0.00_);_(* \(#,##0.00\);_(* &quot;-&quot;??_);_(@_)">
                  <c:v>3.9260000000000002</c:v>
                </c:pt>
                <c:pt idx="69" formatCode="_(* #,##0.00_);_(* \(#,##0.00\);_(* &quot;-&quot;??_);_(@_)">
                  <c:v>3.9630000000000001</c:v>
                </c:pt>
                <c:pt idx="70" formatCode="_(* #,##0.00_);_(* \(#,##0.00\);_(* &quot;-&quot;??_);_(@_)">
                  <c:v>4.0789999999999997</c:v>
                </c:pt>
                <c:pt idx="71" formatCode="_(* #,##0.00_);_(* \(#,##0.00\);_(* &quot;-&quot;??_);_(@_)">
                  <c:v>4.3</c:v>
                </c:pt>
                <c:pt idx="72" formatCode="_(* #,##0.00_);_(* \(#,##0.00\);_(* &quot;-&quot;??_);_(@_)">
                  <c:v>4.4080000000000004</c:v>
                </c:pt>
                <c:pt idx="73" formatCode="_(* #,##0.00_);_(* \(#,##0.00\);_(* &quot;-&quot;??_);_(@_)">
                  <c:v>4.3929999999999998</c:v>
                </c:pt>
                <c:pt idx="74" formatCode="_(* #,##0.00_);_(* \(#,##0.00\);_(* &quot;-&quot;??_);_(@_)">
                  <c:v>4.3310000000000004</c:v>
                </c:pt>
                <c:pt idx="75" formatCode="_(* #,##0.00_);_(* \(#,##0.00\);_(* &quot;-&quot;??_);_(@_)">
                  <c:v>4.2089999999999996</c:v>
                </c:pt>
                <c:pt idx="76" formatCode="_(* #,##0.00_);_(* \(#,##0.00\);_(* &quot;-&quot;??_);_(@_)">
                  <c:v>4.2210000000000001</c:v>
                </c:pt>
                <c:pt idx="77" formatCode="_(* #,##0.00_);_(* \(#,##0.00\);_(* &quot;-&quot;??_);_(@_)">
                  <c:v>4.2480000000000002</c:v>
                </c:pt>
                <c:pt idx="78" formatCode="_(* #,##0.00_);_(* \(#,##0.00\);_(* &quot;-&quot;??_);_(@_)">
                  <c:v>4.2859999999999996</c:v>
                </c:pt>
                <c:pt idx="79" formatCode="_(* #,##0.00_);_(* \(#,##0.00\);_(* &quot;-&quot;??_);_(@_)">
                  <c:v>4.3040000000000003</c:v>
                </c:pt>
                <c:pt idx="80" formatCode="_(* #,##0.00_);_(* \(#,##0.00\);_(* &quot;-&quot;??_);_(@_)">
                  <c:v>4.3070000000000004</c:v>
                </c:pt>
                <c:pt idx="81" formatCode="_(* #,##0.00_);_(* \(#,##0.00\);_(* &quot;-&quot;??_);_(@_)">
                  <c:v>4.3419999999999996</c:v>
                </c:pt>
                <c:pt idx="82" formatCode="_(* #,##0.00_);_(* \(#,##0.00\);_(* &quot;-&quot;??_);_(@_)">
                  <c:v>4.4320000000000004</c:v>
                </c:pt>
                <c:pt idx="83" formatCode="_(* #,##0.00_);_(* \(#,##0.00\);_(* &quot;-&quot;??_);_(@_)">
                  <c:v>4.6349999999999998</c:v>
                </c:pt>
                <c:pt idx="84" formatCode="_(* #,##0.00_);_(* \(#,##0.00\);_(* &quot;-&quot;??_);_(@_)">
                  <c:v>4.7370000000000001</c:v>
                </c:pt>
                <c:pt idx="85" formatCode="_(* #,##0.00_);_(* \(#,##0.00\);_(* &quot;-&quot;??_);_(@_)">
                  <c:v>4.7089999999999996</c:v>
                </c:pt>
                <c:pt idx="86" formatCode="_(* #,##0.00_);_(* \(#,##0.00\);_(* &quot;-&quot;??_);_(@_)">
                  <c:v>4.6260000000000003</c:v>
                </c:pt>
                <c:pt idx="87" formatCode="_(* #,##0.00_);_(* \(#,##0.00\);_(* &quot;-&quot;??_);_(@_)">
                  <c:v>4.4580000000000002</c:v>
                </c:pt>
                <c:pt idx="88" formatCode="_(* #,##0.00_);_(* \(#,##0.00\);_(* &quot;-&quot;??_);_(@_)">
                  <c:v>4.468</c:v>
                </c:pt>
                <c:pt idx="89" formatCode="_(* #,##0.00_);_(* \(#,##0.00\);_(* &quot;-&quot;??_);_(@_)">
                  <c:v>4.4950000000000001</c:v>
                </c:pt>
                <c:pt idx="90" formatCode="_(* #,##0.00_);_(* \(#,##0.00\);_(* &quot;-&quot;??_);_(@_)">
                  <c:v>4.532</c:v>
                </c:pt>
                <c:pt idx="91" formatCode="_(* #,##0.00_);_(* \(#,##0.00\);_(* &quot;-&quot;??_);_(@_)">
                  <c:v>4.5519999999999996</c:v>
                </c:pt>
                <c:pt idx="92" formatCode="_(* #,##0.00_);_(* \(#,##0.00\);_(* &quot;-&quot;??_);_(@_)">
                  <c:v>4.5549999999999997</c:v>
                </c:pt>
                <c:pt idx="93" formatCode="_(* #,##0.00_);_(* \(#,##0.00\);_(* &quot;-&quot;??_);_(@_)">
                  <c:v>4.59</c:v>
                </c:pt>
                <c:pt idx="94" formatCode="_(* #,##0.00_);_(* \(#,##0.00\);_(* &quot;-&quot;??_);_(@_)">
                  <c:v>4.6849999999999996</c:v>
                </c:pt>
                <c:pt idx="95" formatCode="_(* #,##0.00_);_(* \(#,##0.00\);_(* &quot;-&quot;??_);_(@_)">
                  <c:v>4.8949999999999996</c:v>
                </c:pt>
                <c:pt idx="96" formatCode="_(* #,##0.00_);_(* \(#,##0.00\);_(* &quot;-&quot;??_);_(@_)">
                  <c:v>5</c:v>
                </c:pt>
                <c:pt idx="97" formatCode="_(* #,##0.00_);_(* \(#,##0.00\);_(* &quot;-&quot;??_);_(@_)">
                  <c:v>4.9720000000000004</c:v>
                </c:pt>
                <c:pt idx="98" formatCode="_(* #,##0.00_);_(* \(#,##0.00\);_(* &quot;-&quot;??_);_(@_)">
                  <c:v>4.8890000000000002</c:v>
                </c:pt>
                <c:pt idx="99" formatCode="_(* #,##0.00_);_(* \(#,##0.00\);_(* &quot;-&quot;??_);_(@_)">
                  <c:v>4.7039999999999997</c:v>
                </c:pt>
                <c:pt idx="100" formatCode="_(* #,##0.00_);_(* \(#,##0.00\);_(* &quot;-&quot;??_);_(@_)">
                  <c:v>4.7140000000000004</c:v>
                </c:pt>
                <c:pt idx="101" formatCode="_(* #,##0.00_);_(* \(#,##0.00\);_(* &quot;-&quot;??_);_(@_)">
                  <c:v>4.7409999999999997</c:v>
                </c:pt>
                <c:pt idx="102" formatCode="_(* #,##0.00_);_(* \(#,##0.00\);_(* &quot;-&quot;??_);_(@_)">
                  <c:v>4.7779999999999996</c:v>
                </c:pt>
                <c:pt idx="103" formatCode="_(* #,##0.00_);_(* \(#,##0.00\);_(* &quot;-&quot;??_);_(@_)">
                  <c:v>4.798</c:v>
                </c:pt>
                <c:pt idx="104" formatCode="_(* #,##0.00_);_(* \(#,##0.00\);_(* &quot;-&quot;??_);_(@_)">
                  <c:v>4.8029999999999999</c:v>
                </c:pt>
                <c:pt idx="105" formatCode="_(* #,##0.00_);_(* \(#,##0.00\);_(* &quot;-&quot;??_);_(@_)">
                  <c:v>4.8380000000000001</c:v>
                </c:pt>
                <c:pt idx="106" formatCode="_(* #,##0.00_);_(* \(#,##0.00\);_(* &quot;-&quot;??_);_(@_)">
                  <c:v>4.9459999999999997</c:v>
                </c:pt>
                <c:pt idx="107" formatCode="_(* #,##0.00_);_(* \(#,##0.00\);_(* &quot;-&quot;??_);_(@_)">
                  <c:v>5.1639999999999997</c:v>
                </c:pt>
                <c:pt idx="108" formatCode="_(* #,##0.00_);_(* \(#,##0.00\);_(* &quot;-&quot;??_);_(@_)">
                  <c:v>5.2759999999999998</c:v>
                </c:pt>
                <c:pt idx="109" formatCode="_(* #,##0.00_);_(* \(#,##0.00\);_(* &quot;-&quot;??_);_(@_)">
                  <c:v>5.2480000000000002</c:v>
                </c:pt>
                <c:pt idx="110" formatCode="_(* #,##0.00_);_(* \(#,##0.00\);_(* &quot;-&quot;??_);_(@_)">
                  <c:v>5.165</c:v>
                </c:pt>
                <c:pt idx="111" formatCode="_(* #,##0.00_);_(* \(#,##0.00\);_(* &quot;-&quot;??_);_(@_)">
                  <c:v>4.96</c:v>
                </c:pt>
                <c:pt idx="112" formatCode="_(* #,##0.00_);_(* \(#,##0.00\);_(* &quot;-&quot;??_);_(@_)">
                  <c:v>4.97</c:v>
                </c:pt>
                <c:pt idx="113" formatCode="_(* #,##0.00_);_(* \(#,##0.00\);_(* &quot;-&quot;??_);_(@_)">
                  <c:v>4.9980000000000002</c:v>
                </c:pt>
                <c:pt idx="114" formatCode="_(* #,##0.00_);_(* \(#,##0.00\);_(* &quot;-&quot;??_);_(@_)">
                  <c:v>5.0330000000000004</c:v>
                </c:pt>
                <c:pt idx="115" formatCode="_(* #,##0.00_);_(* \(#,##0.00\);_(* &quot;-&quot;??_);_(@_)">
                  <c:v>5.0629999999999997</c:v>
                </c:pt>
                <c:pt idx="116" formatCode="_(* #,##0.00_);_(* \(#,##0.00\);_(* &quot;-&quot;??_);_(@_)">
                  <c:v>5.0709999999999997</c:v>
                </c:pt>
                <c:pt idx="117" formatCode="_(* #,##0.00_);_(* \(#,##0.00\);_(* &quot;-&quot;??_);_(@_)">
                  <c:v>5.1029999999999998</c:v>
                </c:pt>
                <c:pt idx="118" formatCode="_(* #,##0.00_);_(* \(#,##0.00\);_(* &quot;-&quot;??_);_(@_)">
                  <c:v>5.2210000000000001</c:v>
                </c:pt>
                <c:pt idx="119" formatCode="_(* #,##0.00_);_(* \(#,##0.00\);_(* &quot;-&quot;??_);_(@_)">
                  <c:v>5.4459999999999997</c:v>
                </c:pt>
                <c:pt idx="120" formatCode="_(* #,##0.00_);_(* \(#,##0.00\);_(* &quot;-&quot;??_);_(@_)">
                  <c:v>5.5659999999999998</c:v>
                </c:pt>
                <c:pt idx="121" formatCode="_(* #,##0.00_);_(* \(#,##0.00\);_(* &quot;-&quot;??_);_(@_)">
                  <c:v>5.5359999999999996</c:v>
                </c:pt>
                <c:pt idx="122" formatCode="_(* #,##0.00_);_(* \(#,##0.00\);_(* &quot;-&quot;??_);_(@_)">
                  <c:v>5.4539999999999997</c:v>
                </c:pt>
                <c:pt idx="123" formatCode="_(* #,##0.00_);_(* \(#,##0.00\);_(* &quot;-&quot;??_);_(@_)">
                  <c:v>5.2320000000000002</c:v>
                </c:pt>
                <c:pt idx="124" formatCode="_(* #,##0.00_);_(* \(#,##0.00\);_(* &quot;-&quot;??_);_(@_)">
                  <c:v>5.242</c:v>
                </c:pt>
                <c:pt idx="125" formatCode="_(* #,##0.00_);_(* \(#,##0.00\);_(* &quot;-&quot;??_);_(@_)">
                  <c:v>5.27</c:v>
                </c:pt>
                <c:pt idx="126" formatCode="_(* #,##0.00_);_(* \(#,##0.00\);_(* &quot;-&quot;??_);_(@_)">
                  <c:v>5.3049999999999997</c:v>
                </c:pt>
                <c:pt idx="127" formatCode="_(* #,##0.00_);_(* \(#,##0.00\);_(* &quot;-&quot;??_);_(@_)">
                  <c:v>5.335</c:v>
                </c:pt>
                <c:pt idx="128" formatCode="_(* #,##0.00_);_(* \(#,##0.00\);_(* &quot;-&quot;??_);_(@_)">
                  <c:v>5.3449999999999998</c:v>
                </c:pt>
                <c:pt idx="129" formatCode="_(* #,##0.00_);_(* \(#,##0.00\);_(* &quot;-&quot;??_);_(@_)">
                  <c:v>5.3890000000000002</c:v>
                </c:pt>
                <c:pt idx="130" formatCode="_(* #,##0.00_);_(* \(#,##0.00\);_(* &quot;-&quot;??_);_(@_)">
                  <c:v>5.5170000000000003</c:v>
                </c:pt>
                <c:pt idx="131" formatCode="_(* #,##0.00_);_(* \(#,##0.00\);_(* &quot;-&quot;??_);_(@_)">
                  <c:v>5.742</c:v>
                </c:pt>
                <c:pt idx="132" formatCode="_(* #,##0.00_);_(* \(#,##0.00\);_(* &quot;-&quot;??_);_(@_)">
                  <c:v>5.867</c:v>
                </c:pt>
                <c:pt idx="133" formatCode="_(* #,##0.00_);_(* \(#,##0.00\);_(* &quot;-&quot;??_);_(@_)">
                  <c:v>5.8369999999999997</c:v>
                </c:pt>
                <c:pt idx="134" formatCode="_(* #,##0.00_);_(* \(#,##0.00\);_(* &quot;-&quot;??_);_(@_)">
                  <c:v>5.7569999999999997</c:v>
                </c:pt>
                <c:pt idx="135" formatCode="_(* #,##0.00_);_(* \(#,##0.00\);_(* &quot;-&quot;??_);_(@_)">
                  <c:v>5.4870000000000001</c:v>
                </c:pt>
                <c:pt idx="136" formatCode="_(* #,##0.00_);_(* \(#,##0.00\);_(* &quot;-&quot;??_);_(@_)">
                  <c:v>5.4969999999999999</c:v>
                </c:pt>
                <c:pt idx="137" formatCode="_(* #,##0.00_);_(* \(#,##0.00\);_(* &quot;-&quot;??_);_(@_)">
                  <c:v>5.5220000000000002</c:v>
                </c:pt>
                <c:pt idx="138" formatCode="_(* #,##0.00_);_(* \(#,##0.00\);_(* &quot;-&quot;??_);_(@_)">
                  <c:v>5.5570000000000004</c:v>
                </c:pt>
                <c:pt idx="139" formatCode="_(* #,##0.00_);_(* \(#,##0.00\);_(* &quot;-&quot;??_);_(@_)">
                  <c:v>5.5919999999999996</c:v>
                </c:pt>
                <c:pt idx="140" formatCode="_(* #,##0.00_);_(* \(#,##0.00\);_(* &quot;-&quot;??_);_(@_)">
                  <c:v>5.6020000000000003</c:v>
                </c:pt>
                <c:pt idx="141" formatCode="_(* #,##0.00_);_(* \(#,##0.00\);_(* &quot;-&quot;??_);_(@_)">
                  <c:v>5.6470000000000002</c:v>
                </c:pt>
                <c:pt idx="142" formatCode="_(* #,##0.00_);_(* \(#,##0.00\);_(* &quot;-&quot;??_);_(@_)">
                  <c:v>5.7770000000000001</c:v>
                </c:pt>
                <c:pt idx="143" formatCode="_(* #,##0.00_);_(* \(#,##0.00\);_(* &quot;-&quot;??_);_(@_)">
                  <c:v>6.0019999999999998</c:v>
                </c:pt>
                <c:pt idx="144" formatCode="_(* #,##0.00_);_(* \(#,##0.00\);_(* &quot;-&quot;??_);_(@_)">
                  <c:v>6.1269999999999998</c:v>
                </c:pt>
                <c:pt idx="145" formatCode="_(* #,##0.00_);_(* \(#,##0.00\);_(* &quot;-&quot;??_);_(@_)">
                  <c:v>6.0970000000000004</c:v>
                </c:pt>
                <c:pt idx="146" formatCode="_(* #,##0.00_);_(* \(#,##0.00\);_(* &quot;-&quot;??_);_(@_)">
                  <c:v>6.0170000000000003</c:v>
                </c:pt>
                <c:pt idx="147" formatCode="_(* #,##0.00_);_(* \(#,##0.00\);_(* &quot;-&quot;??_);_(@_)">
                  <c:v>5.7469999999999999</c:v>
                </c:pt>
                <c:pt idx="148" formatCode="_(* #,##0.00_);_(* \(#,##0.00\);_(* &quot;-&quot;??_);_(@_)">
                  <c:v>5.7569999999999997</c:v>
                </c:pt>
                <c:pt idx="149" formatCode="_(* #,##0.00_);_(* \(#,##0.00\);_(* &quot;-&quot;??_);_(@_)">
                  <c:v>5.7789999999999999</c:v>
                </c:pt>
                <c:pt idx="150" formatCode="_(* #,##0.00_);_(* \(#,##0.00\);_(* &quot;-&quot;??_);_(@_)">
                  <c:v>5.8170000000000002</c:v>
                </c:pt>
                <c:pt idx="151" formatCode="_(* #,##0.00_);_(* \(#,##0.00\);_(* &quot;-&quot;??_);_(@_)">
                  <c:v>5.8550000000000004</c:v>
                </c:pt>
                <c:pt idx="152" formatCode="_(* #,##0.00_);_(* \(#,##0.00\);_(* &quot;-&quot;??_);_(@_)">
                  <c:v>5.8689999999999998</c:v>
                </c:pt>
                <c:pt idx="153" formatCode="_(* #,##0.00_);_(* \(#,##0.00\);_(* &quot;-&quot;??_);_(@_)">
                  <c:v>5.9269999999999996</c:v>
                </c:pt>
                <c:pt idx="154" formatCode="_(* #,##0.00_);_(* \(#,##0.00\);_(* &quot;-&quot;??_);_(@_)">
                  <c:v>6.0570000000000004</c:v>
                </c:pt>
                <c:pt idx="155" formatCode="_(* #,##0.00_);_(* \(#,##0.00\);_(* &quot;-&quot;??_);_(@_)">
                  <c:v>6.282</c:v>
                </c:pt>
                <c:pt idx="156" formatCode="_(* #,##0.00_);_(* \(#,##0.00\);_(* &quot;-&quot;??_);_(@_)">
                  <c:v>6.407</c:v>
                </c:pt>
                <c:pt idx="157" formatCode="_(* #,##0.00_);_(* \(#,##0.00\);_(* &quot;-&quot;??_);_(@_)">
                  <c:v>6.3769999999999998</c:v>
                </c:pt>
                <c:pt idx="158" formatCode="_(* #,##0.00_);_(* \(#,##0.00\);_(* &quot;-&quot;??_);_(@_)">
                  <c:v>6.2969999999999997</c:v>
                </c:pt>
                <c:pt idx="159" formatCode="_(* #,##0.00_);_(* \(#,##0.00\);_(* &quot;-&quot;??_);_(@_)">
                  <c:v>6.0170000000000003</c:v>
                </c:pt>
                <c:pt idx="160" formatCode="_(* #,##0.00_);_(* \(#,##0.00\);_(* &quot;-&quot;??_);_(@_)">
                  <c:v>6.0190000000000001</c:v>
                </c:pt>
                <c:pt idx="161" formatCode="_(* #,##0.00_);_(* \(#,##0.00\);_(* &quot;-&quot;??_);_(@_)">
                  <c:v>6.0410000000000004</c:v>
                </c:pt>
                <c:pt idx="162" formatCode="_(* #,##0.00_);_(* \(#,##0.00\);_(* &quot;-&quot;??_);_(@_)">
                  <c:v>6.0830000000000002</c:v>
                </c:pt>
                <c:pt idx="163" formatCode="_(* #,##0.00_);_(* \(#,##0.00\);_(* &quot;-&quot;??_);_(@_)">
                  <c:v>6.1230000000000002</c:v>
                </c:pt>
                <c:pt idx="164" formatCode="_(* #,##0.00_);_(* \(#,##0.00\);_(* &quot;-&quot;??_);_(@_)">
                  <c:v>6.1390000000000002</c:v>
                </c:pt>
                <c:pt idx="165" formatCode="_(* #,##0.00_);_(* \(#,##0.00\);_(* &quot;-&quot;??_);_(@_)">
                  <c:v>6.1970000000000001</c:v>
                </c:pt>
                <c:pt idx="166" formatCode="_(* #,##0.00_);_(* \(#,##0.00\);_(* &quot;-&quot;??_);_(@_)">
                  <c:v>6.3319999999999999</c:v>
                </c:pt>
                <c:pt idx="167" formatCode="_(* #,##0.00_);_(* \(#,##0.00\);_(* &quot;-&quot;??_);_(@_)">
                  <c:v>6.5620000000000003</c:v>
                </c:pt>
                <c:pt idx="168" formatCode="_(* #,##0.00_);_(* \(#,##0.00\);_(* &quot;-&quot;??_);_(@_)">
                  <c:v>6.694</c:v>
                </c:pt>
                <c:pt idx="169" formatCode="_(* #,##0.00_);_(* \(#,##0.00\);_(* &quot;-&quot;??_);_(@_)">
                  <c:v>6.6639999999999997</c:v>
                </c:pt>
                <c:pt idx="170" formatCode="_(* #,##0.00_);_(* \(#,##0.00\);_(* &quot;-&quot;??_);_(@_)">
                  <c:v>6.5839999999999996</c:v>
                </c:pt>
                <c:pt idx="171" formatCode="_(* #,##0.00_);_(* \(#,##0.00\);_(* &quot;-&quot;??_);_(@_)">
                  <c:v>6.2889999999999997</c:v>
                </c:pt>
                <c:pt idx="172" formatCode="_(* #,##0.00_);_(* \(#,##0.00\);_(* &quot;-&quot;??_);_(@_)">
                  <c:v>6.2759999999999998</c:v>
                </c:pt>
                <c:pt idx="173" formatCode="_(* #,##0.00_);_(* \(#,##0.00\);_(* &quot;-&quot;??_);_(@_)">
                  <c:v>6.3109999999999999</c:v>
                </c:pt>
                <c:pt idx="174" formatCode="_(* #,##0.00_);_(* \(#,##0.00\);_(* &quot;-&quot;??_);_(@_)">
                  <c:v>6.3559999999999999</c:v>
                </c:pt>
                <c:pt idx="175" formatCode="_(* #,##0.00_);_(* \(#,##0.00\);_(* &quot;-&quot;??_);_(@_)">
                  <c:v>6.4009999999999998</c:v>
                </c:pt>
                <c:pt idx="176" formatCode="_(* #,##0.00_);_(* \(#,##0.00\);_(* &quot;-&quot;??_);_(@_)">
                  <c:v>6.4160000000000004</c:v>
                </c:pt>
                <c:pt idx="177" formatCode="_(* #,##0.00_);_(* \(#,##0.00\);_(* &quot;-&quot;??_);_(@_)">
                  <c:v>6.476</c:v>
                </c:pt>
                <c:pt idx="178" formatCode="_(* #,##0.00_);_(* \(#,##0.00\);_(* &quot;-&quot;??_);_(@_)">
                  <c:v>6.6109999999999998</c:v>
                </c:pt>
                <c:pt idx="179" formatCode="_(* #,##0.00_);_(* \(#,##0.00\);_(* &quot;-&quot;??_);_(@_)">
                  <c:v>6.8410000000000002</c:v>
                </c:pt>
                <c:pt idx="180" formatCode="_(* #,##0.00_);_(* \(#,##0.00\);_(* &quot;-&quot;??_);_(@_)">
                  <c:v>6.9729999999999999</c:v>
                </c:pt>
                <c:pt idx="181" formatCode="_(* #,##0.00_);_(* \(#,##0.00\);_(* &quot;-&quot;??_);_(@_)">
                  <c:v>6.9429999999999996</c:v>
                </c:pt>
                <c:pt idx="182" formatCode="_(* #,##0.00_);_(* \(#,##0.00\);_(* &quot;-&quot;??_);_(@_)">
                  <c:v>6.8630000000000004</c:v>
                </c:pt>
                <c:pt idx="183" formatCode="_(* #,##0.00_);_(* \(#,##0.00\);_(* &quot;-&quot;??_);_(@_)">
                  <c:v>6.5529999999999999</c:v>
                </c:pt>
                <c:pt idx="184" formatCode="_(* #,##0.00_);_(* \(#,##0.00\);_(* &quot;-&quot;??_);_(@_)">
                  <c:v>6.5380000000000003</c:v>
                </c:pt>
                <c:pt idx="185" formatCode="_(* #,##0.00_);_(* \(#,##0.00\);_(* &quot;-&quot;??_);_(@_)">
                  <c:v>6.5780000000000003</c:v>
                </c:pt>
                <c:pt idx="186" formatCode="_(* #,##0.00_);_(* \(#,##0.00\);_(* &quot;-&quot;??_);_(@_)">
                  <c:v>6.6280000000000001</c:v>
                </c:pt>
                <c:pt idx="187" formatCode="_(* #,##0.00_);_(* \(#,##0.00\);_(* &quot;-&quot;??_);_(@_)">
                  <c:v>6.673</c:v>
                </c:pt>
                <c:pt idx="188" formatCode="_(* #,##0.00_);_(* \(#,##0.00\);_(* &quot;-&quot;??_);_(@_)">
                  <c:v>6.6879999999999997</c:v>
                </c:pt>
                <c:pt idx="189" formatCode="_(* #,##0.00_);_(* \(#,##0.00\);_(* &quot;-&quot;??_);_(@_)">
                  <c:v>6.7530000000000001</c:v>
                </c:pt>
                <c:pt idx="190" formatCode="_(* #,##0.00_);_(* \(#,##0.00\);_(* &quot;-&quot;??_);_(@_)">
                  <c:v>6.8890000000000002</c:v>
                </c:pt>
                <c:pt idx="191" formatCode="_(* #,##0.00_);_(* \(#,##0.00\);_(* &quot;-&quot;??_);_(@_)">
                  <c:v>7.1210000000000004</c:v>
                </c:pt>
                <c:pt idx="192" formatCode="_(* #,##0.00_);_(* \(#,##0.00\);_(* &quot;-&quot;??_);_(@_)">
                  <c:v>7.2530000000000001</c:v>
                </c:pt>
                <c:pt idx="193" formatCode="_(* #,##0.00_);_(* \(#,##0.00\);_(* &quot;-&quot;??_);_(@_)">
                  <c:v>7.2229999999999999</c:v>
                </c:pt>
                <c:pt idx="194" formatCode="_(* #,##0.00_);_(* \(#,##0.00\);_(* &quot;-&quot;??_);_(@_)">
                  <c:v>7.1429999999999998</c:v>
                </c:pt>
                <c:pt idx="195" formatCode="_(* #,##0.00_);_(* \(#,##0.00\);_(* &quot;-&quot;??_);_(@_)">
                  <c:v>6.8330000000000002</c:v>
                </c:pt>
                <c:pt idx="196" formatCode="_(* #,##0.00_);_(* \(#,##0.00\);_(* &quot;-&quot;??_);_(@_)">
                  <c:v>6.8179999999999996</c:v>
                </c:pt>
                <c:pt idx="197" formatCode="_(* #,##0.00_);_(* \(#,##0.00\);_(* &quot;-&quot;??_);_(@_)">
                  <c:v>6.8579999999999997</c:v>
                </c:pt>
                <c:pt idx="198" formatCode="_(* #,##0.00_);_(* \(#,##0.00\);_(* &quot;-&quot;??_);_(@_)">
                  <c:v>6.9080000000000004</c:v>
                </c:pt>
                <c:pt idx="199" formatCode="_(* #,##0.00_);_(* \(#,##0.00\);_(* &quot;-&quot;??_);_(@_)">
                  <c:v>6.9530000000000003</c:v>
                </c:pt>
                <c:pt idx="200" formatCode="_(* #,##0.00_);_(* \(#,##0.00\);_(* &quot;-&quot;??_);_(@_)">
                  <c:v>6.968</c:v>
                </c:pt>
                <c:pt idx="201" formatCode="_(* #,##0.00_);_(* \(#,##0.00\);_(* &quot;-&quot;??_);_(@_)">
                  <c:v>7.0330000000000004</c:v>
                </c:pt>
                <c:pt idx="202" formatCode="_(* #,##0.00_);_(* \(#,##0.00\);_(* &quot;-&quot;??_);_(@_)">
                  <c:v>7.1689999999999996</c:v>
                </c:pt>
                <c:pt idx="203" formatCode="_(* #,##0.00_);_(* \(#,##0.00\);_(* &quot;-&quot;??_);_(@_)">
                  <c:v>7.4009999999999998</c:v>
                </c:pt>
              </c:numCache>
            </c:numRef>
          </c:val>
          <c:smooth val="0"/>
          <c:extLst>
            <c:ext xmlns:c16="http://schemas.microsoft.com/office/drawing/2014/chart" uri="{C3380CC4-5D6E-409C-BE32-E72D297353CC}">
              <c16:uniqueId val="{00000007-4F86-49F8-A829-A6A2B31BE2AE}"/>
            </c:ext>
          </c:extLst>
        </c:ser>
        <c:ser>
          <c:idx val="9"/>
          <c:order val="8"/>
          <c:tx>
            <c:strRef>
              <c:f>'Monthly Data'!$AV$6</c:f>
              <c:strCache>
                <c:ptCount val="1"/>
                <c:pt idx="0">
                  <c:v>1/3/2011</c:v>
                </c:pt>
              </c:strCache>
            </c:strRef>
          </c:tx>
          <c:spPr>
            <a:ln w="28575" cap="rnd">
              <a:solidFill>
                <a:schemeClr val="accent4">
                  <a:lumMod val="60000"/>
                </a:schemeClr>
              </a:solidFill>
              <a:round/>
            </a:ln>
            <a:effectLst/>
          </c:spPr>
          <c:marker>
            <c:symbol val="none"/>
          </c:marker>
          <c:cat>
            <c:numRef>
              <c:f>'Monthly Data'!$B$12:$B$407</c:f>
              <c:numCache>
                <c:formatCode>mmm\-yy</c:formatCode>
                <c:ptCount val="396"/>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pt idx="77">
                  <c:v>41791</c:v>
                </c:pt>
                <c:pt idx="78">
                  <c:v>41821</c:v>
                </c:pt>
                <c:pt idx="79">
                  <c:v>41852</c:v>
                </c:pt>
                <c:pt idx="80">
                  <c:v>41883</c:v>
                </c:pt>
                <c:pt idx="81">
                  <c:v>41913</c:v>
                </c:pt>
                <c:pt idx="82">
                  <c:v>41944</c:v>
                </c:pt>
                <c:pt idx="83">
                  <c:v>41974</c:v>
                </c:pt>
                <c:pt idx="84">
                  <c:v>42005</c:v>
                </c:pt>
                <c:pt idx="85">
                  <c:v>42036</c:v>
                </c:pt>
                <c:pt idx="86">
                  <c:v>42064</c:v>
                </c:pt>
                <c:pt idx="87">
                  <c:v>42095</c:v>
                </c:pt>
                <c:pt idx="88">
                  <c:v>42125</c:v>
                </c:pt>
                <c:pt idx="89">
                  <c:v>42156</c:v>
                </c:pt>
                <c:pt idx="90">
                  <c:v>42186</c:v>
                </c:pt>
                <c:pt idx="91">
                  <c:v>42217</c:v>
                </c:pt>
                <c:pt idx="92">
                  <c:v>42248</c:v>
                </c:pt>
                <c:pt idx="93">
                  <c:v>42278</c:v>
                </c:pt>
                <c:pt idx="94">
                  <c:v>42309</c:v>
                </c:pt>
                <c:pt idx="95">
                  <c:v>42339</c:v>
                </c:pt>
                <c:pt idx="96">
                  <c:v>42370</c:v>
                </c:pt>
                <c:pt idx="97">
                  <c:v>42401</c:v>
                </c:pt>
                <c:pt idx="98">
                  <c:v>42430</c:v>
                </c:pt>
                <c:pt idx="99">
                  <c:v>42461</c:v>
                </c:pt>
                <c:pt idx="100">
                  <c:v>42491</c:v>
                </c:pt>
                <c:pt idx="101">
                  <c:v>42522</c:v>
                </c:pt>
                <c:pt idx="102">
                  <c:v>42552</c:v>
                </c:pt>
                <c:pt idx="103">
                  <c:v>42583</c:v>
                </c:pt>
                <c:pt idx="104">
                  <c:v>42614</c:v>
                </c:pt>
                <c:pt idx="105">
                  <c:v>42644</c:v>
                </c:pt>
                <c:pt idx="106">
                  <c:v>42675</c:v>
                </c:pt>
                <c:pt idx="107">
                  <c:v>42705</c:v>
                </c:pt>
                <c:pt idx="108">
                  <c:v>42736</c:v>
                </c:pt>
                <c:pt idx="109">
                  <c:v>42767</c:v>
                </c:pt>
                <c:pt idx="110">
                  <c:v>42795</c:v>
                </c:pt>
                <c:pt idx="111">
                  <c:v>42826</c:v>
                </c:pt>
                <c:pt idx="112">
                  <c:v>42856</c:v>
                </c:pt>
                <c:pt idx="113">
                  <c:v>42887</c:v>
                </c:pt>
                <c:pt idx="114">
                  <c:v>42917</c:v>
                </c:pt>
                <c:pt idx="115">
                  <c:v>42948</c:v>
                </c:pt>
                <c:pt idx="116">
                  <c:v>42979</c:v>
                </c:pt>
                <c:pt idx="117">
                  <c:v>43009</c:v>
                </c:pt>
                <c:pt idx="118">
                  <c:v>43040</c:v>
                </c:pt>
                <c:pt idx="119">
                  <c:v>43070</c:v>
                </c:pt>
                <c:pt idx="120">
                  <c:v>43101</c:v>
                </c:pt>
                <c:pt idx="121">
                  <c:v>43132</c:v>
                </c:pt>
                <c:pt idx="122">
                  <c:v>43160</c:v>
                </c:pt>
                <c:pt idx="123">
                  <c:v>43191</c:v>
                </c:pt>
                <c:pt idx="124">
                  <c:v>43221</c:v>
                </c:pt>
                <c:pt idx="125">
                  <c:v>43252</c:v>
                </c:pt>
                <c:pt idx="126">
                  <c:v>43282</c:v>
                </c:pt>
                <c:pt idx="127">
                  <c:v>43313</c:v>
                </c:pt>
                <c:pt idx="128">
                  <c:v>43344</c:v>
                </c:pt>
                <c:pt idx="129">
                  <c:v>43374</c:v>
                </c:pt>
                <c:pt idx="130">
                  <c:v>43405</c:v>
                </c:pt>
                <c:pt idx="131">
                  <c:v>43435</c:v>
                </c:pt>
                <c:pt idx="132">
                  <c:v>43466</c:v>
                </c:pt>
                <c:pt idx="133">
                  <c:v>43497</c:v>
                </c:pt>
                <c:pt idx="134">
                  <c:v>43525</c:v>
                </c:pt>
                <c:pt idx="135">
                  <c:v>43556</c:v>
                </c:pt>
                <c:pt idx="136">
                  <c:v>43586</c:v>
                </c:pt>
                <c:pt idx="137">
                  <c:v>43617</c:v>
                </c:pt>
                <c:pt idx="138">
                  <c:v>43647</c:v>
                </c:pt>
                <c:pt idx="139">
                  <c:v>43678</c:v>
                </c:pt>
                <c:pt idx="140">
                  <c:v>43709</c:v>
                </c:pt>
                <c:pt idx="141">
                  <c:v>43739</c:v>
                </c:pt>
                <c:pt idx="142">
                  <c:v>43770</c:v>
                </c:pt>
                <c:pt idx="143">
                  <c:v>43800</c:v>
                </c:pt>
                <c:pt idx="144">
                  <c:v>43831</c:v>
                </c:pt>
                <c:pt idx="145">
                  <c:v>43862</c:v>
                </c:pt>
                <c:pt idx="146">
                  <c:v>43891</c:v>
                </c:pt>
                <c:pt idx="147">
                  <c:v>43922</c:v>
                </c:pt>
                <c:pt idx="148">
                  <c:v>43952</c:v>
                </c:pt>
                <c:pt idx="149">
                  <c:v>43983</c:v>
                </c:pt>
                <c:pt idx="150">
                  <c:v>44013</c:v>
                </c:pt>
                <c:pt idx="151">
                  <c:v>44044</c:v>
                </c:pt>
                <c:pt idx="152">
                  <c:v>44075</c:v>
                </c:pt>
                <c:pt idx="153">
                  <c:v>44105</c:v>
                </c:pt>
                <c:pt idx="154">
                  <c:v>44136</c:v>
                </c:pt>
                <c:pt idx="155">
                  <c:v>44166</c:v>
                </c:pt>
                <c:pt idx="156">
                  <c:v>44197</c:v>
                </c:pt>
                <c:pt idx="157">
                  <c:v>44228</c:v>
                </c:pt>
                <c:pt idx="158">
                  <c:v>44256</c:v>
                </c:pt>
                <c:pt idx="159">
                  <c:v>44287</c:v>
                </c:pt>
                <c:pt idx="160">
                  <c:v>44317</c:v>
                </c:pt>
                <c:pt idx="161">
                  <c:v>44348</c:v>
                </c:pt>
                <c:pt idx="162">
                  <c:v>44378</c:v>
                </c:pt>
                <c:pt idx="163">
                  <c:v>44409</c:v>
                </c:pt>
                <c:pt idx="164">
                  <c:v>44440</c:v>
                </c:pt>
                <c:pt idx="165">
                  <c:v>44470</c:v>
                </c:pt>
                <c:pt idx="166">
                  <c:v>44501</c:v>
                </c:pt>
                <c:pt idx="167">
                  <c:v>44531</c:v>
                </c:pt>
                <c:pt idx="168">
                  <c:v>44562</c:v>
                </c:pt>
                <c:pt idx="169">
                  <c:v>44593</c:v>
                </c:pt>
                <c:pt idx="170">
                  <c:v>44621</c:v>
                </c:pt>
                <c:pt idx="171">
                  <c:v>44652</c:v>
                </c:pt>
                <c:pt idx="172">
                  <c:v>44682</c:v>
                </c:pt>
                <c:pt idx="173">
                  <c:v>44713</c:v>
                </c:pt>
                <c:pt idx="174">
                  <c:v>44743</c:v>
                </c:pt>
                <c:pt idx="175">
                  <c:v>44774</c:v>
                </c:pt>
                <c:pt idx="176">
                  <c:v>44805</c:v>
                </c:pt>
                <c:pt idx="177">
                  <c:v>44835</c:v>
                </c:pt>
                <c:pt idx="178">
                  <c:v>44866</c:v>
                </c:pt>
                <c:pt idx="179">
                  <c:v>44896</c:v>
                </c:pt>
                <c:pt idx="180">
                  <c:v>44927</c:v>
                </c:pt>
                <c:pt idx="181">
                  <c:v>44958</c:v>
                </c:pt>
                <c:pt idx="182">
                  <c:v>44986</c:v>
                </c:pt>
                <c:pt idx="183">
                  <c:v>45017</c:v>
                </c:pt>
                <c:pt idx="184">
                  <c:v>45047</c:v>
                </c:pt>
                <c:pt idx="185">
                  <c:v>45078</c:v>
                </c:pt>
                <c:pt idx="186">
                  <c:v>45108</c:v>
                </c:pt>
                <c:pt idx="187">
                  <c:v>45139</c:v>
                </c:pt>
                <c:pt idx="188">
                  <c:v>45170</c:v>
                </c:pt>
                <c:pt idx="189">
                  <c:v>45200</c:v>
                </c:pt>
                <c:pt idx="190">
                  <c:v>45231</c:v>
                </c:pt>
                <c:pt idx="191">
                  <c:v>45261</c:v>
                </c:pt>
                <c:pt idx="192">
                  <c:v>45292</c:v>
                </c:pt>
                <c:pt idx="193">
                  <c:v>45323</c:v>
                </c:pt>
                <c:pt idx="194">
                  <c:v>45352</c:v>
                </c:pt>
                <c:pt idx="195">
                  <c:v>45383</c:v>
                </c:pt>
                <c:pt idx="196">
                  <c:v>45413</c:v>
                </c:pt>
                <c:pt idx="197">
                  <c:v>45444</c:v>
                </c:pt>
                <c:pt idx="198">
                  <c:v>45474</c:v>
                </c:pt>
                <c:pt idx="199">
                  <c:v>45505</c:v>
                </c:pt>
                <c:pt idx="200">
                  <c:v>45536</c:v>
                </c:pt>
                <c:pt idx="201">
                  <c:v>45566</c:v>
                </c:pt>
                <c:pt idx="202">
                  <c:v>45597</c:v>
                </c:pt>
                <c:pt idx="203">
                  <c:v>45627</c:v>
                </c:pt>
                <c:pt idx="204">
                  <c:v>45658</c:v>
                </c:pt>
                <c:pt idx="205">
                  <c:v>45689</c:v>
                </c:pt>
                <c:pt idx="206">
                  <c:v>45717</c:v>
                </c:pt>
                <c:pt idx="207">
                  <c:v>45748</c:v>
                </c:pt>
                <c:pt idx="208">
                  <c:v>45778</c:v>
                </c:pt>
                <c:pt idx="209">
                  <c:v>45809</c:v>
                </c:pt>
                <c:pt idx="210">
                  <c:v>45839</c:v>
                </c:pt>
                <c:pt idx="211">
                  <c:v>45870</c:v>
                </c:pt>
                <c:pt idx="212">
                  <c:v>45901</c:v>
                </c:pt>
                <c:pt idx="213">
                  <c:v>45931</c:v>
                </c:pt>
                <c:pt idx="214">
                  <c:v>45962</c:v>
                </c:pt>
                <c:pt idx="215">
                  <c:v>45992</c:v>
                </c:pt>
                <c:pt idx="216">
                  <c:v>46023</c:v>
                </c:pt>
                <c:pt idx="217">
                  <c:v>46054</c:v>
                </c:pt>
                <c:pt idx="218">
                  <c:v>46082</c:v>
                </c:pt>
                <c:pt idx="219">
                  <c:v>46113</c:v>
                </c:pt>
                <c:pt idx="220">
                  <c:v>46143</c:v>
                </c:pt>
                <c:pt idx="221">
                  <c:v>46174</c:v>
                </c:pt>
                <c:pt idx="222">
                  <c:v>46204</c:v>
                </c:pt>
                <c:pt idx="223">
                  <c:v>46235</c:v>
                </c:pt>
                <c:pt idx="224">
                  <c:v>46266</c:v>
                </c:pt>
                <c:pt idx="225">
                  <c:v>46296</c:v>
                </c:pt>
                <c:pt idx="226">
                  <c:v>46327</c:v>
                </c:pt>
                <c:pt idx="227">
                  <c:v>46357</c:v>
                </c:pt>
                <c:pt idx="228">
                  <c:v>46388</c:v>
                </c:pt>
                <c:pt idx="229">
                  <c:v>46419</c:v>
                </c:pt>
                <c:pt idx="230">
                  <c:v>46447</c:v>
                </c:pt>
                <c:pt idx="231">
                  <c:v>46478</c:v>
                </c:pt>
                <c:pt idx="232">
                  <c:v>46508</c:v>
                </c:pt>
                <c:pt idx="233">
                  <c:v>46539</c:v>
                </c:pt>
                <c:pt idx="234">
                  <c:v>46569</c:v>
                </c:pt>
                <c:pt idx="235">
                  <c:v>46600</c:v>
                </c:pt>
                <c:pt idx="236">
                  <c:v>46631</c:v>
                </c:pt>
                <c:pt idx="237">
                  <c:v>46661</c:v>
                </c:pt>
                <c:pt idx="238">
                  <c:v>46692</c:v>
                </c:pt>
                <c:pt idx="239">
                  <c:v>46722</c:v>
                </c:pt>
                <c:pt idx="240">
                  <c:v>46753</c:v>
                </c:pt>
                <c:pt idx="241">
                  <c:v>46784</c:v>
                </c:pt>
                <c:pt idx="242">
                  <c:v>46813</c:v>
                </c:pt>
                <c:pt idx="243">
                  <c:v>46844</c:v>
                </c:pt>
                <c:pt idx="244">
                  <c:v>46874</c:v>
                </c:pt>
                <c:pt idx="245">
                  <c:v>46905</c:v>
                </c:pt>
                <c:pt idx="246">
                  <c:v>46935</c:v>
                </c:pt>
                <c:pt idx="247">
                  <c:v>46966</c:v>
                </c:pt>
                <c:pt idx="248">
                  <c:v>46997</c:v>
                </c:pt>
                <c:pt idx="249">
                  <c:v>47027</c:v>
                </c:pt>
                <c:pt idx="250">
                  <c:v>47058</c:v>
                </c:pt>
                <c:pt idx="251">
                  <c:v>47088</c:v>
                </c:pt>
                <c:pt idx="252">
                  <c:v>47119</c:v>
                </c:pt>
                <c:pt idx="253">
                  <c:v>47150</c:v>
                </c:pt>
                <c:pt idx="254">
                  <c:v>47178</c:v>
                </c:pt>
                <c:pt idx="255">
                  <c:v>47209</c:v>
                </c:pt>
                <c:pt idx="256">
                  <c:v>47239</c:v>
                </c:pt>
                <c:pt idx="257">
                  <c:v>47270</c:v>
                </c:pt>
                <c:pt idx="258">
                  <c:v>47300</c:v>
                </c:pt>
                <c:pt idx="259">
                  <c:v>47331</c:v>
                </c:pt>
                <c:pt idx="260">
                  <c:v>47362</c:v>
                </c:pt>
                <c:pt idx="261">
                  <c:v>47392</c:v>
                </c:pt>
                <c:pt idx="262">
                  <c:v>47423</c:v>
                </c:pt>
                <c:pt idx="263">
                  <c:v>47453</c:v>
                </c:pt>
                <c:pt idx="264">
                  <c:v>47484</c:v>
                </c:pt>
                <c:pt idx="265">
                  <c:v>47515</c:v>
                </c:pt>
                <c:pt idx="266">
                  <c:v>47543</c:v>
                </c:pt>
                <c:pt idx="267">
                  <c:v>47574</c:v>
                </c:pt>
                <c:pt idx="268">
                  <c:v>47604</c:v>
                </c:pt>
                <c:pt idx="269">
                  <c:v>47635</c:v>
                </c:pt>
                <c:pt idx="270">
                  <c:v>47665</c:v>
                </c:pt>
                <c:pt idx="271">
                  <c:v>47696</c:v>
                </c:pt>
                <c:pt idx="272">
                  <c:v>47727</c:v>
                </c:pt>
                <c:pt idx="273">
                  <c:v>47757</c:v>
                </c:pt>
                <c:pt idx="274">
                  <c:v>47788</c:v>
                </c:pt>
                <c:pt idx="275">
                  <c:v>47818</c:v>
                </c:pt>
                <c:pt idx="276">
                  <c:v>47849</c:v>
                </c:pt>
                <c:pt idx="277">
                  <c:v>47880</c:v>
                </c:pt>
                <c:pt idx="278">
                  <c:v>47908</c:v>
                </c:pt>
                <c:pt idx="279">
                  <c:v>47939</c:v>
                </c:pt>
                <c:pt idx="280">
                  <c:v>47969</c:v>
                </c:pt>
                <c:pt idx="281">
                  <c:v>48000</c:v>
                </c:pt>
                <c:pt idx="282">
                  <c:v>48030</c:v>
                </c:pt>
                <c:pt idx="283">
                  <c:v>48061</c:v>
                </c:pt>
                <c:pt idx="284">
                  <c:v>48092</c:v>
                </c:pt>
                <c:pt idx="285">
                  <c:v>48122</c:v>
                </c:pt>
                <c:pt idx="286">
                  <c:v>48153</c:v>
                </c:pt>
                <c:pt idx="287">
                  <c:v>48183</c:v>
                </c:pt>
                <c:pt idx="288">
                  <c:v>48214</c:v>
                </c:pt>
                <c:pt idx="289">
                  <c:v>48245</c:v>
                </c:pt>
                <c:pt idx="290">
                  <c:v>48274</c:v>
                </c:pt>
                <c:pt idx="291">
                  <c:v>48305</c:v>
                </c:pt>
                <c:pt idx="292">
                  <c:v>48335</c:v>
                </c:pt>
                <c:pt idx="293">
                  <c:v>48366</c:v>
                </c:pt>
                <c:pt idx="294">
                  <c:v>48396</c:v>
                </c:pt>
                <c:pt idx="295">
                  <c:v>48427</c:v>
                </c:pt>
                <c:pt idx="296">
                  <c:v>48458</c:v>
                </c:pt>
                <c:pt idx="297">
                  <c:v>48488</c:v>
                </c:pt>
                <c:pt idx="298">
                  <c:v>48519</c:v>
                </c:pt>
                <c:pt idx="299">
                  <c:v>48549</c:v>
                </c:pt>
                <c:pt idx="300">
                  <c:v>48580</c:v>
                </c:pt>
                <c:pt idx="301">
                  <c:v>48611</c:v>
                </c:pt>
                <c:pt idx="302">
                  <c:v>48639</c:v>
                </c:pt>
                <c:pt idx="303">
                  <c:v>48670</c:v>
                </c:pt>
                <c:pt idx="304">
                  <c:v>48700</c:v>
                </c:pt>
                <c:pt idx="305">
                  <c:v>48731</c:v>
                </c:pt>
                <c:pt idx="306">
                  <c:v>48761</c:v>
                </c:pt>
                <c:pt idx="307">
                  <c:v>48792</c:v>
                </c:pt>
                <c:pt idx="308">
                  <c:v>48823</c:v>
                </c:pt>
                <c:pt idx="309">
                  <c:v>48853</c:v>
                </c:pt>
                <c:pt idx="310">
                  <c:v>48884</c:v>
                </c:pt>
                <c:pt idx="311">
                  <c:v>48914</c:v>
                </c:pt>
                <c:pt idx="312">
                  <c:v>48945</c:v>
                </c:pt>
                <c:pt idx="313">
                  <c:v>48976</c:v>
                </c:pt>
                <c:pt idx="314">
                  <c:v>49004</c:v>
                </c:pt>
                <c:pt idx="315">
                  <c:v>49035</c:v>
                </c:pt>
                <c:pt idx="316">
                  <c:v>49065</c:v>
                </c:pt>
                <c:pt idx="317">
                  <c:v>49096</c:v>
                </c:pt>
                <c:pt idx="318">
                  <c:v>49126</c:v>
                </c:pt>
                <c:pt idx="319">
                  <c:v>49157</c:v>
                </c:pt>
                <c:pt idx="320">
                  <c:v>49188</c:v>
                </c:pt>
                <c:pt idx="321">
                  <c:v>49218</c:v>
                </c:pt>
                <c:pt idx="322">
                  <c:v>49249</c:v>
                </c:pt>
                <c:pt idx="323">
                  <c:v>49279</c:v>
                </c:pt>
                <c:pt idx="324">
                  <c:v>49310</c:v>
                </c:pt>
                <c:pt idx="325">
                  <c:v>49341</c:v>
                </c:pt>
                <c:pt idx="326">
                  <c:v>49369</c:v>
                </c:pt>
                <c:pt idx="327">
                  <c:v>49400</c:v>
                </c:pt>
                <c:pt idx="328">
                  <c:v>49430</c:v>
                </c:pt>
                <c:pt idx="329">
                  <c:v>49461</c:v>
                </c:pt>
                <c:pt idx="330">
                  <c:v>49491</c:v>
                </c:pt>
                <c:pt idx="331">
                  <c:v>49522</c:v>
                </c:pt>
                <c:pt idx="332">
                  <c:v>49553</c:v>
                </c:pt>
                <c:pt idx="333">
                  <c:v>49583</c:v>
                </c:pt>
                <c:pt idx="334">
                  <c:v>49614</c:v>
                </c:pt>
                <c:pt idx="335">
                  <c:v>49644</c:v>
                </c:pt>
                <c:pt idx="336">
                  <c:v>49675</c:v>
                </c:pt>
                <c:pt idx="337">
                  <c:v>49706</c:v>
                </c:pt>
                <c:pt idx="338">
                  <c:v>49735</c:v>
                </c:pt>
                <c:pt idx="339">
                  <c:v>49766</c:v>
                </c:pt>
                <c:pt idx="340">
                  <c:v>49796</c:v>
                </c:pt>
                <c:pt idx="341">
                  <c:v>49827</c:v>
                </c:pt>
                <c:pt idx="342">
                  <c:v>49857</c:v>
                </c:pt>
                <c:pt idx="343">
                  <c:v>49888</c:v>
                </c:pt>
                <c:pt idx="344">
                  <c:v>49919</c:v>
                </c:pt>
                <c:pt idx="345">
                  <c:v>49949</c:v>
                </c:pt>
                <c:pt idx="346">
                  <c:v>49980</c:v>
                </c:pt>
                <c:pt idx="347">
                  <c:v>50010</c:v>
                </c:pt>
                <c:pt idx="348">
                  <c:v>50041</c:v>
                </c:pt>
                <c:pt idx="349">
                  <c:v>50072</c:v>
                </c:pt>
                <c:pt idx="350">
                  <c:v>50100</c:v>
                </c:pt>
                <c:pt idx="351">
                  <c:v>50131</c:v>
                </c:pt>
                <c:pt idx="352">
                  <c:v>50161</c:v>
                </c:pt>
                <c:pt idx="353">
                  <c:v>50192</c:v>
                </c:pt>
                <c:pt idx="354">
                  <c:v>50222</c:v>
                </c:pt>
                <c:pt idx="355">
                  <c:v>50253</c:v>
                </c:pt>
                <c:pt idx="356">
                  <c:v>50284</c:v>
                </c:pt>
                <c:pt idx="357">
                  <c:v>50314</c:v>
                </c:pt>
                <c:pt idx="358">
                  <c:v>50345</c:v>
                </c:pt>
                <c:pt idx="359">
                  <c:v>50375</c:v>
                </c:pt>
                <c:pt idx="360">
                  <c:v>50406</c:v>
                </c:pt>
                <c:pt idx="361">
                  <c:v>50437</c:v>
                </c:pt>
                <c:pt idx="362">
                  <c:v>50465</c:v>
                </c:pt>
                <c:pt idx="363">
                  <c:v>50496</c:v>
                </c:pt>
                <c:pt idx="364">
                  <c:v>50526</c:v>
                </c:pt>
                <c:pt idx="365">
                  <c:v>50557</c:v>
                </c:pt>
                <c:pt idx="366">
                  <c:v>50587</c:v>
                </c:pt>
                <c:pt idx="367">
                  <c:v>50618</c:v>
                </c:pt>
                <c:pt idx="368">
                  <c:v>50649</c:v>
                </c:pt>
                <c:pt idx="369">
                  <c:v>50679</c:v>
                </c:pt>
                <c:pt idx="370">
                  <c:v>50710</c:v>
                </c:pt>
                <c:pt idx="371">
                  <c:v>50740</c:v>
                </c:pt>
                <c:pt idx="372">
                  <c:v>50771</c:v>
                </c:pt>
                <c:pt idx="373">
                  <c:v>50802</c:v>
                </c:pt>
                <c:pt idx="374">
                  <c:v>50830</c:v>
                </c:pt>
                <c:pt idx="375">
                  <c:v>50861</c:v>
                </c:pt>
                <c:pt idx="376">
                  <c:v>50891</c:v>
                </c:pt>
                <c:pt idx="377">
                  <c:v>50922</c:v>
                </c:pt>
                <c:pt idx="378">
                  <c:v>50952</c:v>
                </c:pt>
                <c:pt idx="379">
                  <c:v>50983</c:v>
                </c:pt>
                <c:pt idx="380">
                  <c:v>51014</c:v>
                </c:pt>
                <c:pt idx="381">
                  <c:v>51044</c:v>
                </c:pt>
                <c:pt idx="382">
                  <c:v>51075</c:v>
                </c:pt>
                <c:pt idx="383">
                  <c:v>51105</c:v>
                </c:pt>
                <c:pt idx="384">
                  <c:v>51136</c:v>
                </c:pt>
                <c:pt idx="385">
                  <c:v>51167</c:v>
                </c:pt>
                <c:pt idx="386">
                  <c:v>51196</c:v>
                </c:pt>
                <c:pt idx="387">
                  <c:v>51227</c:v>
                </c:pt>
                <c:pt idx="388">
                  <c:v>51257</c:v>
                </c:pt>
                <c:pt idx="389">
                  <c:v>51288</c:v>
                </c:pt>
                <c:pt idx="390">
                  <c:v>51318</c:v>
                </c:pt>
                <c:pt idx="391">
                  <c:v>51349</c:v>
                </c:pt>
                <c:pt idx="392">
                  <c:v>51380</c:v>
                </c:pt>
                <c:pt idx="393">
                  <c:v>51410</c:v>
                </c:pt>
                <c:pt idx="394">
                  <c:v>51441</c:v>
                </c:pt>
                <c:pt idx="395">
                  <c:v>51471</c:v>
                </c:pt>
              </c:numCache>
            </c:numRef>
          </c:cat>
          <c:val>
            <c:numRef>
              <c:f>'Monthly Data'!$AV$12:$AV$407</c:f>
              <c:numCache>
                <c:formatCode>General</c:formatCode>
                <c:ptCount val="396"/>
                <c:pt idx="37" formatCode="_(* #,##0.00_);_(* \(#,##0.00\);_(* &quot;-&quot;??_);_(@_)">
                  <c:v>4.6500000000000004</c:v>
                </c:pt>
                <c:pt idx="38" formatCode="_(* #,##0.00_);_(* \(#,##0.00\);_(* &quot;-&quot;??_);_(@_)">
                  <c:v>4.6139999999999999</c:v>
                </c:pt>
                <c:pt idx="39" formatCode="_(* #,##0.00_);_(* \(#,##0.00\);_(* &quot;-&quot;??_);_(@_)">
                  <c:v>4.5739999999999998</c:v>
                </c:pt>
                <c:pt idx="40" formatCode="_(* #,##0.00_);_(* \(#,##0.00\);_(* &quot;-&quot;??_);_(@_)">
                  <c:v>4.6040000000000001</c:v>
                </c:pt>
                <c:pt idx="41" formatCode="_(* #,##0.00_);_(* \(#,##0.00\);_(* &quot;-&quot;??_);_(@_)">
                  <c:v>4.6390000000000002</c:v>
                </c:pt>
                <c:pt idx="42" formatCode="_(* #,##0.00_);_(* \(#,##0.00\);_(* &quot;-&quot;??_);_(@_)">
                  <c:v>4.6970000000000001</c:v>
                </c:pt>
                <c:pt idx="43" formatCode="_(* #,##0.00_);_(* \(#,##0.00\);_(* &quot;-&quot;??_);_(@_)">
                  <c:v>4.7309999999999999</c:v>
                </c:pt>
                <c:pt idx="44" formatCode="_(* #,##0.00_);_(* \(#,##0.00\);_(* &quot;-&quot;??_);_(@_)">
                  <c:v>4.7430000000000003</c:v>
                </c:pt>
                <c:pt idx="45" formatCode="_(* #,##0.00_);_(* \(#,##0.00\);_(* &quot;-&quot;??_);_(@_)">
                  <c:v>4.8090000000000002</c:v>
                </c:pt>
                <c:pt idx="46" formatCode="_(* #,##0.00_);_(* \(#,##0.00\);_(* &quot;-&quot;??_);_(@_)">
                  <c:v>4.9720000000000004</c:v>
                </c:pt>
                <c:pt idx="47" formatCode="_(* #,##0.00_);_(* \(#,##0.00\);_(* &quot;-&quot;??_);_(@_)">
                  <c:v>5.202</c:v>
                </c:pt>
                <c:pt idx="48" formatCode="_(* #,##0.00_);_(* \(#,##0.00\);_(* &quot;-&quot;??_);_(@_)">
                  <c:v>5.3440000000000003</c:v>
                </c:pt>
                <c:pt idx="49" formatCode="_(* #,##0.00_);_(* \(#,##0.00\);_(* &quot;-&quot;??_);_(@_)">
                  <c:v>5.3090000000000002</c:v>
                </c:pt>
                <c:pt idx="50" formatCode="_(* #,##0.00_);_(* \(#,##0.00\);_(* &quot;-&quot;??_);_(@_)">
                  <c:v>5.1970000000000001</c:v>
                </c:pt>
                <c:pt idx="51" formatCode="_(* #,##0.00_);_(* \(#,##0.00\);_(* &quot;-&quot;??_);_(@_)">
                  <c:v>4.9379999999999997</c:v>
                </c:pt>
                <c:pt idx="52" formatCode="_(* #,##0.00_);_(* \(#,##0.00\);_(* &quot;-&quot;??_);_(@_)">
                  <c:v>4.9359999999999999</c:v>
                </c:pt>
                <c:pt idx="53" formatCode="_(* #,##0.00_);_(* \(#,##0.00\);_(* &quot;-&quot;??_);_(@_)">
                  <c:v>4.96</c:v>
                </c:pt>
                <c:pt idx="54" formatCode="_(* #,##0.00_);_(* \(#,##0.00\);_(* &quot;-&quot;??_);_(@_)">
                  <c:v>5</c:v>
                </c:pt>
                <c:pt idx="55" formatCode="_(* #,##0.00_);_(* \(#,##0.00\);_(* &quot;-&quot;??_);_(@_)">
                  <c:v>5.0330000000000004</c:v>
                </c:pt>
                <c:pt idx="56" formatCode="_(* #,##0.00_);_(* \(#,##0.00\);_(* &quot;-&quot;??_);_(@_)">
                  <c:v>5.0410000000000004</c:v>
                </c:pt>
                <c:pt idx="57" formatCode="_(* #,##0.00_);_(* \(#,##0.00\);_(* &quot;-&quot;??_);_(@_)">
                  <c:v>5.1059999999999999</c:v>
                </c:pt>
                <c:pt idx="58" formatCode="_(* #,##0.00_);_(* \(#,##0.00\);_(* &quot;-&quot;??_);_(@_)">
                  <c:v>5.2610000000000001</c:v>
                </c:pt>
                <c:pt idx="59" formatCode="_(* #,##0.00_);_(* \(#,##0.00\);_(* &quot;-&quot;??_);_(@_)">
                  <c:v>5.4809999999999999</c:v>
                </c:pt>
                <c:pt idx="60" formatCode="_(* #,##0.00_);_(* \(#,##0.00\);_(* &quot;-&quot;??_);_(@_)">
                  <c:v>5.6260000000000003</c:v>
                </c:pt>
                <c:pt idx="61" formatCode="_(* #,##0.00_);_(* \(#,##0.00\);_(* &quot;-&quot;??_);_(@_)">
                  <c:v>5.5810000000000004</c:v>
                </c:pt>
                <c:pt idx="62" formatCode="_(* #,##0.00_);_(* \(#,##0.00\);_(* &quot;-&quot;??_);_(@_)">
                  <c:v>5.4340000000000002</c:v>
                </c:pt>
                <c:pt idx="63" formatCode="_(* #,##0.00_);_(* \(#,##0.00\);_(* &quot;-&quot;??_);_(@_)">
                  <c:v>5.1059999999999999</c:v>
                </c:pt>
                <c:pt idx="64" formatCode="_(* #,##0.00_);_(* \(#,##0.00\);_(* &quot;-&quot;??_);_(@_)">
                  <c:v>5.0979999999999999</c:v>
                </c:pt>
                <c:pt idx="65" formatCode="_(* #,##0.00_);_(* \(#,##0.00\);_(* &quot;-&quot;??_);_(@_)">
                  <c:v>5.1180000000000003</c:v>
                </c:pt>
                <c:pt idx="66" formatCode="_(* #,##0.00_);_(* \(#,##0.00\);_(* &quot;-&quot;??_);_(@_)">
                  <c:v>5.1589999999999998</c:v>
                </c:pt>
                <c:pt idx="67" formatCode="_(* #,##0.00_);_(* \(#,##0.00\);_(* &quot;-&quot;??_);_(@_)">
                  <c:v>5.1959999999999997</c:v>
                </c:pt>
                <c:pt idx="68" formatCode="_(* #,##0.00_);_(* \(#,##0.00\);_(* &quot;-&quot;??_);_(@_)">
                  <c:v>5.2130000000000001</c:v>
                </c:pt>
                <c:pt idx="69" formatCode="_(* #,##0.00_);_(* \(#,##0.00\);_(* &quot;-&quot;??_);_(@_)">
                  <c:v>5.2859999999999996</c:v>
                </c:pt>
                <c:pt idx="70" formatCode="_(* #,##0.00_);_(* \(#,##0.00\);_(* &quot;-&quot;??_);_(@_)">
                  <c:v>5.4489999999999998</c:v>
                </c:pt>
                <c:pt idx="71" formatCode="_(* #,##0.00_);_(* \(#,##0.00\);_(* &quot;-&quot;??_);_(@_)">
                  <c:v>5.6609999999999996</c:v>
                </c:pt>
                <c:pt idx="72" formatCode="_(* #,##0.00_);_(* \(#,##0.00\);_(* &quot;-&quot;??_);_(@_)">
                  <c:v>5.8159999999999998</c:v>
                </c:pt>
                <c:pt idx="73" formatCode="_(* #,##0.00_);_(* \(#,##0.00\);_(* &quot;-&quot;??_);_(@_)">
                  <c:v>5.7690000000000001</c:v>
                </c:pt>
                <c:pt idx="74" formatCode="_(* #,##0.00_);_(* \(#,##0.00\);_(* &quot;-&quot;??_);_(@_)">
                  <c:v>5.5990000000000002</c:v>
                </c:pt>
                <c:pt idx="75" formatCode="_(* #,##0.00_);_(* \(#,##0.00\);_(* &quot;-&quot;??_);_(@_)">
                  <c:v>5.2439999999999998</c:v>
                </c:pt>
                <c:pt idx="76" formatCode="_(* #,##0.00_);_(* \(#,##0.00\);_(* &quot;-&quot;??_);_(@_)">
                  <c:v>5.2320000000000002</c:v>
                </c:pt>
                <c:pt idx="77" formatCode="_(* #,##0.00_);_(* \(#,##0.00\);_(* &quot;-&quot;??_);_(@_)">
                  <c:v>5.2519999999999998</c:v>
                </c:pt>
                <c:pt idx="78" formatCode="_(* #,##0.00_);_(* \(#,##0.00\);_(* &quot;-&quot;??_);_(@_)">
                  <c:v>5.2939999999999996</c:v>
                </c:pt>
                <c:pt idx="79" formatCode="_(* #,##0.00_);_(* \(#,##0.00\);_(* &quot;-&quot;??_);_(@_)">
                  <c:v>5.3339999999999996</c:v>
                </c:pt>
                <c:pt idx="80" formatCode="_(* #,##0.00_);_(* \(#,##0.00\);_(* &quot;-&quot;??_);_(@_)">
                  <c:v>5.3540000000000001</c:v>
                </c:pt>
                <c:pt idx="81" formatCode="_(* #,##0.00_);_(* \(#,##0.00\);_(* &quot;-&quot;??_);_(@_)">
                  <c:v>5.4290000000000003</c:v>
                </c:pt>
                <c:pt idx="82" formatCode="_(* #,##0.00_);_(* \(#,##0.00\);_(* &quot;-&quot;??_);_(@_)">
                  <c:v>5.5940000000000003</c:v>
                </c:pt>
                <c:pt idx="83" formatCode="_(* #,##0.00_);_(* \(#,##0.00\);_(* &quot;-&quot;??_);_(@_)">
                  <c:v>5.8090000000000002</c:v>
                </c:pt>
                <c:pt idx="84" formatCode="_(* #,##0.00_);_(* \(#,##0.00\);_(* &quot;-&quot;??_);_(@_)">
                  <c:v>5.9660000000000002</c:v>
                </c:pt>
                <c:pt idx="85" formatCode="_(* #,##0.00_);_(* \(#,##0.00\);_(* &quot;-&quot;??_);_(@_)">
                  <c:v>5.9189999999999996</c:v>
                </c:pt>
                <c:pt idx="86" formatCode="_(* #,##0.00_);_(* \(#,##0.00\);_(* &quot;-&quot;??_);_(@_)">
                  <c:v>5.7409999999999997</c:v>
                </c:pt>
                <c:pt idx="87" formatCode="_(* #,##0.00_);_(* \(#,##0.00\);_(* &quot;-&quot;??_);_(@_)">
                  <c:v>5.3810000000000002</c:v>
                </c:pt>
                <c:pt idx="88" formatCode="_(* #,##0.00_);_(* \(#,##0.00\);_(* &quot;-&quot;??_);_(@_)">
                  <c:v>5.3689999999999998</c:v>
                </c:pt>
                <c:pt idx="89" formatCode="_(* #,##0.00_);_(* \(#,##0.00\);_(* &quot;-&quot;??_);_(@_)">
                  <c:v>5.3890000000000002</c:v>
                </c:pt>
                <c:pt idx="90" formatCode="_(* #,##0.00_);_(* \(#,##0.00\);_(* &quot;-&quot;??_);_(@_)">
                  <c:v>5.431</c:v>
                </c:pt>
                <c:pt idx="91" formatCode="_(* #,##0.00_);_(* \(#,##0.00\);_(* &quot;-&quot;??_);_(@_)">
                  <c:v>5.4710000000000001</c:v>
                </c:pt>
                <c:pt idx="92" formatCode="_(* #,##0.00_);_(* \(#,##0.00\);_(* &quot;-&quot;??_);_(@_)">
                  <c:v>5.4909999999999997</c:v>
                </c:pt>
                <c:pt idx="93" formatCode="_(* #,##0.00_);_(* \(#,##0.00\);_(* &quot;-&quot;??_);_(@_)">
                  <c:v>5.5659999999999998</c:v>
                </c:pt>
                <c:pt idx="94" formatCode="_(* #,##0.00_);_(* \(#,##0.00\);_(* &quot;-&quot;??_);_(@_)">
                  <c:v>5.7359999999999998</c:v>
                </c:pt>
                <c:pt idx="95" formatCode="_(* #,##0.00_);_(* \(#,##0.00\);_(* &quot;-&quot;??_);_(@_)">
                  <c:v>5.9509999999999996</c:v>
                </c:pt>
                <c:pt idx="96" formatCode="_(* #,##0.00_);_(* \(#,##0.00\);_(* &quot;-&quot;??_);_(@_)">
                  <c:v>6.1109999999999998</c:v>
                </c:pt>
                <c:pt idx="97" formatCode="_(* #,##0.00_);_(* \(#,##0.00\);_(* &quot;-&quot;??_);_(@_)">
                  <c:v>6.0640000000000001</c:v>
                </c:pt>
                <c:pt idx="98" formatCode="_(* #,##0.00_);_(* \(#,##0.00\);_(* &quot;-&quot;??_);_(@_)">
                  <c:v>5.8840000000000003</c:v>
                </c:pt>
                <c:pt idx="99" formatCode="_(* #,##0.00_);_(* \(#,##0.00\);_(* &quot;-&quot;??_);_(@_)">
                  <c:v>5.5259999999999998</c:v>
                </c:pt>
                <c:pt idx="100" formatCode="_(* #,##0.00_);_(* \(#,##0.00\);_(* &quot;-&quot;??_);_(@_)">
                  <c:v>5.5140000000000002</c:v>
                </c:pt>
                <c:pt idx="101" formatCode="_(* #,##0.00_);_(* \(#,##0.00\);_(* &quot;-&quot;??_);_(@_)">
                  <c:v>5.5369999999999999</c:v>
                </c:pt>
                <c:pt idx="102" formatCode="_(* #,##0.00_);_(* \(#,##0.00\);_(* &quot;-&quot;??_);_(@_)">
                  <c:v>5.5789999999999997</c:v>
                </c:pt>
                <c:pt idx="103" formatCode="_(* #,##0.00_);_(* \(#,##0.00\);_(* &quot;-&quot;??_);_(@_)">
                  <c:v>5.6189999999999998</c:v>
                </c:pt>
                <c:pt idx="104" formatCode="_(* #,##0.00_);_(* \(#,##0.00\);_(* &quot;-&quot;??_);_(@_)">
                  <c:v>5.6390000000000002</c:v>
                </c:pt>
                <c:pt idx="105" formatCode="_(* #,##0.00_);_(* \(#,##0.00\);_(* &quot;-&quot;??_);_(@_)">
                  <c:v>5.7140000000000004</c:v>
                </c:pt>
                <c:pt idx="106" formatCode="_(* #,##0.00_);_(* \(#,##0.00\);_(* &quot;-&quot;??_);_(@_)">
                  <c:v>5.8860000000000001</c:v>
                </c:pt>
                <c:pt idx="107" formatCode="_(* #,##0.00_);_(* \(#,##0.00\);_(* &quot;-&quot;??_);_(@_)">
                  <c:v>6.101</c:v>
                </c:pt>
                <c:pt idx="108" formatCode="_(* #,##0.00_);_(* \(#,##0.00\);_(* &quot;-&quot;??_);_(@_)">
                  <c:v>6.2629999999999999</c:v>
                </c:pt>
                <c:pt idx="109" formatCode="_(* #,##0.00_);_(* \(#,##0.00\);_(* &quot;-&quot;??_);_(@_)">
                  <c:v>6.2160000000000002</c:v>
                </c:pt>
                <c:pt idx="110" formatCode="_(* #,##0.00_);_(* \(#,##0.00\);_(* &quot;-&quot;??_);_(@_)">
                  <c:v>6.0359999999999996</c:v>
                </c:pt>
                <c:pt idx="111" formatCode="_(* #,##0.00_);_(* \(#,##0.00\);_(* &quot;-&quot;??_);_(@_)">
                  <c:v>5.6760000000000002</c:v>
                </c:pt>
                <c:pt idx="112" formatCode="_(* #,##0.00_);_(* \(#,##0.00\);_(* &quot;-&quot;??_);_(@_)">
                  <c:v>5.6609999999999996</c:v>
                </c:pt>
                <c:pt idx="113" formatCode="_(* #,##0.00_);_(* \(#,##0.00\);_(* &quot;-&quot;??_);_(@_)">
                  <c:v>5.6909999999999998</c:v>
                </c:pt>
                <c:pt idx="114" formatCode="_(* #,##0.00_);_(* \(#,##0.00\);_(* &quot;-&quot;??_);_(@_)">
                  <c:v>5.7329999999999997</c:v>
                </c:pt>
                <c:pt idx="115" formatCode="_(* #,##0.00_);_(* \(#,##0.00\);_(* &quot;-&quot;??_);_(@_)">
                  <c:v>5.7759999999999998</c:v>
                </c:pt>
                <c:pt idx="116" formatCode="_(* #,##0.00_);_(* \(#,##0.00\);_(* &quot;-&quot;??_);_(@_)">
                  <c:v>5.7960000000000003</c:v>
                </c:pt>
                <c:pt idx="117" formatCode="_(* #,##0.00_);_(* \(#,##0.00\);_(* &quot;-&quot;??_);_(@_)">
                  <c:v>5.8710000000000004</c:v>
                </c:pt>
                <c:pt idx="118" formatCode="_(* #,##0.00_);_(* \(#,##0.00\);_(* &quot;-&quot;??_);_(@_)">
                  <c:v>6.056</c:v>
                </c:pt>
                <c:pt idx="119" formatCode="_(* #,##0.00_);_(* \(#,##0.00\);_(* &quot;-&quot;??_);_(@_)">
                  <c:v>6.2759999999999998</c:v>
                </c:pt>
                <c:pt idx="120" formatCode="_(* #,##0.00_);_(* \(#,##0.00\);_(* &quot;-&quot;??_);_(@_)">
                  <c:v>6.4379999999999997</c:v>
                </c:pt>
                <c:pt idx="121" formatCode="_(* #,##0.00_);_(* \(#,##0.00\);_(* &quot;-&quot;??_);_(@_)">
                  <c:v>6.391</c:v>
                </c:pt>
                <c:pt idx="122" formatCode="_(* #,##0.00_);_(* \(#,##0.00\);_(* &quot;-&quot;??_);_(@_)">
                  <c:v>6.2110000000000003</c:v>
                </c:pt>
                <c:pt idx="123" formatCode="_(* #,##0.00_);_(* \(#,##0.00\);_(* &quot;-&quot;??_);_(@_)">
                  <c:v>5.851</c:v>
                </c:pt>
                <c:pt idx="124" formatCode="_(* #,##0.00_);_(* \(#,##0.00\);_(* &quot;-&quot;??_);_(@_)">
                  <c:v>5.8310000000000004</c:v>
                </c:pt>
                <c:pt idx="125" formatCode="_(* #,##0.00_);_(* \(#,##0.00\);_(* &quot;-&quot;??_);_(@_)">
                  <c:v>5.8639999999999999</c:v>
                </c:pt>
                <c:pt idx="126" formatCode="_(* #,##0.00_);_(* \(#,##0.00\);_(* &quot;-&quot;??_);_(@_)">
                  <c:v>5.9080000000000004</c:v>
                </c:pt>
                <c:pt idx="127" formatCode="_(* #,##0.00_);_(* \(#,##0.00\);_(* &quot;-&quot;??_);_(@_)">
                  <c:v>5.9550000000000001</c:v>
                </c:pt>
                <c:pt idx="128" formatCode="_(* #,##0.00_);_(* \(#,##0.00\);_(* &quot;-&quot;??_);_(@_)">
                  <c:v>5.9729999999999999</c:v>
                </c:pt>
                <c:pt idx="129" formatCode="_(* #,##0.00_);_(* \(#,##0.00\);_(* &quot;-&quot;??_);_(@_)">
                  <c:v>6.048</c:v>
                </c:pt>
                <c:pt idx="130" formatCode="_(* #,##0.00_);_(* \(#,##0.00\);_(* &quot;-&quot;??_);_(@_)">
                  <c:v>6.2380000000000004</c:v>
                </c:pt>
                <c:pt idx="131" formatCode="_(* #,##0.00_);_(* \(#,##0.00\);_(* &quot;-&quot;??_);_(@_)">
                  <c:v>6.4580000000000002</c:v>
                </c:pt>
                <c:pt idx="132" formatCode="_(* #,##0.00_);_(* \(#,##0.00\);_(* &quot;-&quot;??_);_(@_)">
                  <c:v>6.6230000000000002</c:v>
                </c:pt>
                <c:pt idx="133" formatCode="_(* #,##0.00_);_(* \(#,##0.00\);_(* &quot;-&quot;??_);_(@_)">
                  <c:v>6.5759999999999996</c:v>
                </c:pt>
                <c:pt idx="134" formatCode="_(* #,##0.00_);_(* \(#,##0.00\);_(* &quot;-&quot;??_);_(@_)">
                  <c:v>6.3860000000000001</c:v>
                </c:pt>
                <c:pt idx="135" formatCode="_(* #,##0.00_);_(* \(#,##0.00\);_(* &quot;-&quot;??_);_(@_)">
                  <c:v>6.0209999999999999</c:v>
                </c:pt>
                <c:pt idx="136" formatCode="_(* #,##0.00_);_(* \(#,##0.00\);_(* &quot;-&quot;??_);_(@_)">
                  <c:v>6.0010000000000003</c:v>
                </c:pt>
                <c:pt idx="137" formatCode="_(* #,##0.00_);_(* \(#,##0.00\);_(* &quot;-&quot;??_);_(@_)">
                  <c:v>6.0339999999999998</c:v>
                </c:pt>
                <c:pt idx="138" formatCode="_(* #,##0.00_);_(* \(#,##0.00\);_(* &quot;-&quot;??_);_(@_)">
                  <c:v>6.08</c:v>
                </c:pt>
                <c:pt idx="139" formatCode="_(* #,##0.00_);_(* \(#,##0.00\);_(* &quot;-&quot;??_);_(@_)">
                  <c:v>6.1269999999999998</c:v>
                </c:pt>
                <c:pt idx="140" formatCode="_(* #,##0.00_);_(* \(#,##0.00\);_(* &quot;-&quot;??_);_(@_)">
                  <c:v>6.1459999999999999</c:v>
                </c:pt>
                <c:pt idx="141" formatCode="_(* #,##0.00_);_(* \(#,##0.00\);_(* &quot;-&quot;??_);_(@_)">
                  <c:v>6.2210000000000001</c:v>
                </c:pt>
                <c:pt idx="142" formatCode="_(* #,##0.00_);_(* \(#,##0.00\);_(* &quot;-&quot;??_);_(@_)">
                  <c:v>6.4109999999999996</c:v>
                </c:pt>
                <c:pt idx="143" formatCode="_(* #,##0.00_);_(* \(#,##0.00\);_(* &quot;-&quot;??_);_(@_)">
                  <c:v>6.6310000000000002</c:v>
                </c:pt>
                <c:pt idx="144" formatCode="_(* #,##0.00_);_(* \(#,##0.00\);_(* &quot;-&quot;??_);_(@_)">
                  <c:v>6.7960000000000003</c:v>
                </c:pt>
                <c:pt idx="145" formatCode="_(* #,##0.00_);_(* \(#,##0.00\);_(* &quot;-&quot;??_);_(@_)">
                  <c:v>6.7510000000000003</c:v>
                </c:pt>
                <c:pt idx="146" formatCode="_(* #,##0.00_);_(* \(#,##0.00\);_(* &quot;-&quot;??_);_(@_)">
                  <c:v>6.5609999999999999</c:v>
                </c:pt>
                <c:pt idx="147" formatCode="_(* #,##0.00_);_(* \(#,##0.00\);_(* &quot;-&quot;??_);_(@_)">
                  <c:v>6.1909999999999998</c:v>
                </c:pt>
                <c:pt idx="148" formatCode="_(* #,##0.00_);_(* \(#,##0.00\);_(* &quot;-&quot;??_);_(@_)">
                  <c:v>6.1660000000000004</c:v>
                </c:pt>
                <c:pt idx="149" formatCode="_(* #,##0.00_);_(* \(#,##0.00\);_(* &quot;-&quot;??_);_(@_)">
                  <c:v>6.2060000000000004</c:v>
                </c:pt>
                <c:pt idx="150" formatCode="_(* #,##0.00_);_(* \(#,##0.00\);_(* &quot;-&quot;??_);_(@_)">
                  <c:v>6.266</c:v>
                </c:pt>
                <c:pt idx="151" formatCode="_(* #,##0.00_);_(* \(#,##0.00\);_(* &quot;-&quot;??_);_(@_)">
                  <c:v>6.3129999999999997</c:v>
                </c:pt>
                <c:pt idx="152" formatCode="_(* #,##0.00_);_(* \(#,##0.00\);_(* &quot;-&quot;??_);_(@_)">
                  <c:v>6.33</c:v>
                </c:pt>
                <c:pt idx="153" formatCode="_(* #,##0.00_);_(* \(#,##0.00\);_(* &quot;-&quot;??_);_(@_)">
                  <c:v>6.4050000000000002</c:v>
                </c:pt>
                <c:pt idx="154" formatCode="_(* #,##0.00_);_(* \(#,##0.00\);_(* &quot;-&quot;??_);_(@_)">
                  <c:v>6.6</c:v>
                </c:pt>
                <c:pt idx="155" formatCode="_(* #,##0.00_);_(* \(#,##0.00\);_(* &quot;-&quot;??_);_(@_)">
                  <c:v>6.835</c:v>
                </c:pt>
                <c:pt idx="156" formatCode="_(* #,##0.00_);_(* \(#,##0.00\);_(* &quot;-&quot;??_);_(@_)">
                  <c:v>7</c:v>
                </c:pt>
                <c:pt idx="157" formatCode="_(* #,##0.00_);_(* \(#,##0.00\);_(* &quot;-&quot;??_);_(@_)">
                  <c:v>6.9550000000000001</c:v>
                </c:pt>
                <c:pt idx="158" formatCode="_(* #,##0.00_);_(* \(#,##0.00\);_(* &quot;-&quot;??_);_(@_)">
                  <c:v>6.76</c:v>
                </c:pt>
                <c:pt idx="159" formatCode="_(* #,##0.00_);_(* \(#,##0.00\);_(* &quot;-&quot;??_);_(@_)">
                  <c:v>6.38</c:v>
                </c:pt>
                <c:pt idx="160" formatCode="_(* #,##0.00_);_(* \(#,##0.00\);_(* &quot;-&quot;??_);_(@_)">
                  <c:v>6.35</c:v>
                </c:pt>
                <c:pt idx="161" formatCode="_(* #,##0.00_);_(* \(#,##0.00\);_(* &quot;-&quot;??_);_(@_)">
                  <c:v>6.39</c:v>
                </c:pt>
                <c:pt idx="162" formatCode="_(* #,##0.00_);_(* \(#,##0.00\);_(* &quot;-&quot;??_);_(@_)">
                  <c:v>6.45</c:v>
                </c:pt>
                <c:pt idx="163" formatCode="_(* #,##0.00_);_(* \(#,##0.00\);_(* &quot;-&quot;??_);_(@_)">
                  <c:v>6.4969999999999999</c:v>
                </c:pt>
                <c:pt idx="164" formatCode="_(* #,##0.00_);_(* \(#,##0.00\);_(* &quot;-&quot;??_);_(@_)">
                  <c:v>6.5119999999999996</c:v>
                </c:pt>
                <c:pt idx="165" formatCode="_(* #,##0.00_);_(* \(#,##0.00\);_(* &quot;-&quot;??_);_(@_)">
                  <c:v>6.5869999999999997</c:v>
                </c:pt>
                <c:pt idx="166" formatCode="_(* #,##0.00_);_(* \(#,##0.00\);_(* &quot;-&quot;??_);_(@_)">
                  <c:v>6.782</c:v>
                </c:pt>
                <c:pt idx="167" formatCode="_(* #,##0.00_);_(* \(#,##0.00\);_(* &quot;-&quot;??_);_(@_)">
                  <c:v>7.0170000000000003</c:v>
                </c:pt>
                <c:pt idx="168" formatCode="_(* #,##0.00_);_(* \(#,##0.00\);_(* &quot;-&quot;??_);_(@_)">
                  <c:v>7.1820000000000004</c:v>
                </c:pt>
                <c:pt idx="169" formatCode="_(* #,##0.00_);_(* \(#,##0.00\);_(* &quot;-&quot;??_);_(@_)">
                  <c:v>7.1369999999999996</c:v>
                </c:pt>
                <c:pt idx="170" formatCode="_(* #,##0.00_);_(* \(#,##0.00\);_(* &quot;-&quot;??_);_(@_)">
                  <c:v>6.9370000000000003</c:v>
                </c:pt>
                <c:pt idx="171" formatCode="_(* #,##0.00_);_(* \(#,##0.00\);_(* &quot;-&quot;??_);_(@_)">
                  <c:v>6.5469999999999997</c:v>
                </c:pt>
                <c:pt idx="172" formatCode="_(* #,##0.00_);_(* \(#,##0.00\);_(* &quot;-&quot;??_);_(@_)">
                  <c:v>6.5119999999999996</c:v>
                </c:pt>
                <c:pt idx="173" formatCode="_(* #,##0.00_);_(* \(#,##0.00\);_(* &quot;-&quot;??_);_(@_)">
                  <c:v>6.5620000000000003</c:v>
                </c:pt>
                <c:pt idx="174" formatCode="_(* #,##0.00_);_(* \(#,##0.00\);_(* &quot;-&quot;??_);_(@_)">
                  <c:v>6.6319999999999997</c:v>
                </c:pt>
                <c:pt idx="175" formatCode="_(* #,##0.00_);_(* \(#,##0.00\);_(* &quot;-&quot;??_);_(@_)">
                  <c:v>6.6790000000000003</c:v>
                </c:pt>
                <c:pt idx="176" formatCode="_(* #,##0.00_);_(* \(#,##0.00\);_(* &quot;-&quot;??_);_(@_)">
                  <c:v>6.694</c:v>
                </c:pt>
                <c:pt idx="177" formatCode="_(* #,##0.00_);_(* \(#,##0.00\);_(* &quot;-&quot;??_);_(@_)">
                  <c:v>6.7690000000000001</c:v>
                </c:pt>
                <c:pt idx="178" formatCode="_(* #,##0.00_);_(* \(#,##0.00\);_(* &quot;-&quot;??_);_(@_)">
                  <c:v>6.9889999999999999</c:v>
                </c:pt>
                <c:pt idx="179" formatCode="_(* #,##0.00_);_(* \(#,##0.00\);_(* &quot;-&quot;??_);_(@_)">
                  <c:v>7.2590000000000003</c:v>
                </c:pt>
                <c:pt idx="180" formatCode="_(* #,##0.00_);_(* \(#,##0.00\);_(* &quot;-&quot;??_);_(@_)">
                  <c:v>7.4240000000000004</c:v>
                </c:pt>
                <c:pt idx="181" formatCode="_(* #,##0.00_);_(* \(#,##0.00\);_(* &quot;-&quot;??_);_(@_)">
                  <c:v>7.3789999999999996</c:v>
                </c:pt>
                <c:pt idx="182" formatCode="_(* #,##0.00_);_(* \(#,##0.00\);_(* &quot;-&quot;??_);_(@_)">
                  <c:v>7.1790000000000003</c:v>
                </c:pt>
                <c:pt idx="183" formatCode="_(* #,##0.00_);_(* \(#,##0.00\);_(* &quot;-&quot;??_);_(@_)">
                  <c:v>6.7789999999999999</c:v>
                </c:pt>
                <c:pt idx="184" formatCode="_(* #,##0.00_);_(* \(#,##0.00\);_(* &quot;-&quot;??_);_(@_)">
                  <c:v>6.7439999999999998</c:v>
                </c:pt>
                <c:pt idx="185" formatCode="_(* #,##0.00_);_(* \(#,##0.00\);_(* &quot;-&quot;??_);_(@_)">
                  <c:v>6.7939999999999996</c:v>
                </c:pt>
                <c:pt idx="186" formatCode="_(* #,##0.00_);_(* \(#,##0.00\);_(* &quot;-&quot;??_);_(@_)">
                  <c:v>6.8639999999999999</c:v>
                </c:pt>
                <c:pt idx="187" formatCode="_(* #,##0.00_);_(* \(#,##0.00\);_(* &quot;-&quot;??_);_(@_)">
                  <c:v>6.9109999999999996</c:v>
                </c:pt>
                <c:pt idx="188" formatCode="_(* #,##0.00_);_(* \(#,##0.00\);_(* &quot;-&quot;??_);_(@_)">
                  <c:v>6.9260000000000002</c:v>
                </c:pt>
                <c:pt idx="189" formatCode="_(* #,##0.00_);_(* \(#,##0.00\);_(* &quot;-&quot;??_);_(@_)">
                  <c:v>7.0010000000000003</c:v>
                </c:pt>
                <c:pt idx="190" formatCode="_(* #,##0.00_);_(* \(#,##0.00\);_(* &quot;-&quot;??_);_(@_)">
                  <c:v>7.2210000000000001</c:v>
                </c:pt>
                <c:pt idx="191" formatCode="_(* #,##0.00_);_(* \(#,##0.00\);_(* &quot;-&quot;??_);_(@_)">
                  <c:v>7.4909999999999997</c:v>
                </c:pt>
              </c:numCache>
            </c:numRef>
          </c:val>
          <c:smooth val="0"/>
          <c:extLst>
            <c:ext xmlns:c16="http://schemas.microsoft.com/office/drawing/2014/chart" uri="{C3380CC4-5D6E-409C-BE32-E72D297353CC}">
              <c16:uniqueId val="{00000008-4F86-49F8-A829-A6A2B31BE2AE}"/>
            </c:ext>
          </c:extLst>
        </c:ser>
        <c:ser>
          <c:idx val="10"/>
          <c:order val="9"/>
          <c:tx>
            <c:strRef>
              <c:f>'Monthly Data'!$AW$6</c:f>
              <c:strCache>
                <c:ptCount val="1"/>
                <c:pt idx="0">
                  <c:v>1/4/2010</c:v>
                </c:pt>
              </c:strCache>
            </c:strRef>
          </c:tx>
          <c:spPr>
            <a:ln w="28575" cap="rnd">
              <a:solidFill>
                <a:schemeClr val="accent5">
                  <a:lumMod val="60000"/>
                </a:schemeClr>
              </a:solidFill>
              <a:round/>
            </a:ln>
            <a:effectLst/>
          </c:spPr>
          <c:marker>
            <c:symbol val="none"/>
          </c:marker>
          <c:cat>
            <c:numRef>
              <c:f>'Monthly Data'!$B$12:$B$407</c:f>
              <c:numCache>
                <c:formatCode>mmm\-yy</c:formatCode>
                <c:ptCount val="396"/>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pt idx="77">
                  <c:v>41791</c:v>
                </c:pt>
                <c:pt idx="78">
                  <c:v>41821</c:v>
                </c:pt>
                <c:pt idx="79">
                  <c:v>41852</c:v>
                </c:pt>
                <c:pt idx="80">
                  <c:v>41883</c:v>
                </c:pt>
                <c:pt idx="81">
                  <c:v>41913</c:v>
                </c:pt>
                <c:pt idx="82">
                  <c:v>41944</c:v>
                </c:pt>
                <c:pt idx="83">
                  <c:v>41974</c:v>
                </c:pt>
                <c:pt idx="84">
                  <c:v>42005</c:v>
                </c:pt>
                <c:pt idx="85">
                  <c:v>42036</c:v>
                </c:pt>
                <c:pt idx="86">
                  <c:v>42064</c:v>
                </c:pt>
                <c:pt idx="87">
                  <c:v>42095</c:v>
                </c:pt>
                <c:pt idx="88">
                  <c:v>42125</c:v>
                </c:pt>
                <c:pt idx="89">
                  <c:v>42156</c:v>
                </c:pt>
                <c:pt idx="90">
                  <c:v>42186</c:v>
                </c:pt>
                <c:pt idx="91">
                  <c:v>42217</c:v>
                </c:pt>
                <c:pt idx="92">
                  <c:v>42248</c:v>
                </c:pt>
                <c:pt idx="93">
                  <c:v>42278</c:v>
                </c:pt>
                <c:pt idx="94">
                  <c:v>42309</c:v>
                </c:pt>
                <c:pt idx="95">
                  <c:v>42339</c:v>
                </c:pt>
                <c:pt idx="96">
                  <c:v>42370</c:v>
                </c:pt>
                <c:pt idx="97">
                  <c:v>42401</c:v>
                </c:pt>
                <c:pt idx="98">
                  <c:v>42430</c:v>
                </c:pt>
                <c:pt idx="99">
                  <c:v>42461</c:v>
                </c:pt>
                <c:pt idx="100">
                  <c:v>42491</c:v>
                </c:pt>
                <c:pt idx="101">
                  <c:v>42522</c:v>
                </c:pt>
                <c:pt idx="102">
                  <c:v>42552</c:v>
                </c:pt>
                <c:pt idx="103">
                  <c:v>42583</c:v>
                </c:pt>
                <c:pt idx="104">
                  <c:v>42614</c:v>
                </c:pt>
                <c:pt idx="105">
                  <c:v>42644</c:v>
                </c:pt>
                <c:pt idx="106">
                  <c:v>42675</c:v>
                </c:pt>
                <c:pt idx="107">
                  <c:v>42705</c:v>
                </c:pt>
                <c:pt idx="108">
                  <c:v>42736</c:v>
                </c:pt>
                <c:pt idx="109">
                  <c:v>42767</c:v>
                </c:pt>
                <c:pt idx="110">
                  <c:v>42795</c:v>
                </c:pt>
                <c:pt idx="111">
                  <c:v>42826</c:v>
                </c:pt>
                <c:pt idx="112">
                  <c:v>42856</c:v>
                </c:pt>
                <c:pt idx="113">
                  <c:v>42887</c:v>
                </c:pt>
                <c:pt idx="114">
                  <c:v>42917</c:v>
                </c:pt>
                <c:pt idx="115">
                  <c:v>42948</c:v>
                </c:pt>
                <c:pt idx="116">
                  <c:v>42979</c:v>
                </c:pt>
                <c:pt idx="117">
                  <c:v>43009</c:v>
                </c:pt>
                <c:pt idx="118">
                  <c:v>43040</c:v>
                </c:pt>
                <c:pt idx="119">
                  <c:v>43070</c:v>
                </c:pt>
                <c:pt idx="120">
                  <c:v>43101</c:v>
                </c:pt>
                <c:pt idx="121">
                  <c:v>43132</c:v>
                </c:pt>
                <c:pt idx="122">
                  <c:v>43160</c:v>
                </c:pt>
                <c:pt idx="123">
                  <c:v>43191</c:v>
                </c:pt>
                <c:pt idx="124">
                  <c:v>43221</c:v>
                </c:pt>
                <c:pt idx="125">
                  <c:v>43252</c:v>
                </c:pt>
                <c:pt idx="126">
                  <c:v>43282</c:v>
                </c:pt>
                <c:pt idx="127">
                  <c:v>43313</c:v>
                </c:pt>
                <c:pt idx="128">
                  <c:v>43344</c:v>
                </c:pt>
                <c:pt idx="129">
                  <c:v>43374</c:v>
                </c:pt>
                <c:pt idx="130">
                  <c:v>43405</c:v>
                </c:pt>
                <c:pt idx="131">
                  <c:v>43435</c:v>
                </c:pt>
                <c:pt idx="132">
                  <c:v>43466</c:v>
                </c:pt>
                <c:pt idx="133">
                  <c:v>43497</c:v>
                </c:pt>
                <c:pt idx="134">
                  <c:v>43525</c:v>
                </c:pt>
                <c:pt idx="135">
                  <c:v>43556</c:v>
                </c:pt>
                <c:pt idx="136">
                  <c:v>43586</c:v>
                </c:pt>
                <c:pt idx="137">
                  <c:v>43617</c:v>
                </c:pt>
                <c:pt idx="138">
                  <c:v>43647</c:v>
                </c:pt>
                <c:pt idx="139">
                  <c:v>43678</c:v>
                </c:pt>
                <c:pt idx="140">
                  <c:v>43709</c:v>
                </c:pt>
                <c:pt idx="141">
                  <c:v>43739</c:v>
                </c:pt>
                <c:pt idx="142">
                  <c:v>43770</c:v>
                </c:pt>
                <c:pt idx="143">
                  <c:v>43800</c:v>
                </c:pt>
                <c:pt idx="144">
                  <c:v>43831</c:v>
                </c:pt>
                <c:pt idx="145">
                  <c:v>43862</c:v>
                </c:pt>
                <c:pt idx="146">
                  <c:v>43891</c:v>
                </c:pt>
                <c:pt idx="147">
                  <c:v>43922</c:v>
                </c:pt>
                <c:pt idx="148">
                  <c:v>43952</c:v>
                </c:pt>
                <c:pt idx="149">
                  <c:v>43983</c:v>
                </c:pt>
                <c:pt idx="150">
                  <c:v>44013</c:v>
                </c:pt>
                <c:pt idx="151">
                  <c:v>44044</c:v>
                </c:pt>
                <c:pt idx="152">
                  <c:v>44075</c:v>
                </c:pt>
                <c:pt idx="153">
                  <c:v>44105</c:v>
                </c:pt>
                <c:pt idx="154">
                  <c:v>44136</c:v>
                </c:pt>
                <c:pt idx="155">
                  <c:v>44166</c:v>
                </c:pt>
                <c:pt idx="156">
                  <c:v>44197</c:v>
                </c:pt>
                <c:pt idx="157">
                  <c:v>44228</c:v>
                </c:pt>
                <c:pt idx="158">
                  <c:v>44256</c:v>
                </c:pt>
                <c:pt idx="159">
                  <c:v>44287</c:v>
                </c:pt>
                <c:pt idx="160">
                  <c:v>44317</c:v>
                </c:pt>
                <c:pt idx="161">
                  <c:v>44348</c:v>
                </c:pt>
                <c:pt idx="162">
                  <c:v>44378</c:v>
                </c:pt>
                <c:pt idx="163">
                  <c:v>44409</c:v>
                </c:pt>
                <c:pt idx="164">
                  <c:v>44440</c:v>
                </c:pt>
                <c:pt idx="165">
                  <c:v>44470</c:v>
                </c:pt>
                <c:pt idx="166">
                  <c:v>44501</c:v>
                </c:pt>
                <c:pt idx="167">
                  <c:v>44531</c:v>
                </c:pt>
                <c:pt idx="168">
                  <c:v>44562</c:v>
                </c:pt>
                <c:pt idx="169">
                  <c:v>44593</c:v>
                </c:pt>
                <c:pt idx="170">
                  <c:v>44621</c:v>
                </c:pt>
                <c:pt idx="171">
                  <c:v>44652</c:v>
                </c:pt>
                <c:pt idx="172">
                  <c:v>44682</c:v>
                </c:pt>
                <c:pt idx="173">
                  <c:v>44713</c:v>
                </c:pt>
                <c:pt idx="174">
                  <c:v>44743</c:v>
                </c:pt>
                <c:pt idx="175">
                  <c:v>44774</c:v>
                </c:pt>
                <c:pt idx="176">
                  <c:v>44805</c:v>
                </c:pt>
                <c:pt idx="177">
                  <c:v>44835</c:v>
                </c:pt>
                <c:pt idx="178">
                  <c:v>44866</c:v>
                </c:pt>
                <c:pt idx="179">
                  <c:v>44896</c:v>
                </c:pt>
                <c:pt idx="180">
                  <c:v>44927</c:v>
                </c:pt>
                <c:pt idx="181">
                  <c:v>44958</c:v>
                </c:pt>
                <c:pt idx="182">
                  <c:v>44986</c:v>
                </c:pt>
                <c:pt idx="183">
                  <c:v>45017</c:v>
                </c:pt>
                <c:pt idx="184">
                  <c:v>45047</c:v>
                </c:pt>
                <c:pt idx="185">
                  <c:v>45078</c:v>
                </c:pt>
                <c:pt idx="186">
                  <c:v>45108</c:v>
                </c:pt>
                <c:pt idx="187">
                  <c:v>45139</c:v>
                </c:pt>
                <c:pt idx="188">
                  <c:v>45170</c:v>
                </c:pt>
                <c:pt idx="189">
                  <c:v>45200</c:v>
                </c:pt>
                <c:pt idx="190">
                  <c:v>45231</c:v>
                </c:pt>
                <c:pt idx="191">
                  <c:v>45261</c:v>
                </c:pt>
                <c:pt idx="192">
                  <c:v>45292</c:v>
                </c:pt>
                <c:pt idx="193">
                  <c:v>45323</c:v>
                </c:pt>
                <c:pt idx="194">
                  <c:v>45352</c:v>
                </c:pt>
                <c:pt idx="195">
                  <c:v>45383</c:v>
                </c:pt>
                <c:pt idx="196">
                  <c:v>45413</c:v>
                </c:pt>
                <c:pt idx="197">
                  <c:v>45444</c:v>
                </c:pt>
                <c:pt idx="198">
                  <c:v>45474</c:v>
                </c:pt>
                <c:pt idx="199">
                  <c:v>45505</c:v>
                </c:pt>
                <c:pt idx="200">
                  <c:v>45536</c:v>
                </c:pt>
                <c:pt idx="201">
                  <c:v>45566</c:v>
                </c:pt>
                <c:pt idx="202">
                  <c:v>45597</c:v>
                </c:pt>
                <c:pt idx="203">
                  <c:v>45627</c:v>
                </c:pt>
                <c:pt idx="204">
                  <c:v>45658</c:v>
                </c:pt>
                <c:pt idx="205">
                  <c:v>45689</c:v>
                </c:pt>
                <c:pt idx="206">
                  <c:v>45717</c:v>
                </c:pt>
                <c:pt idx="207">
                  <c:v>45748</c:v>
                </c:pt>
                <c:pt idx="208">
                  <c:v>45778</c:v>
                </c:pt>
                <c:pt idx="209">
                  <c:v>45809</c:v>
                </c:pt>
                <c:pt idx="210">
                  <c:v>45839</c:v>
                </c:pt>
                <c:pt idx="211">
                  <c:v>45870</c:v>
                </c:pt>
                <c:pt idx="212">
                  <c:v>45901</c:v>
                </c:pt>
                <c:pt idx="213">
                  <c:v>45931</c:v>
                </c:pt>
                <c:pt idx="214">
                  <c:v>45962</c:v>
                </c:pt>
                <c:pt idx="215">
                  <c:v>45992</c:v>
                </c:pt>
                <c:pt idx="216">
                  <c:v>46023</c:v>
                </c:pt>
                <c:pt idx="217">
                  <c:v>46054</c:v>
                </c:pt>
                <c:pt idx="218">
                  <c:v>46082</c:v>
                </c:pt>
                <c:pt idx="219">
                  <c:v>46113</c:v>
                </c:pt>
                <c:pt idx="220">
                  <c:v>46143</c:v>
                </c:pt>
                <c:pt idx="221">
                  <c:v>46174</c:v>
                </c:pt>
                <c:pt idx="222">
                  <c:v>46204</c:v>
                </c:pt>
                <c:pt idx="223">
                  <c:v>46235</c:v>
                </c:pt>
                <c:pt idx="224">
                  <c:v>46266</c:v>
                </c:pt>
                <c:pt idx="225">
                  <c:v>46296</c:v>
                </c:pt>
                <c:pt idx="226">
                  <c:v>46327</c:v>
                </c:pt>
                <c:pt idx="227">
                  <c:v>46357</c:v>
                </c:pt>
                <c:pt idx="228">
                  <c:v>46388</c:v>
                </c:pt>
                <c:pt idx="229">
                  <c:v>46419</c:v>
                </c:pt>
                <c:pt idx="230">
                  <c:v>46447</c:v>
                </c:pt>
                <c:pt idx="231">
                  <c:v>46478</c:v>
                </c:pt>
                <c:pt idx="232">
                  <c:v>46508</c:v>
                </c:pt>
                <c:pt idx="233">
                  <c:v>46539</c:v>
                </c:pt>
                <c:pt idx="234">
                  <c:v>46569</c:v>
                </c:pt>
                <c:pt idx="235">
                  <c:v>46600</c:v>
                </c:pt>
                <c:pt idx="236">
                  <c:v>46631</c:v>
                </c:pt>
                <c:pt idx="237">
                  <c:v>46661</c:v>
                </c:pt>
                <c:pt idx="238">
                  <c:v>46692</c:v>
                </c:pt>
                <c:pt idx="239">
                  <c:v>46722</c:v>
                </c:pt>
                <c:pt idx="240">
                  <c:v>46753</c:v>
                </c:pt>
                <c:pt idx="241">
                  <c:v>46784</c:v>
                </c:pt>
                <c:pt idx="242">
                  <c:v>46813</c:v>
                </c:pt>
                <c:pt idx="243">
                  <c:v>46844</c:v>
                </c:pt>
                <c:pt idx="244">
                  <c:v>46874</c:v>
                </c:pt>
                <c:pt idx="245">
                  <c:v>46905</c:v>
                </c:pt>
                <c:pt idx="246">
                  <c:v>46935</c:v>
                </c:pt>
                <c:pt idx="247">
                  <c:v>46966</c:v>
                </c:pt>
                <c:pt idx="248">
                  <c:v>46997</c:v>
                </c:pt>
                <c:pt idx="249">
                  <c:v>47027</c:v>
                </c:pt>
                <c:pt idx="250">
                  <c:v>47058</c:v>
                </c:pt>
                <c:pt idx="251">
                  <c:v>47088</c:v>
                </c:pt>
                <c:pt idx="252">
                  <c:v>47119</c:v>
                </c:pt>
                <c:pt idx="253">
                  <c:v>47150</c:v>
                </c:pt>
                <c:pt idx="254">
                  <c:v>47178</c:v>
                </c:pt>
                <c:pt idx="255">
                  <c:v>47209</c:v>
                </c:pt>
                <c:pt idx="256">
                  <c:v>47239</c:v>
                </c:pt>
                <c:pt idx="257">
                  <c:v>47270</c:v>
                </c:pt>
                <c:pt idx="258">
                  <c:v>47300</c:v>
                </c:pt>
                <c:pt idx="259">
                  <c:v>47331</c:v>
                </c:pt>
                <c:pt idx="260">
                  <c:v>47362</c:v>
                </c:pt>
                <c:pt idx="261">
                  <c:v>47392</c:v>
                </c:pt>
                <c:pt idx="262">
                  <c:v>47423</c:v>
                </c:pt>
                <c:pt idx="263">
                  <c:v>47453</c:v>
                </c:pt>
                <c:pt idx="264">
                  <c:v>47484</c:v>
                </c:pt>
                <c:pt idx="265">
                  <c:v>47515</c:v>
                </c:pt>
                <c:pt idx="266">
                  <c:v>47543</c:v>
                </c:pt>
                <c:pt idx="267">
                  <c:v>47574</c:v>
                </c:pt>
                <c:pt idx="268">
                  <c:v>47604</c:v>
                </c:pt>
                <c:pt idx="269">
                  <c:v>47635</c:v>
                </c:pt>
                <c:pt idx="270">
                  <c:v>47665</c:v>
                </c:pt>
                <c:pt idx="271">
                  <c:v>47696</c:v>
                </c:pt>
                <c:pt idx="272">
                  <c:v>47727</c:v>
                </c:pt>
                <c:pt idx="273">
                  <c:v>47757</c:v>
                </c:pt>
                <c:pt idx="274">
                  <c:v>47788</c:v>
                </c:pt>
                <c:pt idx="275">
                  <c:v>47818</c:v>
                </c:pt>
                <c:pt idx="276">
                  <c:v>47849</c:v>
                </c:pt>
                <c:pt idx="277">
                  <c:v>47880</c:v>
                </c:pt>
                <c:pt idx="278">
                  <c:v>47908</c:v>
                </c:pt>
                <c:pt idx="279">
                  <c:v>47939</c:v>
                </c:pt>
                <c:pt idx="280">
                  <c:v>47969</c:v>
                </c:pt>
                <c:pt idx="281">
                  <c:v>48000</c:v>
                </c:pt>
                <c:pt idx="282">
                  <c:v>48030</c:v>
                </c:pt>
                <c:pt idx="283">
                  <c:v>48061</c:v>
                </c:pt>
                <c:pt idx="284">
                  <c:v>48092</c:v>
                </c:pt>
                <c:pt idx="285">
                  <c:v>48122</c:v>
                </c:pt>
                <c:pt idx="286">
                  <c:v>48153</c:v>
                </c:pt>
                <c:pt idx="287">
                  <c:v>48183</c:v>
                </c:pt>
                <c:pt idx="288">
                  <c:v>48214</c:v>
                </c:pt>
                <c:pt idx="289">
                  <c:v>48245</c:v>
                </c:pt>
                <c:pt idx="290">
                  <c:v>48274</c:v>
                </c:pt>
                <c:pt idx="291">
                  <c:v>48305</c:v>
                </c:pt>
                <c:pt idx="292">
                  <c:v>48335</c:v>
                </c:pt>
                <c:pt idx="293">
                  <c:v>48366</c:v>
                </c:pt>
                <c:pt idx="294">
                  <c:v>48396</c:v>
                </c:pt>
                <c:pt idx="295">
                  <c:v>48427</c:v>
                </c:pt>
                <c:pt idx="296">
                  <c:v>48458</c:v>
                </c:pt>
                <c:pt idx="297">
                  <c:v>48488</c:v>
                </c:pt>
                <c:pt idx="298">
                  <c:v>48519</c:v>
                </c:pt>
                <c:pt idx="299">
                  <c:v>48549</c:v>
                </c:pt>
                <c:pt idx="300">
                  <c:v>48580</c:v>
                </c:pt>
                <c:pt idx="301">
                  <c:v>48611</c:v>
                </c:pt>
                <c:pt idx="302">
                  <c:v>48639</c:v>
                </c:pt>
                <c:pt idx="303">
                  <c:v>48670</c:v>
                </c:pt>
                <c:pt idx="304">
                  <c:v>48700</c:v>
                </c:pt>
                <c:pt idx="305">
                  <c:v>48731</c:v>
                </c:pt>
                <c:pt idx="306">
                  <c:v>48761</c:v>
                </c:pt>
                <c:pt idx="307">
                  <c:v>48792</c:v>
                </c:pt>
                <c:pt idx="308">
                  <c:v>48823</c:v>
                </c:pt>
                <c:pt idx="309">
                  <c:v>48853</c:v>
                </c:pt>
                <c:pt idx="310">
                  <c:v>48884</c:v>
                </c:pt>
                <c:pt idx="311">
                  <c:v>48914</c:v>
                </c:pt>
                <c:pt idx="312">
                  <c:v>48945</c:v>
                </c:pt>
                <c:pt idx="313">
                  <c:v>48976</c:v>
                </c:pt>
                <c:pt idx="314">
                  <c:v>49004</c:v>
                </c:pt>
                <c:pt idx="315">
                  <c:v>49035</c:v>
                </c:pt>
                <c:pt idx="316">
                  <c:v>49065</c:v>
                </c:pt>
                <c:pt idx="317">
                  <c:v>49096</c:v>
                </c:pt>
                <c:pt idx="318">
                  <c:v>49126</c:v>
                </c:pt>
                <c:pt idx="319">
                  <c:v>49157</c:v>
                </c:pt>
                <c:pt idx="320">
                  <c:v>49188</c:v>
                </c:pt>
                <c:pt idx="321">
                  <c:v>49218</c:v>
                </c:pt>
                <c:pt idx="322">
                  <c:v>49249</c:v>
                </c:pt>
                <c:pt idx="323">
                  <c:v>49279</c:v>
                </c:pt>
                <c:pt idx="324">
                  <c:v>49310</c:v>
                </c:pt>
                <c:pt idx="325">
                  <c:v>49341</c:v>
                </c:pt>
                <c:pt idx="326">
                  <c:v>49369</c:v>
                </c:pt>
                <c:pt idx="327">
                  <c:v>49400</c:v>
                </c:pt>
                <c:pt idx="328">
                  <c:v>49430</c:v>
                </c:pt>
                <c:pt idx="329">
                  <c:v>49461</c:v>
                </c:pt>
                <c:pt idx="330">
                  <c:v>49491</c:v>
                </c:pt>
                <c:pt idx="331">
                  <c:v>49522</c:v>
                </c:pt>
                <c:pt idx="332">
                  <c:v>49553</c:v>
                </c:pt>
                <c:pt idx="333">
                  <c:v>49583</c:v>
                </c:pt>
                <c:pt idx="334">
                  <c:v>49614</c:v>
                </c:pt>
                <c:pt idx="335">
                  <c:v>49644</c:v>
                </c:pt>
                <c:pt idx="336">
                  <c:v>49675</c:v>
                </c:pt>
                <c:pt idx="337">
                  <c:v>49706</c:v>
                </c:pt>
                <c:pt idx="338">
                  <c:v>49735</c:v>
                </c:pt>
                <c:pt idx="339">
                  <c:v>49766</c:v>
                </c:pt>
                <c:pt idx="340">
                  <c:v>49796</c:v>
                </c:pt>
                <c:pt idx="341">
                  <c:v>49827</c:v>
                </c:pt>
                <c:pt idx="342">
                  <c:v>49857</c:v>
                </c:pt>
                <c:pt idx="343">
                  <c:v>49888</c:v>
                </c:pt>
                <c:pt idx="344">
                  <c:v>49919</c:v>
                </c:pt>
                <c:pt idx="345">
                  <c:v>49949</c:v>
                </c:pt>
                <c:pt idx="346">
                  <c:v>49980</c:v>
                </c:pt>
                <c:pt idx="347">
                  <c:v>50010</c:v>
                </c:pt>
                <c:pt idx="348">
                  <c:v>50041</c:v>
                </c:pt>
                <c:pt idx="349">
                  <c:v>50072</c:v>
                </c:pt>
                <c:pt idx="350">
                  <c:v>50100</c:v>
                </c:pt>
                <c:pt idx="351">
                  <c:v>50131</c:v>
                </c:pt>
                <c:pt idx="352">
                  <c:v>50161</c:v>
                </c:pt>
                <c:pt idx="353">
                  <c:v>50192</c:v>
                </c:pt>
                <c:pt idx="354">
                  <c:v>50222</c:v>
                </c:pt>
                <c:pt idx="355">
                  <c:v>50253</c:v>
                </c:pt>
                <c:pt idx="356">
                  <c:v>50284</c:v>
                </c:pt>
                <c:pt idx="357">
                  <c:v>50314</c:v>
                </c:pt>
                <c:pt idx="358">
                  <c:v>50345</c:v>
                </c:pt>
                <c:pt idx="359">
                  <c:v>50375</c:v>
                </c:pt>
                <c:pt idx="360">
                  <c:v>50406</c:v>
                </c:pt>
                <c:pt idx="361">
                  <c:v>50437</c:v>
                </c:pt>
                <c:pt idx="362">
                  <c:v>50465</c:v>
                </c:pt>
                <c:pt idx="363">
                  <c:v>50496</c:v>
                </c:pt>
                <c:pt idx="364">
                  <c:v>50526</c:v>
                </c:pt>
                <c:pt idx="365">
                  <c:v>50557</c:v>
                </c:pt>
                <c:pt idx="366">
                  <c:v>50587</c:v>
                </c:pt>
                <c:pt idx="367">
                  <c:v>50618</c:v>
                </c:pt>
                <c:pt idx="368">
                  <c:v>50649</c:v>
                </c:pt>
                <c:pt idx="369">
                  <c:v>50679</c:v>
                </c:pt>
                <c:pt idx="370">
                  <c:v>50710</c:v>
                </c:pt>
                <c:pt idx="371">
                  <c:v>50740</c:v>
                </c:pt>
                <c:pt idx="372">
                  <c:v>50771</c:v>
                </c:pt>
                <c:pt idx="373">
                  <c:v>50802</c:v>
                </c:pt>
                <c:pt idx="374">
                  <c:v>50830</c:v>
                </c:pt>
                <c:pt idx="375">
                  <c:v>50861</c:v>
                </c:pt>
                <c:pt idx="376">
                  <c:v>50891</c:v>
                </c:pt>
                <c:pt idx="377">
                  <c:v>50922</c:v>
                </c:pt>
                <c:pt idx="378">
                  <c:v>50952</c:v>
                </c:pt>
                <c:pt idx="379">
                  <c:v>50983</c:v>
                </c:pt>
                <c:pt idx="380">
                  <c:v>51014</c:v>
                </c:pt>
                <c:pt idx="381">
                  <c:v>51044</c:v>
                </c:pt>
                <c:pt idx="382">
                  <c:v>51075</c:v>
                </c:pt>
                <c:pt idx="383">
                  <c:v>51105</c:v>
                </c:pt>
                <c:pt idx="384">
                  <c:v>51136</c:v>
                </c:pt>
                <c:pt idx="385">
                  <c:v>51167</c:v>
                </c:pt>
                <c:pt idx="386">
                  <c:v>51196</c:v>
                </c:pt>
                <c:pt idx="387">
                  <c:v>51227</c:v>
                </c:pt>
                <c:pt idx="388">
                  <c:v>51257</c:v>
                </c:pt>
                <c:pt idx="389">
                  <c:v>51288</c:v>
                </c:pt>
                <c:pt idx="390">
                  <c:v>51318</c:v>
                </c:pt>
                <c:pt idx="391">
                  <c:v>51349</c:v>
                </c:pt>
                <c:pt idx="392">
                  <c:v>51380</c:v>
                </c:pt>
                <c:pt idx="393">
                  <c:v>51410</c:v>
                </c:pt>
                <c:pt idx="394">
                  <c:v>51441</c:v>
                </c:pt>
                <c:pt idx="395">
                  <c:v>51471</c:v>
                </c:pt>
              </c:numCache>
            </c:numRef>
          </c:cat>
          <c:val>
            <c:numRef>
              <c:f>'Monthly Data'!$AW$12:$AW$407</c:f>
              <c:numCache>
                <c:formatCode>General</c:formatCode>
                <c:ptCount val="396"/>
                <c:pt idx="25" formatCode="_(* #,##0.00_);_(* \(#,##0.00\);_(* &quot;-&quot;??_);_(@_)">
                  <c:v>5.8840000000000003</c:v>
                </c:pt>
                <c:pt idx="26" formatCode="_(* #,##0.00_);_(* \(#,##0.00\);_(* &quot;-&quot;??_);_(@_)">
                  <c:v>5.8410000000000002</c:v>
                </c:pt>
                <c:pt idx="27" formatCode="_(* #,##0.00_);_(* \(#,##0.00\);_(* &quot;-&quot;??_);_(@_)">
                  <c:v>5.8019999999999996</c:v>
                </c:pt>
                <c:pt idx="28" formatCode="_(* #,##0.00_);_(* \(#,##0.00\);_(* &quot;-&quot;??_);_(@_)">
                  <c:v>5.8369999999999997</c:v>
                </c:pt>
                <c:pt idx="29" formatCode="_(* #,##0.00_);_(* \(#,##0.00\);_(* &quot;-&quot;??_);_(@_)">
                  <c:v>5.8970000000000002</c:v>
                </c:pt>
                <c:pt idx="30" formatCode="_(* #,##0.00_);_(* \(#,##0.00\);_(* &quot;-&quot;??_);_(@_)">
                  <c:v>5.9669999999999996</c:v>
                </c:pt>
                <c:pt idx="31" formatCode="_(* #,##0.00_);_(* \(#,##0.00\);_(* &quot;-&quot;??_);_(@_)">
                  <c:v>6.032</c:v>
                </c:pt>
                <c:pt idx="32" formatCode="_(* #,##0.00_);_(* \(#,##0.00\);_(* &quot;-&quot;??_);_(@_)">
                  <c:v>6.0590000000000002</c:v>
                </c:pt>
                <c:pt idx="33" formatCode="_(* #,##0.00_);_(* \(#,##0.00\);_(* &quot;-&quot;??_);_(@_)">
                  <c:v>6.1589999999999998</c:v>
                </c:pt>
                <c:pt idx="34" formatCode="_(* #,##0.00_);_(* \(#,##0.00\);_(* &quot;-&quot;??_);_(@_)">
                  <c:v>6.4539999999999997</c:v>
                </c:pt>
                <c:pt idx="35" formatCode="_(* #,##0.00_);_(* \(#,##0.00\);_(* &quot;-&quot;??_);_(@_)">
                  <c:v>6.7640000000000002</c:v>
                </c:pt>
                <c:pt idx="36" formatCode="_(* #,##0.00_);_(* \(#,##0.00\);_(* &quot;-&quot;??_);_(@_)">
                  <c:v>6.9790000000000001</c:v>
                </c:pt>
                <c:pt idx="37" formatCode="_(* #,##0.00_);_(* \(#,##0.00\);_(* &quot;-&quot;??_);_(@_)">
                  <c:v>6.9489999999999998</c:v>
                </c:pt>
                <c:pt idx="38" formatCode="_(* #,##0.00_);_(* \(#,##0.00\);_(* &quot;-&quot;??_);_(@_)">
                  <c:v>6.7590000000000003</c:v>
                </c:pt>
                <c:pt idx="39" formatCode="_(* #,##0.00_);_(* \(#,##0.00\);_(* &quot;-&quot;??_);_(@_)">
                  <c:v>6.1589999999999998</c:v>
                </c:pt>
                <c:pt idx="40" formatCode="_(* #,##0.00_);_(* \(#,##0.00\);_(* &quot;-&quot;??_);_(@_)">
                  <c:v>6.1189999999999998</c:v>
                </c:pt>
                <c:pt idx="41" formatCode="_(* #,##0.00_);_(* \(#,##0.00\);_(* &quot;-&quot;??_);_(@_)">
                  <c:v>6.1689999999999996</c:v>
                </c:pt>
                <c:pt idx="42" formatCode="_(* #,##0.00_);_(* \(#,##0.00\);_(* &quot;-&quot;??_);_(@_)">
                  <c:v>6.2290000000000001</c:v>
                </c:pt>
                <c:pt idx="43" formatCode="_(* #,##0.00_);_(* \(#,##0.00\);_(* &quot;-&quot;??_);_(@_)">
                  <c:v>6.2839999999999998</c:v>
                </c:pt>
                <c:pt idx="44" formatCode="_(* #,##0.00_);_(* \(#,##0.00\);_(* &quot;-&quot;??_);_(@_)">
                  <c:v>6.319</c:v>
                </c:pt>
                <c:pt idx="45" formatCode="_(* #,##0.00_);_(* \(#,##0.00\);_(* &quot;-&quot;??_);_(@_)">
                  <c:v>6.4340000000000002</c:v>
                </c:pt>
                <c:pt idx="46" formatCode="_(* #,##0.00_);_(* \(#,##0.00\);_(* &quot;-&quot;??_);_(@_)">
                  <c:v>6.6840000000000002</c:v>
                </c:pt>
                <c:pt idx="47" formatCode="_(* #,##0.00_);_(* \(#,##0.00\);_(* &quot;-&quot;??_);_(@_)">
                  <c:v>6.9640000000000004</c:v>
                </c:pt>
                <c:pt idx="48" formatCode="_(* #,##0.00_);_(* \(#,##0.00\);_(* &quot;-&quot;??_);_(@_)">
                  <c:v>7.1689999999999996</c:v>
                </c:pt>
                <c:pt idx="49" formatCode="_(* #,##0.00_);_(* \(#,##0.00\);_(* &quot;-&quot;??_);_(@_)">
                  <c:v>7.1440000000000001</c:v>
                </c:pt>
                <c:pt idx="50" formatCode="_(* #,##0.00_);_(* \(#,##0.00\);_(* &quot;-&quot;??_);_(@_)">
                  <c:v>6.9189999999999996</c:v>
                </c:pt>
                <c:pt idx="51" formatCode="_(* #,##0.00_);_(* \(#,##0.00\);_(* &quot;-&quot;??_);_(@_)">
                  <c:v>6.2889999999999997</c:v>
                </c:pt>
                <c:pt idx="52" formatCode="_(* #,##0.00_);_(* \(#,##0.00\);_(* &quot;-&quot;??_);_(@_)">
                  <c:v>6.2389999999999999</c:v>
                </c:pt>
                <c:pt idx="53" formatCode="_(* #,##0.00_);_(* \(#,##0.00\);_(* &quot;-&quot;??_);_(@_)">
                  <c:v>6.2939999999999996</c:v>
                </c:pt>
                <c:pt idx="54" formatCode="_(* #,##0.00_);_(* \(#,##0.00\);_(* &quot;-&quot;??_);_(@_)">
                  <c:v>6.3639999999999999</c:v>
                </c:pt>
                <c:pt idx="55" formatCode="_(* #,##0.00_);_(* \(#,##0.00\);_(* &quot;-&quot;??_);_(@_)">
                  <c:v>6.4189999999999996</c:v>
                </c:pt>
                <c:pt idx="56" formatCode="_(* #,##0.00_);_(* \(#,##0.00\);_(* &quot;-&quot;??_);_(@_)">
                  <c:v>6.4589999999999996</c:v>
                </c:pt>
                <c:pt idx="57" formatCode="_(* #,##0.00_);_(* \(#,##0.00\);_(* &quot;-&quot;??_);_(@_)">
                  <c:v>6.5739999999999998</c:v>
                </c:pt>
                <c:pt idx="58" formatCode="_(* #,##0.00_);_(* \(#,##0.00\);_(* &quot;-&quot;??_);_(@_)">
                  <c:v>6.819</c:v>
                </c:pt>
                <c:pt idx="59" formatCode="_(* #,##0.00_);_(* \(#,##0.00\);_(* &quot;-&quot;??_);_(@_)">
                  <c:v>7.0739999999999998</c:v>
                </c:pt>
                <c:pt idx="60" formatCode="_(* #,##0.00_);_(* \(#,##0.00\);_(* &quot;-&quot;??_);_(@_)">
                  <c:v>7.2690000000000001</c:v>
                </c:pt>
                <c:pt idx="61" formatCode="_(* #,##0.00_);_(* \(#,##0.00\);_(* &quot;-&quot;??_);_(@_)">
                  <c:v>7.2539999999999996</c:v>
                </c:pt>
                <c:pt idx="62" formatCode="_(* #,##0.00_);_(* \(#,##0.00\);_(* &quot;-&quot;??_);_(@_)">
                  <c:v>7.024</c:v>
                </c:pt>
                <c:pt idx="63" formatCode="_(* #,##0.00_);_(* \(#,##0.00\);_(* &quot;-&quot;??_);_(@_)">
                  <c:v>6.4089999999999998</c:v>
                </c:pt>
                <c:pt idx="64" formatCode="_(* #,##0.00_);_(* \(#,##0.00\);_(* &quot;-&quot;??_);_(@_)">
                  <c:v>6.3639999999999999</c:v>
                </c:pt>
                <c:pt idx="65" formatCode="_(* #,##0.00_);_(* \(#,##0.00\);_(* &quot;-&quot;??_);_(@_)">
                  <c:v>6.4240000000000004</c:v>
                </c:pt>
                <c:pt idx="66" formatCode="_(* #,##0.00_);_(* \(#,##0.00\);_(* &quot;-&quot;??_);_(@_)">
                  <c:v>6.4939999999999998</c:v>
                </c:pt>
                <c:pt idx="67" formatCode="_(* #,##0.00_);_(* \(#,##0.00\);_(* &quot;-&quot;??_);_(@_)">
                  <c:v>6.5540000000000003</c:v>
                </c:pt>
                <c:pt idx="68" formatCode="_(* #,##0.00_);_(* \(#,##0.00\);_(* &quot;-&quot;??_);_(@_)">
                  <c:v>6.5890000000000004</c:v>
                </c:pt>
                <c:pt idx="69" formatCode="_(* #,##0.00_);_(* \(#,##0.00\);_(* &quot;-&quot;??_);_(@_)">
                  <c:v>6.7039999999999997</c:v>
                </c:pt>
                <c:pt idx="70" formatCode="_(* #,##0.00_);_(* \(#,##0.00\);_(* &quot;-&quot;??_);_(@_)">
                  <c:v>6.9489999999999998</c:v>
                </c:pt>
                <c:pt idx="71" formatCode="_(* #,##0.00_);_(* \(#,##0.00\);_(* &quot;-&quot;??_);_(@_)">
                  <c:v>7.2039999999999997</c:v>
                </c:pt>
                <c:pt idx="72" formatCode="_(* #,##0.00_);_(* \(#,##0.00\);_(* &quot;-&quot;??_);_(@_)">
                  <c:v>7.4089999999999998</c:v>
                </c:pt>
                <c:pt idx="73" formatCode="_(* #,##0.00_);_(* \(#,##0.00\);_(* &quot;-&quot;??_);_(@_)">
                  <c:v>7.4039999999999999</c:v>
                </c:pt>
                <c:pt idx="74" formatCode="_(* #,##0.00_);_(* \(#,##0.00\);_(* &quot;-&quot;??_);_(@_)">
                  <c:v>7.1740000000000004</c:v>
                </c:pt>
                <c:pt idx="75" formatCode="_(* #,##0.00_);_(* \(#,##0.00\);_(* &quot;-&quot;??_);_(@_)">
                  <c:v>6.5739999999999998</c:v>
                </c:pt>
                <c:pt idx="76" formatCode="_(* #,##0.00_);_(* \(#,##0.00\);_(* &quot;-&quot;??_);_(@_)">
                  <c:v>6.5339999999999998</c:v>
                </c:pt>
                <c:pt idx="77" formatCode="_(* #,##0.00_);_(* \(#,##0.00\);_(* &quot;-&quot;??_);_(@_)">
                  <c:v>6.5990000000000002</c:v>
                </c:pt>
                <c:pt idx="78" formatCode="_(* #,##0.00_);_(* \(#,##0.00\);_(* &quot;-&quot;??_);_(@_)">
                  <c:v>6.6740000000000004</c:v>
                </c:pt>
                <c:pt idx="79" formatCode="_(* #,##0.00_);_(* \(#,##0.00\);_(* &quot;-&quot;??_);_(@_)">
                  <c:v>6.7389999999999999</c:v>
                </c:pt>
                <c:pt idx="80" formatCode="_(* #,##0.00_);_(* \(#,##0.00\);_(* &quot;-&quot;??_);_(@_)">
                  <c:v>6.774</c:v>
                </c:pt>
                <c:pt idx="81" formatCode="_(* #,##0.00_);_(* \(#,##0.00\);_(* &quot;-&quot;??_);_(@_)">
                  <c:v>6.8789999999999996</c:v>
                </c:pt>
                <c:pt idx="82" formatCode="_(* #,##0.00_);_(* \(#,##0.00\);_(* &quot;-&quot;??_);_(@_)">
                  <c:v>7.1340000000000003</c:v>
                </c:pt>
                <c:pt idx="83" formatCode="_(* #,##0.00_);_(* \(#,##0.00\);_(* &quot;-&quot;??_);_(@_)">
                  <c:v>7.4089999999999998</c:v>
                </c:pt>
                <c:pt idx="84" formatCode="_(* #,##0.00_);_(* \(#,##0.00\);_(* &quot;-&quot;??_);_(@_)">
                  <c:v>7.6189999999999998</c:v>
                </c:pt>
                <c:pt idx="85" formatCode="_(* #,##0.00_);_(* \(#,##0.00\);_(* &quot;-&quot;??_);_(@_)">
                  <c:v>7.609</c:v>
                </c:pt>
                <c:pt idx="86" formatCode="_(* #,##0.00_);_(* \(#,##0.00\);_(* &quot;-&quot;??_);_(@_)">
                  <c:v>7.3789999999999996</c:v>
                </c:pt>
                <c:pt idx="87" formatCode="_(* #,##0.00_);_(* \(#,##0.00\);_(* &quot;-&quot;??_);_(@_)">
                  <c:v>6.7789999999999999</c:v>
                </c:pt>
                <c:pt idx="88" formatCode="_(* #,##0.00_);_(* \(#,##0.00\);_(* &quot;-&quot;??_);_(@_)">
                  <c:v>6.734</c:v>
                </c:pt>
                <c:pt idx="89" formatCode="_(* #,##0.00_);_(* \(#,##0.00\);_(* &quot;-&quot;??_);_(@_)">
                  <c:v>6.7990000000000004</c:v>
                </c:pt>
                <c:pt idx="90" formatCode="_(* #,##0.00_);_(* \(#,##0.00\);_(* &quot;-&quot;??_);_(@_)">
                  <c:v>6.8739999999999997</c:v>
                </c:pt>
                <c:pt idx="91" formatCode="_(* #,##0.00_);_(* \(#,##0.00\);_(* &quot;-&quot;??_);_(@_)">
                  <c:v>6.9390000000000001</c:v>
                </c:pt>
                <c:pt idx="92" formatCode="_(* #,##0.00_);_(* \(#,##0.00\);_(* &quot;-&quot;??_);_(@_)">
                  <c:v>6.9740000000000002</c:v>
                </c:pt>
                <c:pt idx="93" formatCode="_(* #,##0.00_);_(* \(#,##0.00\);_(* &quot;-&quot;??_);_(@_)">
                  <c:v>7.0789999999999997</c:v>
                </c:pt>
                <c:pt idx="94" formatCode="_(* #,##0.00_);_(* \(#,##0.00\);_(* &quot;-&quot;??_);_(@_)">
                  <c:v>7.3390000000000004</c:v>
                </c:pt>
                <c:pt idx="95" formatCode="_(* #,##0.00_);_(* \(#,##0.00\);_(* &quot;-&quot;??_);_(@_)">
                  <c:v>7.609</c:v>
                </c:pt>
                <c:pt idx="96" formatCode="_(* #,##0.00_);_(* \(#,##0.00\);_(* &quot;-&quot;??_);_(@_)">
                  <c:v>7.819</c:v>
                </c:pt>
                <c:pt idx="97" formatCode="_(* #,##0.00_);_(* \(#,##0.00\);_(* &quot;-&quot;??_);_(@_)">
                  <c:v>7.8090000000000002</c:v>
                </c:pt>
                <c:pt idx="98" formatCode="_(* #,##0.00_);_(* \(#,##0.00\);_(* &quot;-&quot;??_);_(@_)">
                  <c:v>7.5789999999999997</c:v>
                </c:pt>
                <c:pt idx="99" formatCode="_(* #,##0.00_);_(* \(#,##0.00\);_(* &quot;-&quot;??_);_(@_)">
                  <c:v>6.9690000000000003</c:v>
                </c:pt>
                <c:pt idx="100" formatCode="_(* #,##0.00_);_(* \(#,##0.00\);_(* &quot;-&quot;??_);_(@_)">
                  <c:v>6.9240000000000004</c:v>
                </c:pt>
                <c:pt idx="101" formatCode="_(* #,##0.00_);_(* \(#,##0.00\);_(* &quot;-&quot;??_);_(@_)">
                  <c:v>6.9939999999999998</c:v>
                </c:pt>
                <c:pt idx="102" formatCode="_(* #,##0.00_);_(* \(#,##0.00\);_(* &quot;-&quot;??_);_(@_)">
                  <c:v>7.0739999999999998</c:v>
                </c:pt>
                <c:pt idx="103" formatCode="_(* #,##0.00_);_(* \(#,##0.00\);_(* &quot;-&quot;??_);_(@_)">
                  <c:v>7.1440000000000001</c:v>
                </c:pt>
                <c:pt idx="104" formatCode="_(* #,##0.00_);_(* \(#,##0.00\);_(* &quot;-&quot;??_);_(@_)">
                  <c:v>7.1740000000000004</c:v>
                </c:pt>
                <c:pt idx="105" formatCode="_(* #,##0.00_);_(* \(#,##0.00\);_(* &quot;-&quot;??_);_(@_)">
                  <c:v>7.274</c:v>
                </c:pt>
                <c:pt idx="106" formatCode="_(* #,##0.00_);_(* \(#,##0.00\);_(* &quot;-&quot;??_);_(@_)">
                  <c:v>7.5339999999999998</c:v>
                </c:pt>
                <c:pt idx="107" formatCode="_(* #,##0.00_);_(* \(#,##0.00\);_(* &quot;-&quot;??_);_(@_)">
                  <c:v>7.8140000000000001</c:v>
                </c:pt>
                <c:pt idx="108" formatCode="_(* #,##0.00_);_(* \(#,##0.00\);_(* &quot;-&quot;??_);_(@_)">
                  <c:v>8.0289999999999999</c:v>
                </c:pt>
                <c:pt idx="109" formatCode="_(* #,##0.00_);_(* \(#,##0.00\);_(* &quot;-&quot;??_);_(@_)">
                  <c:v>8.0190000000000001</c:v>
                </c:pt>
                <c:pt idx="110" formatCode="_(* #,##0.00_);_(* \(#,##0.00\);_(* &quot;-&quot;??_);_(@_)">
                  <c:v>7.7889999999999997</c:v>
                </c:pt>
                <c:pt idx="111" formatCode="_(* #,##0.00_);_(* \(#,##0.00\);_(* &quot;-&quot;??_);_(@_)">
                  <c:v>7.1589999999999998</c:v>
                </c:pt>
                <c:pt idx="112" formatCode="_(* #,##0.00_);_(* \(#,##0.00\);_(* &quot;-&quot;??_);_(@_)">
                  <c:v>7.1189999999999998</c:v>
                </c:pt>
                <c:pt idx="113" formatCode="_(* #,##0.00_);_(* \(#,##0.00\);_(* &quot;-&quot;??_);_(@_)">
                  <c:v>7.194</c:v>
                </c:pt>
                <c:pt idx="114" formatCode="_(* #,##0.00_);_(* \(#,##0.00\);_(* &quot;-&quot;??_);_(@_)">
                  <c:v>7.2789999999999999</c:v>
                </c:pt>
                <c:pt idx="115" formatCode="_(* #,##0.00_);_(* \(#,##0.00\);_(* &quot;-&quot;??_);_(@_)">
                  <c:v>7.3390000000000004</c:v>
                </c:pt>
                <c:pt idx="116" formatCode="_(* #,##0.00_);_(* \(#,##0.00\);_(* &quot;-&quot;??_);_(@_)">
                  <c:v>7.3639999999999999</c:v>
                </c:pt>
                <c:pt idx="117" formatCode="_(* #,##0.00_);_(* \(#,##0.00\);_(* &quot;-&quot;??_);_(@_)">
                  <c:v>7.4589999999999996</c:v>
                </c:pt>
                <c:pt idx="118" formatCode="_(* #,##0.00_);_(* \(#,##0.00\);_(* &quot;-&quot;??_);_(@_)">
                  <c:v>7.7240000000000002</c:v>
                </c:pt>
                <c:pt idx="119" formatCode="_(* #,##0.00_);_(* \(#,##0.00\);_(* &quot;-&quot;??_);_(@_)">
                  <c:v>8.0239999999999991</c:v>
                </c:pt>
                <c:pt idx="120" formatCode="_(* #,##0.00_);_(* \(#,##0.00\);_(* &quot;-&quot;??_);_(@_)">
                  <c:v>8.2490000000000006</c:v>
                </c:pt>
                <c:pt idx="121" formatCode="_(* #,##0.00_);_(* \(#,##0.00\);_(* &quot;-&quot;??_);_(@_)">
                  <c:v>8.2439999999999998</c:v>
                </c:pt>
                <c:pt idx="122" formatCode="_(* #,##0.00_);_(* \(#,##0.00\);_(* &quot;-&quot;??_);_(@_)">
                  <c:v>8.0139999999999993</c:v>
                </c:pt>
                <c:pt idx="123" formatCode="_(* #,##0.00_);_(* \(#,##0.00\);_(* &quot;-&quot;??_);_(@_)">
                  <c:v>7.3639999999999999</c:v>
                </c:pt>
                <c:pt idx="124" formatCode="_(* #,##0.00_);_(* \(#,##0.00\);_(* &quot;-&quot;??_);_(@_)">
                  <c:v>7.3239999999999998</c:v>
                </c:pt>
                <c:pt idx="125" formatCode="_(* #,##0.00_);_(* \(#,##0.00\);_(* &quot;-&quot;??_);_(@_)">
                  <c:v>7.4039999999999999</c:v>
                </c:pt>
                <c:pt idx="126" formatCode="_(* #,##0.00_);_(* \(#,##0.00\);_(* &quot;-&quot;??_);_(@_)">
                  <c:v>7.4939999999999998</c:v>
                </c:pt>
                <c:pt idx="127" formatCode="_(* #,##0.00_);_(* \(#,##0.00\);_(* &quot;-&quot;??_);_(@_)">
                  <c:v>7.5540000000000003</c:v>
                </c:pt>
                <c:pt idx="128" formatCode="_(* #,##0.00_);_(* \(#,##0.00\);_(* &quot;-&quot;??_);_(@_)">
                  <c:v>7.5789999999999997</c:v>
                </c:pt>
                <c:pt idx="129" formatCode="_(* #,##0.00_);_(* \(#,##0.00\);_(* &quot;-&quot;??_);_(@_)">
                  <c:v>7.6639999999999997</c:v>
                </c:pt>
                <c:pt idx="130" formatCode="_(* #,##0.00_);_(* \(#,##0.00\);_(* &quot;-&quot;??_);_(@_)">
                  <c:v>7.9390000000000001</c:v>
                </c:pt>
                <c:pt idx="131" formatCode="_(* #,##0.00_);_(* \(#,##0.00\);_(* &quot;-&quot;??_);_(@_)">
                  <c:v>8.2390000000000008</c:v>
                </c:pt>
                <c:pt idx="132" formatCode="_(* #,##0.00_);_(* \(#,##0.00\);_(* &quot;-&quot;??_);_(@_)">
                  <c:v>8.4689999999999994</c:v>
                </c:pt>
                <c:pt idx="133" formatCode="_(* #,##0.00_);_(* \(#,##0.00\);_(* &quot;-&quot;??_);_(@_)">
                  <c:v>8.4640000000000004</c:v>
                </c:pt>
                <c:pt idx="134" formatCode="_(* #,##0.00_);_(* \(#,##0.00\);_(* &quot;-&quot;??_);_(@_)">
                  <c:v>8.2390000000000008</c:v>
                </c:pt>
                <c:pt idx="135" formatCode="_(* #,##0.00_);_(* \(#,##0.00\);_(* &quot;-&quot;??_);_(@_)">
                  <c:v>7.569</c:v>
                </c:pt>
                <c:pt idx="136" formatCode="_(* #,##0.00_);_(* \(#,##0.00\);_(* &quot;-&quot;??_);_(@_)">
                  <c:v>7.5289999999999999</c:v>
                </c:pt>
                <c:pt idx="137" formatCode="_(* #,##0.00_);_(* \(#,##0.00\);_(* &quot;-&quot;??_);_(@_)">
                  <c:v>7.609</c:v>
                </c:pt>
                <c:pt idx="138" formatCode="_(* #,##0.00_);_(* \(#,##0.00\);_(* &quot;-&quot;??_);_(@_)">
                  <c:v>7.6989999999999998</c:v>
                </c:pt>
                <c:pt idx="139" formatCode="_(* #,##0.00_);_(* \(#,##0.00\);_(* &quot;-&quot;??_);_(@_)">
                  <c:v>7.7640000000000002</c:v>
                </c:pt>
                <c:pt idx="140" formatCode="_(* #,##0.00_);_(* \(#,##0.00\);_(* &quot;-&quot;??_);_(@_)">
                  <c:v>7.7889999999999997</c:v>
                </c:pt>
                <c:pt idx="141" formatCode="_(* #,##0.00_);_(* \(#,##0.00\);_(* &quot;-&quot;??_);_(@_)">
                  <c:v>7.8789999999999996</c:v>
                </c:pt>
                <c:pt idx="142" formatCode="_(* #,##0.00_);_(* \(#,##0.00\);_(* &quot;-&quot;??_);_(@_)">
                  <c:v>8.1639999999999997</c:v>
                </c:pt>
                <c:pt idx="143" formatCode="_(* #,##0.00_);_(* \(#,##0.00\);_(* &quot;-&quot;??_);_(@_)">
                  <c:v>8.4789999999999992</c:v>
                </c:pt>
                <c:pt idx="144" formatCode="_(* #,##0.00_);_(* \(#,##0.00\);_(* &quot;-&quot;??_);_(@_)">
                  <c:v>8.7089999999999996</c:v>
                </c:pt>
                <c:pt idx="145" formatCode="_(* #,##0.00_);_(* \(#,##0.00\);_(* &quot;-&quot;??_);_(@_)">
                  <c:v>8.7040000000000006</c:v>
                </c:pt>
                <c:pt idx="146" formatCode="_(* #,##0.00_);_(* \(#,##0.00\);_(* &quot;-&quot;??_);_(@_)">
                  <c:v>8.4740000000000002</c:v>
                </c:pt>
                <c:pt idx="147" formatCode="_(* #,##0.00_);_(* \(#,##0.00\);_(* &quot;-&quot;??_);_(@_)">
                  <c:v>7.7839999999999998</c:v>
                </c:pt>
                <c:pt idx="148" formatCode="_(* #,##0.00_);_(* \(#,##0.00\);_(* &quot;-&quot;??_);_(@_)">
                  <c:v>7.7439999999999998</c:v>
                </c:pt>
                <c:pt idx="149" formatCode="_(* #,##0.00_);_(* \(#,##0.00\);_(* &quot;-&quot;??_);_(@_)">
                  <c:v>7.819</c:v>
                </c:pt>
                <c:pt idx="150" formatCode="_(* #,##0.00_);_(* \(#,##0.00\);_(* &quot;-&quot;??_);_(@_)">
                  <c:v>7.9089999999999998</c:v>
                </c:pt>
                <c:pt idx="151" formatCode="_(* #,##0.00_);_(* \(#,##0.00\);_(* &quot;-&quot;??_);_(@_)">
                  <c:v>7.9589999999999996</c:v>
                </c:pt>
                <c:pt idx="152" formatCode="_(* #,##0.00_);_(* \(#,##0.00\);_(* &quot;-&quot;??_);_(@_)">
                  <c:v>7.9790000000000001</c:v>
                </c:pt>
                <c:pt idx="153" formatCode="_(* #,##0.00_);_(* \(#,##0.00\);_(* &quot;-&quot;??_);_(@_)">
                  <c:v>8.0690000000000008</c:v>
                </c:pt>
                <c:pt idx="154" formatCode="_(* #,##0.00_);_(* \(#,##0.00\);_(* &quot;-&quot;??_);_(@_)">
                  <c:v>8.3689999999999998</c:v>
                </c:pt>
                <c:pt idx="155" formatCode="_(* #,##0.00_);_(* \(#,##0.00\);_(* &quot;-&quot;??_);_(@_)">
                  <c:v>8.7140000000000004</c:v>
                </c:pt>
                <c:pt idx="156" formatCode="_(* #,##0.00_);_(* \(#,##0.00\);_(* &quot;-&quot;??_);_(@_)">
                  <c:v>8.9440000000000008</c:v>
                </c:pt>
                <c:pt idx="157" formatCode="_(* #,##0.00_);_(* \(#,##0.00\);_(* &quot;-&quot;??_);_(@_)">
                  <c:v>8.9339999999999993</c:v>
                </c:pt>
                <c:pt idx="158" formatCode="_(* #,##0.00_);_(* \(#,##0.00\);_(* &quot;-&quot;??_);_(@_)">
                  <c:v>8.6940000000000008</c:v>
                </c:pt>
                <c:pt idx="159" formatCode="_(* #,##0.00_);_(* \(#,##0.00\);_(* &quot;-&quot;??_);_(@_)">
                  <c:v>8.0039999999999996</c:v>
                </c:pt>
                <c:pt idx="160" formatCode="_(* #,##0.00_);_(* \(#,##0.00\);_(* &quot;-&quot;??_);_(@_)">
                  <c:v>7.9589999999999996</c:v>
                </c:pt>
                <c:pt idx="161" formatCode="_(* #,##0.00_);_(* \(#,##0.00\);_(* &quot;-&quot;??_);_(@_)">
                  <c:v>8.0289999999999999</c:v>
                </c:pt>
                <c:pt idx="162" formatCode="_(* #,##0.00_);_(* \(#,##0.00\);_(* &quot;-&quot;??_);_(@_)">
                  <c:v>8.1140000000000008</c:v>
                </c:pt>
                <c:pt idx="163" formatCode="_(* #,##0.00_);_(* \(#,##0.00\);_(* &quot;-&quot;??_);_(@_)">
                  <c:v>8.1639999999999997</c:v>
                </c:pt>
                <c:pt idx="164" formatCode="_(* #,##0.00_);_(* \(#,##0.00\);_(* &quot;-&quot;??_);_(@_)">
                  <c:v>8.1790000000000003</c:v>
                </c:pt>
                <c:pt idx="165" formatCode="_(* #,##0.00_);_(* \(#,##0.00\);_(* &quot;-&quot;??_);_(@_)">
                  <c:v>8.2639999999999993</c:v>
                </c:pt>
                <c:pt idx="166" formatCode="_(* #,##0.00_);_(* \(#,##0.00\);_(* &quot;-&quot;??_);_(@_)">
                  <c:v>8.5739999999999998</c:v>
                </c:pt>
                <c:pt idx="167" formatCode="_(* #,##0.00_);_(* \(#,##0.00\);_(* &quot;-&quot;??_);_(@_)">
                  <c:v>8.9440000000000008</c:v>
                </c:pt>
                <c:pt idx="168" formatCode="_(* #,##0.00_);_(* \(#,##0.00\);_(* &quot;-&quot;??_);_(@_)">
                  <c:v>9.1739999999999995</c:v>
                </c:pt>
                <c:pt idx="169" formatCode="_(* #,##0.00_);_(* \(#,##0.00\);_(* &quot;-&quot;??_);_(@_)">
                  <c:v>9.1639999999999997</c:v>
                </c:pt>
                <c:pt idx="170" formatCode="_(* #,##0.00_);_(* \(#,##0.00\);_(* &quot;-&quot;??_);_(@_)">
                  <c:v>8.9239999999999995</c:v>
                </c:pt>
                <c:pt idx="171" formatCode="_(* #,##0.00_);_(* \(#,##0.00\);_(* &quot;-&quot;??_);_(@_)">
                  <c:v>8.2089999999999996</c:v>
                </c:pt>
                <c:pt idx="172" formatCode="_(* #,##0.00_);_(* \(#,##0.00\);_(* &quot;-&quot;??_);_(@_)">
                  <c:v>8.1639999999999997</c:v>
                </c:pt>
                <c:pt idx="173" formatCode="_(* #,##0.00_);_(* \(#,##0.00\);_(* &quot;-&quot;??_);_(@_)">
                  <c:v>8.234</c:v>
                </c:pt>
                <c:pt idx="174" formatCode="_(* #,##0.00_);_(* \(#,##0.00\);_(* &quot;-&quot;??_);_(@_)">
                  <c:v>8.3190000000000008</c:v>
                </c:pt>
                <c:pt idx="175" formatCode="_(* #,##0.00_);_(* \(#,##0.00\);_(* &quot;-&quot;??_);_(@_)">
                  <c:v>8.3689999999999998</c:v>
                </c:pt>
                <c:pt idx="176" formatCode="_(* #,##0.00_);_(* \(#,##0.00\);_(* &quot;-&quot;??_);_(@_)">
                  <c:v>8.3840000000000003</c:v>
                </c:pt>
                <c:pt idx="177" formatCode="_(* #,##0.00_);_(* \(#,##0.00\);_(* &quot;-&quot;??_);_(@_)">
                  <c:v>8.4689999999999994</c:v>
                </c:pt>
                <c:pt idx="178" formatCode="_(* #,##0.00_);_(* \(#,##0.00\);_(* &quot;-&quot;??_);_(@_)">
                  <c:v>8.7789999999999999</c:v>
                </c:pt>
                <c:pt idx="179" formatCode="_(* #,##0.00_);_(* \(#,##0.00\);_(* &quot;-&quot;??_);_(@_)">
                  <c:v>9.1489999999999991</c:v>
                </c:pt>
              </c:numCache>
            </c:numRef>
          </c:val>
          <c:smooth val="0"/>
          <c:extLst>
            <c:ext xmlns:c16="http://schemas.microsoft.com/office/drawing/2014/chart" uri="{C3380CC4-5D6E-409C-BE32-E72D297353CC}">
              <c16:uniqueId val="{00000009-4F86-49F8-A829-A6A2B31BE2AE}"/>
            </c:ext>
          </c:extLst>
        </c:ser>
        <c:ser>
          <c:idx val="11"/>
          <c:order val="10"/>
          <c:tx>
            <c:strRef>
              <c:f>'Monthly Data'!$AM$6</c:f>
              <c:strCache>
                <c:ptCount val="1"/>
                <c:pt idx="0">
                  <c:v>1/2/2020</c:v>
                </c:pt>
              </c:strCache>
            </c:strRef>
          </c:tx>
          <c:spPr>
            <a:ln w="28575" cap="rnd">
              <a:solidFill>
                <a:schemeClr val="accent6">
                  <a:lumMod val="60000"/>
                </a:schemeClr>
              </a:solidFill>
              <a:round/>
            </a:ln>
            <a:effectLst/>
          </c:spPr>
          <c:marker>
            <c:symbol val="none"/>
          </c:marker>
          <c:val>
            <c:numRef>
              <c:f>'Monthly Data'!$AM$12:$AM$407</c:f>
              <c:numCache>
                <c:formatCode>General</c:formatCode>
                <c:ptCount val="396"/>
                <c:pt idx="145" formatCode="_(* #,##0.00_);_(* \(#,##0.00\);_(* &quot;-&quot;??_);_(@_)">
                  <c:v>2.1219999999999999</c:v>
                </c:pt>
                <c:pt idx="146" formatCode="_(* #,##0.00_);_(* \(#,##0.00\);_(* &quot;-&quot;??_);_(@_)">
                  <c:v>2.093</c:v>
                </c:pt>
                <c:pt idx="147" formatCode="_(* #,##0.00_);_(* \(#,##0.00\);_(* &quot;-&quot;??_);_(@_)">
                  <c:v>2.0979999999999999</c:v>
                </c:pt>
                <c:pt idx="148" formatCode="_(* #,##0.00_);_(* \(#,##0.00\);_(* &quot;-&quot;??_);_(@_)">
                  <c:v>2.1419999999999999</c:v>
                </c:pt>
                <c:pt idx="149" formatCode="_(* #,##0.00_);_(* \(#,##0.00\);_(* &quot;-&quot;??_);_(@_)">
                  <c:v>2.202</c:v>
                </c:pt>
                <c:pt idx="150" formatCode="_(* #,##0.00_);_(* \(#,##0.00\);_(* &quot;-&quot;??_);_(@_)">
                  <c:v>2.262</c:v>
                </c:pt>
                <c:pt idx="151" formatCode="_(* #,##0.00_);_(* \(#,##0.00\);_(* &quot;-&quot;??_);_(@_)">
                  <c:v>2.2810000000000001</c:v>
                </c:pt>
                <c:pt idx="152" formatCode="_(* #,##0.00_);_(* \(#,##0.00\);_(* &quot;-&quot;??_);_(@_)">
                  <c:v>2.2759999999999998</c:v>
                </c:pt>
                <c:pt idx="153" formatCode="_(* #,##0.00_);_(* \(#,##0.00\);_(* &quot;-&quot;??_);_(@_)">
                  <c:v>2.3109999999999999</c:v>
                </c:pt>
                <c:pt idx="154" formatCode="_(* #,##0.00_);_(* \(#,##0.00\);_(* &quot;-&quot;??_);_(@_)">
                  <c:v>2.4</c:v>
                </c:pt>
                <c:pt idx="155" formatCode="_(* #,##0.00_);_(* \(#,##0.00\);_(* &quot;-&quot;??_);_(@_)">
                  <c:v>2.5870000000000002</c:v>
                </c:pt>
                <c:pt idx="156" formatCode="_(* #,##0.00_);_(* \(#,##0.00\);_(* &quot;-&quot;??_);_(@_)">
                  <c:v>2.702</c:v>
                </c:pt>
                <c:pt idx="157" formatCode="_(* #,##0.00_);_(* \(#,##0.00\);_(* &quot;-&quot;??_);_(@_)">
                  <c:v>2.657</c:v>
                </c:pt>
                <c:pt idx="158" formatCode="_(* #,##0.00_);_(* \(#,##0.00\);_(* &quot;-&quot;??_);_(@_)">
                  <c:v>2.54</c:v>
                </c:pt>
                <c:pt idx="159" formatCode="_(* #,##0.00_);_(* \(#,##0.00\);_(* &quot;-&quot;??_);_(@_)">
                  <c:v>2.2869999999999999</c:v>
                </c:pt>
                <c:pt idx="160" formatCode="_(* #,##0.00_);_(* \(#,##0.00\);_(* &quot;-&quot;??_);_(@_)">
                  <c:v>2.2629999999999999</c:v>
                </c:pt>
                <c:pt idx="161" formatCode="_(* #,##0.00_);_(* \(#,##0.00\);_(* &quot;-&quot;??_);_(@_)">
                  <c:v>2.2930000000000001</c:v>
                </c:pt>
                <c:pt idx="162" formatCode="_(* #,##0.00_);_(* \(#,##0.00\);_(* &quot;-&quot;??_);_(@_)">
                  <c:v>2.327</c:v>
                </c:pt>
                <c:pt idx="163" formatCode="_(* #,##0.00_);_(* \(#,##0.00\);_(* &quot;-&quot;??_);_(@_)">
                  <c:v>2.331</c:v>
                </c:pt>
                <c:pt idx="164" formatCode="_(* #,##0.00_);_(* \(#,##0.00\);_(* &quot;-&quot;??_);_(@_)">
                  <c:v>2.3180000000000001</c:v>
                </c:pt>
                <c:pt idx="165" formatCode="_(* #,##0.00_);_(* \(#,##0.00\);_(* &quot;-&quot;??_);_(@_)">
                  <c:v>2.3439999999999999</c:v>
                </c:pt>
                <c:pt idx="166" formatCode="_(* #,##0.00_);_(* \(#,##0.00\);_(* &quot;-&quot;??_);_(@_)">
                  <c:v>2.4060000000000001</c:v>
                </c:pt>
                <c:pt idx="167" formatCode="_(* #,##0.00_);_(* \(#,##0.00\);_(* &quot;-&quot;??_);_(@_)">
                  <c:v>2.5739999999999998</c:v>
                </c:pt>
                <c:pt idx="168" formatCode="_(* #,##0.00_);_(* \(#,##0.00\);_(* &quot;-&quot;??_);_(@_)">
                  <c:v>2.6930000000000001</c:v>
                </c:pt>
                <c:pt idx="169" formatCode="_(* #,##0.00_);_(* \(#,##0.00\);_(* &quot;-&quot;??_);_(@_)">
                  <c:v>2.6480000000000001</c:v>
                </c:pt>
                <c:pt idx="170" formatCode="_(* #,##0.00_);_(* \(#,##0.00\);_(* &quot;-&quot;??_);_(@_)">
                  <c:v>2.5129999999999999</c:v>
                </c:pt>
                <c:pt idx="171" formatCode="_(* #,##0.00_);_(* \(#,##0.00\);_(* &quot;-&quot;??_);_(@_)">
                  <c:v>2.2599999999999998</c:v>
                </c:pt>
                <c:pt idx="172" formatCode="_(* #,##0.00_);_(* \(#,##0.00\);_(* &quot;-&quot;??_);_(@_)">
                  <c:v>2.242</c:v>
                </c:pt>
                <c:pt idx="173" formatCode="_(* #,##0.00_);_(* \(#,##0.00\);_(* &quot;-&quot;??_);_(@_)">
                  <c:v>2.282</c:v>
                </c:pt>
                <c:pt idx="174" formatCode="_(* #,##0.00_);_(* \(#,##0.00\);_(* &quot;-&quot;??_);_(@_)">
                  <c:v>2.3290000000000002</c:v>
                </c:pt>
                <c:pt idx="175" formatCode="_(* #,##0.00_);_(* \(#,##0.00\);_(* &quot;-&quot;??_);_(@_)">
                  <c:v>2.3359999999999999</c:v>
                </c:pt>
                <c:pt idx="176" formatCode="_(* #,##0.00_);_(* \(#,##0.00\);_(* &quot;-&quot;??_);_(@_)">
                  <c:v>2.3260000000000001</c:v>
                </c:pt>
                <c:pt idx="177" formatCode="_(* #,##0.00_);_(* \(#,##0.00\);_(* &quot;-&quot;??_);_(@_)">
                  <c:v>2.3479999999999999</c:v>
                </c:pt>
                <c:pt idx="178" formatCode="_(* #,##0.00_);_(* \(#,##0.00\);_(* &quot;-&quot;??_);_(@_)">
                  <c:v>2.4159999999999999</c:v>
                </c:pt>
                <c:pt idx="179" formatCode="_(* #,##0.00_);_(* \(#,##0.00\);_(* &quot;-&quot;??_);_(@_)">
                  <c:v>2.5859999999999999</c:v>
                </c:pt>
                <c:pt idx="180" formatCode="_(* #,##0.00_);_(* \(#,##0.00\);_(* &quot;-&quot;??_);_(@_)">
                  <c:v>2.7090000000000001</c:v>
                </c:pt>
                <c:pt idx="181" formatCode="_(* #,##0.00_);_(* \(#,##0.00\);_(* &quot;-&quot;??_);_(@_)">
                  <c:v>2.67</c:v>
                </c:pt>
                <c:pt idx="182" formatCode="_(* #,##0.00_);_(* \(#,##0.00\);_(* &quot;-&quot;??_);_(@_)">
                  <c:v>2.5449999999999999</c:v>
                </c:pt>
                <c:pt idx="183" formatCode="_(* #,##0.00_);_(* \(#,##0.00\);_(* &quot;-&quot;??_);_(@_)">
                  <c:v>2.2879999999999998</c:v>
                </c:pt>
                <c:pt idx="184" formatCode="_(* #,##0.00_);_(* \(#,##0.00\);_(* &quot;-&quot;??_);_(@_)">
                  <c:v>2.274</c:v>
                </c:pt>
                <c:pt idx="185" formatCode="_(* #,##0.00_);_(* \(#,##0.00\);_(* &quot;-&quot;??_);_(@_)">
                  <c:v>2.3149999999999999</c:v>
                </c:pt>
                <c:pt idx="186" formatCode="_(* #,##0.00_);_(* \(#,##0.00\);_(* &quot;-&quot;??_);_(@_)">
                  <c:v>2.355</c:v>
                </c:pt>
                <c:pt idx="187" formatCode="_(* #,##0.00_);_(* \(#,##0.00\);_(* &quot;-&quot;??_);_(@_)">
                  <c:v>2.371</c:v>
                </c:pt>
                <c:pt idx="188" formatCode="_(* #,##0.00_);_(* \(#,##0.00\);_(* &quot;-&quot;??_);_(@_)">
                  <c:v>2.3650000000000002</c:v>
                </c:pt>
                <c:pt idx="189" formatCode="_(* #,##0.00_);_(* \(#,##0.00\);_(* &quot;-&quot;??_);_(@_)">
                  <c:v>2.395</c:v>
                </c:pt>
                <c:pt idx="190" formatCode="_(* #,##0.00_);_(* \(#,##0.00\);_(* &quot;-&quot;??_);_(@_)">
                  <c:v>2.4689999999999999</c:v>
                </c:pt>
                <c:pt idx="191" formatCode="_(* #,##0.00_);_(* \(#,##0.00\);_(* &quot;-&quot;??_);_(@_)">
                  <c:v>2.6480000000000001</c:v>
                </c:pt>
                <c:pt idx="192" formatCode="_(* #,##0.00_);_(* \(#,##0.00\);_(* &quot;-&quot;??_);_(@_)">
                  <c:v>2.7719999999999998</c:v>
                </c:pt>
                <c:pt idx="193" formatCode="_(* #,##0.00_);_(* \(#,##0.00\);_(* &quot;-&quot;??_);_(@_)">
                  <c:v>2.7360000000000002</c:v>
                </c:pt>
                <c:pt idx="194" formatCode="_(* #,##0.00_);_(* \(#,##0.00\);_(* &quot;-&quot;??_);_(@_)">
                  <c:v>2.6110000000000002</c:v>
                </c:pt>
                <c:pt idx="195" formatCode="_(* #,##0.00_);_(* \(#,##0.00\);_(* &quot;-&quot;??_);_(@_)">
                  <c:v>2.3460000000000001</c:v>
                </c:pt>
                <c:pt idx="196" formatCode="_(* #,##0.00_);_(* \(#,##0.00\);_(* &quot;-&quot;??_);_(@_)">
                  <c:v>2.3260000000000001</c:v>
                </c:pt>
                <c:pt idx="197" formatCode="_(* #,##0.00_);_(* \(#,##0.00\);_(* &quot;-&quot;??_);_(@_)">
                  <c:v>2.3559999999999999</c:v>
                </c:pt>
                <c:pt idx="198" formatCode="_(* #,##0.00_);_(* \(#,##0.00\);_(* &quot;-&quot;??_);_(@_)">
                  <c:v>2.3860000000000001</c:v>
                </c:pt>
                <c:pt idx="199" formatCode="_(* #,##0.00_);_(* \(#,##0.00\);_(* &quot;-&quot;??_);_(@_)">
                  <c:v>2.3940000000000001</c:v>
                </c:pt>
                <c:pt idx="200" formatCode="_(* #,##0.00_);_(* \(#,##0.00\);_(* &quot;-&quot;??_);_(@_)">
                  <c:v>2.387</c:v>
                </c:pt>
                <c:pt idx="201" formatCode="_(* #,##0.00_);_(* \(#,##0.00\);_(* &quot;-&quot;??_);_(@_)">
                  <c:v>2.41</c:v>
                </c:pt>
                <c:pt idx="202" formatCode="_(* #,##0.00_);_(* \(#,##0.00\);_(* &quot;-&quot;??_);_(@_)">
                  <c:v>2.472</c:v>
                </c:pt>
                <c:pt idx="203" formatCode="_(* #,##0.00_);_(* \(#,##0.00\);_(* &quot;-&quot;??_);_(@_)">
                  <c:v>2.6520000000000001</c:v>
                </c:pt>
                <c:pt idx="204" formatCode="_(* #,##0.00_);_(* \(#,##0.00\);_(* &quot;-&quot;??_);_(@_)">
                  <c:v>2.7730000000000001</c:v>
                </c:pt>
                <c:pt idx="205" formatCode="_(* #,##0.00_);_(* \(#,##0.00\);_(* &quot;-&quot;??_);_(@_)">
                  <c:v>2.7429999999999999</c:v>
                </c:pt>
                <c:pt idx="206" formatCode="_(* #,##0.00_);_(* \(#,##0.00\);_(* &quot;-&quot;??_);_(@_)">
                  <c:v>2.6429999999999998</c:v>
                </c:pt>
                <c:pt idx="207" formatCode="_(* #,##0.00_);_(* \(#,##0.00\);_(* &quot;-&quot;??_);_(@_)">
                  <c:v>2.383</c:v>
                </c:pt>
                <c:pt idx="208" formatCode="_(* #,##0.00_);_(* \(#,##0.00\);_(* &quot;-&quot;??_);_(@_)">
                  <c:v>2.371</c:v>
                </c:pt>
                <c:pt idx="209" formatCode="_(* #,##0.00_);_(* \(#,##0.00\);_(* &quot;-&quot;??_);_(@_)">
                  <c:v>2.4009999999999998</c:v>
                </c:pt>
                <c:pt idx="210" formatCode="_(* #,##0.00_);_(* \(#,##0.00\);_(* &quot;-&quot;??_);_(@_)">
                  <c:v>2.4329999999999998</c:v>
                </c:pt>
                <c:pt idx="211" formatCode="_(* #,##0.00_);_(* \(#,##0.00\);_(* &quot;-&quot;??_);_(@_)">
                  <c:v>2.44</c:v>
                </c:pt>
                <c:pt idx="212" formatCode="_(* #,##0.00_);_(* \(#,##0.00\);_(* &quot;-&quot;??_);_(@_)">
                  <c:v>2.4340000000000002</c:v>
                </c:pt>
                <c:pt idx="213" formatCode="_(* #,##0.00_);_(* \(#,##0.00\);_(* &quot;-&quot;??_);_(@_)">
                  <c:v>2.4580000000000002</c:v>
                </c:pt>
                <c:pt idx="214" formatCode="_(* #,##0.00_);_(* \(#,##0.00\);_(* &quot;-&quot;??_);_(@_)">
                  <c:v>2.52</c:v>
                </c:pt>
                <c:pt idx="215" formatCode="_(* #,##0.00_);_(* \(#,##0.00\);_(* &quot;-&quot;??_);_(@_)">
                  <c:v>2.6819999999999999</c:v>
                </c:pt>
                <c:pt idx="216" formatCode="_(* #,##0.00_);_(* \(#,##0.00\);_(* &quot;-&quot;??_);_(@_)">
                  <c:v>2.802</c:v>
                </c:pt>
                <c:pt idx="217" formatCode="_(* #,##0.00_);_(* \(#,##0.00\);_(* &quot;-&quot;??_);_(@_)">
                  <c:v>2.7719999999999998</c:v>
                </c:pt>
                <c:pt idx="218" formatCode="_(* #,##0.00_);_(* \(#,##0.00\);_(* &quot;-&quot;??_);_(@_)">
                  <c:v>2.6619999999999999</c:v>
                </c:pt>
                <c:pt idx="219" formatCode="_(* #,##0.00_);_(* \(#,##0.00\);_(* &quot;-&quot;??_);_(@_)">
                  <c:v>2.4020000000000001</c:v>
                </c:pt>
                <c:pt idx="220" formatCode="_(* #,##0.00_);_(* \(#,##0.00\);_(* &quot;-&quot;??_);_(@_)">
                  <c:v>2.3919999999999999</c:v>
                </c:pt>
                <c:pt idx="221" formatCode="_(* #,##0.00_);_(* \(#,##0.00\);_(* &quot;-&quot;??_);_(@_)">
                  <c:v>2.4220000000000002</c:v>
                </c:pt>
                <c:pt idx="222" formatCode="_(* #,##0.00_);_(* \(#,##0.00\);_(* &quot;-&quot;??_);_(@_)">
                  <c:v>2.4540000000000002</c:v>
                </c:pt>
                <c:pt idx="223" formatCode="_(* #,##0.00_);_(* \(#,##0.00\);_(* &quot;-&quot;??_);_(@_)">
                  <c:v>2.468</c:v>
                </c:pt>
                <c:pt idx="224" formatCode="_(* #,##0.00_);_(* \(#,##0.00\);_(* &quot;-&quot;??_);_(@_)">
                  <c:v>2.464</c:v>
                </c:pt>
                <c:pt idx="225" formatCode="_(* #,##0.00_);_(* \(#,##0.00\);_(* &quot;-&quot;??_);_(@_)">
                  <c:v>2.488</c:v>
                </c:pt>
                <c:pt idx="226" formatCode="_(* #,##0.00_);_(* \(#,##0.00\);_(* &quot;-&quot;??_);_(@_)">
                  <c:v>2.5499999999999998</c:v>
                </c:pt>
                <c:pt idx="227" formatCode="_(* #,##0.00_);_(* \(#,##0.00\);_(* &quot;-&quot;??_);_(@_)">
                  <c:v>2.7120000000000002</c:v>
                </c:pt>
                <c:pt idx="228" formatCode="_(* #,##0.00_);_(* \(#,##0.00\);_(* &quot;-&quot;??_);_(@_)">
                  <c:v>2.8319999999999999</c:v>
                </c:pt>
                <c:pt idx="229" formatCode="_(* #,##0.00_);_(* \(#,##0.00\);_(* &quot;-&quot;??_);_(@_)">
                  <c:v>2.802</c:v>
                </c:pt>
                <c:pt idx="230" formatCode="_(* #,##0.00_);_(* \(#,##0.00\);_(* &quot;-&quot;??_);_(@_)">
                  <c:v>2.7120000000000002</c:v>
                </c:pt>
                <c:pt idx="231" formatCode="_(* #,##0.00_);_(* \(#,##0.00\);_(* &quot;-&quot;??_);_(@_)">
                  <c:v>2.4470000000000001</c:v>
                </c:pt>
                <c:pt idx="232" formatCode="_(* #,##0.00_);_(* \(#,##0.00\);_(* &quot;-&quot;??_);_(@_)">
                  <c:v>2.4369999999999998</c:v>
                </c:pt>
                <c:pt idx="233" formatCode="_(* #,##0.00_);_(* \(#,##0.00\);_(* &quot;-&quot;??_);_(@_)">
                  <c:v>2.4660000000000002</c:v>
                </c:pt>
                <c:pt idx="234" formatCode="_(* #,##0.00_);_(* \(#,##0.00\);_(* &quot;-&quot;??_);_(@_)">
                  <c:v>2.4980000000000002</c:v>
                </c:pt>
                <c:pt idx="235" formatCode="_(* #,##0.00_);_(* \(#,##0.00\);_(* &quot;-&quot;??_);_(@_)">
                  <c:v>2.5129999999999999</c:v>
                </c:pt>
                <c:pt idx="236" formatCode="_(* #,##0.00_);_(* \(#,##0.00\);_(* &quot;-&quot;??_);_(@_)">
                  <c:v>2.5179999999999998</c:v>
                </c:pt>
                <c:pt idx="237" formatCode="_(* #,##0.00_);_(* \(#,##0.00\);_(* &quot;-&quot;??_);_(@_)">
                  <c:v>2.5459999999999998</c:v>
                </c:pt>
                <c:pt idx="238" formatCode="_(* #,##0.00_);_(* \(#,##0.00\);_(* &quot;-&quot;??_);_(@_)">
                  <c:v>2.6120000000000001</c:v>
                </c:pt>
                <c:pt idx="239" formatCode="_(* #,##0.00_);_(* \(#,##0.00\);_(* &quot;-&quot;??_);_(@_)">
                  <c:v>2.7669999999999999</c:v>
                </c:pt>
                <c:pt idx="240" formatCode="_(* #,##0.00_);_(* \(#,##0.00\);_(* &quot;-&quot;??_);_(@_)">
                  <c:v>2.887</c:v>
                </c:pt>
                <c:pt idx="241" formatCode="_(* #,##0.00_);_(* \(#,##0.00\);_(* &quot;-&quot;??_);_(@_)">
                  <c:v>2.851</c:v>
                </c:pt>
                <c:pt idx="242" formatCode="_(* #,##0.00_);_(* \(#,##0.00\);_(* &quot;-&quot;??_);_(@_)">
                  <c:v>2.7610000000000001</c:v>
                </c:pt>
                <c:pt idx="243" formatCode="_(* #,##0.00_);_(* \(#,##0.00\);_(* &quot;-&quot;??_);_(@_)">
                  <c:v>2.4860000000000002</c:v>
                </c:pt>
                <c:pt idx="244" formatCode="_(* #,##0.00_);_(* \(#,##0.00\);_(* &quot;-&quot;??_);_(@_)">
                  <c:v>2.4660000000000002</c:v>
                </c:pt>
                <c:pt idx="245" formatCode="_(* #,##0.00_);_(* \(#,##0.00\);_(* &quot;-&quot;??_);_(@_)">
                  <c:v>2.4980000000000002</c:v>
                </c:pt>
                <c:pt idx="246" formatCode="_(* #,##0.00_);_(* \(#,##0.00\);_(* &quot;-&quot;??_);_(@_)">
                  <c:v>2.5379999999999998</c:v>
                </c:pt>
                <c:pt idx="247" formatCode="_(* #,##0.00_);_(* \(#,##0.00\);_(* &quot;-&quot;??_);_(@_)">
                  <c:v>2.5529999999999999</c:v>
                </c:pt>
                <c:pt idx="248" formatCode="_(* #,##0.00_);_(* \(#,##0.00\);_(* &quot;-&quot;??_);_(@_)">
                  <c:v>2.5630000000000002</c:v>
                </c:pt>
                <c:pt idx="249" formatCode="_(* #,##0.00_);_(* \(#,##0.00\);_(* &quot;-&quot;??_);_(@_)">
                  <c:v>2.5979999999999999</c:v>
                </c:pt>
                <c:pt idx="250" formatCode="_(* #,##0.00_);_(* \(#,##0.00\);_(* &quot;-&quot;??_);_(@_)">
                  <c:v>2.6640000000000001</c:v>
                </c:pt>
                <c:pt idx="251" formatCode="_(* #,##0.00_);_(* \(#,##0.00\);_(* &quot;-&quot;??_);_(@_)">
                  <c:v>2.8159999999999998</c:v>
                </c:pt>
                <c:pt idx="252" formatCode="_(* #,##0.00_);_(* \(#,##0.00\);_(* &quot;-&quot;??_);_(@_)">
                  <c:v>2.9390000000000001</c:v>
                </c:pt>
                <c:pt idx="253" formatCode="_(* #,##0.00_);_(* \(#,##0.00\);_(* &quot;-&quot;??_);_(@_)">
                  <c:v>2.9039999999999999</c:v>
                </c:pt>
                <c:pt idx="254" formatCode="_(* #,##0.00_);_(* \(#,##0.00\);_(* &quot;-&quot;??_);_(@_)">
                  <c:v>2.819</c:v>
                </c:pt>
                <c:pt idx="255" formatCode="_(* #,##0.00_);_(* \(#,##0.00\);_(* &quot;-&quot;??_);_(@_)">
                  <c:v>2.524</c:v>
                </c:pt>
                <c:pt idx="256" formatCode="_(* #,##0.00_);_(* \(#,##0.00\);_(* &quot;-&quot;??_);_(@_)">
                  <c:v>2.5019999999999998</c:v>
                </c:pt>
                <c:pt idx="257" formatCode="_(* #,##0.00_);_(* \(#,##0.00\);_(* &quot;-&quot;??_);_(@_)">
                  <c:v>2.5369999999999999</c:v>
                </c:pt>
                <c:pt idx="258" formatCode="_(* #,##0.00_);_(* \(#,##0.00\);_(* &quot;-&quot;??_);_(@_)">
                  <c:v>2.577</c:v>
                </c:pt>
                <c:pt idx="259" formatCode="_(* #,##0.00_);_(* \(#,##0.00\);_(* &quot;-&quot;??_);_(@_)">
                  <c:v>2.5920000000000001</c:v>
                </c:pt>
                <c:pt idx="260" formatCode="_(* #,##0.00_);_(* \(#,##0.00\);_(* &quot;-&quot;??_);_(@_)">
                  <c:v>2.6019999999999999</c:v>
                </c:pt>
                <c:pt idx="261" formatCode="_(* #,##0.00_);_(* \(#,##0.00\);_(* &quot;-&quot;??_);_(@_)">
                  <c:v>2.637</c:v>
                </c:pt>
                <c:pt idx="262" formatCode="_(* #,##0.00_);_(* \(#,##0.00\);_(* &quot;-&quot;??_);_(@_)">
                  <c:v>2.7090000000000001</c:v>
                </c:pt>
                <c:pt idx="263" formatCode="_(* #,##0.00_);_(* \(#,##0.00\);_(* &quot;-&quot;??_);_(@_)">
                  <c:v>2.8639999999999999</c:v>
                </c:pt>
                <c:pt idx="264" formatCode="_(* #,##0.00_);_(* \(#,##0.00\);_(* &quot;-&quot;??_);_(@_)">
                  <c:v>2.9940000000000002</c:v>
                </c:pt>
                <c:pt idx="265" formatCode="_(* #,##0.00_);_(* \(#,##0.00\);_(* &quot;-&quot;??_);_(@_)">
                  <c:v>2.9590000000000001</c:v>
                </c:pt>
                <c:pt idx="266" formatCode="_(* #,##0.00_);_(* \(#,##0.00\);_(* &quot;-&quot;??_);_(@_)">
                  <c:v>2.8740000000000001</c:v>
                </c:pt>
                <c:pt idx="267" formatCode="_(* #,##0.00_);_(* \(#,##0.00\);_(* &quot;-&quot;??_);_(@_)">
                  <c:v>2.569</c:v>
                </c:pt>
                <c:pt idx="268" formatCode="_(* #,##0.00_);_(* \(#,##0.00\);_(* &quot;-&quot;??_);_(@_)">
                  <c:v>2.5470000000000002</c:v>
                </c:pt>
                <c:pt idx="269" formatCode="_(* #,##0.00_);_(* \(#,##0.00\);_(* &quot;-&quot;??_);_(@_)">
                  <c:v>2.5819999999999999</c:v>
                </c:pt>
                <c:pt idx="270" formatCode="_(* #,##0.00_);_(* \(#,##0.00\);_(* &quot;-&quot;??_);_(@_)">
                  <c:v>2.6219999999999999</c:v>
                </c:pt>
                <c:pt idx="271" formatCode="_(* #,##0.00_);_(* \(#,##0.00\);_(* &quot;-&quot;??_);_(@_)">
                  <c:v>2.6619999999999999</c:v>
                </c:pt>
                <c:pt idx="272" formatCode="_(* #,##0.00_);_(* \(#,##0.00\);_(* &quot;-&quot;??_);_(@_)">
                  <c:v>2.677</c:v>
                </c:pt>
                <c:pt idx="273" formatCode="_(* #,##0.00_);_(* \(#,##0.00\);_(* &quot;-&quot;??_);_(@_)">
                  <c:v>2.7229999999999999</c:v>
                </c:pt>
                <c:pt idx="274" formatCode="_(* #,##0.00_);_(* \(#,##0.00\);_(* &quot;-&quot;??_);_(@_)">
                  <c:v>2.7949999999999999</c:v>
                </c:pt>
                <c:pt idx="275" formatCode="_(* #,##0.00_);_(* \(#,##0.00\);_(* &quot;-&quot;??_);_(@_)">
                  <c:v>2.95</c:v>
                </c:pt>
                <c:pt idx="276" formatCode="_(* #,##0.00_);_(* \(#,##0.00\);_(* &quot;-&quot;??_);_(@_)">
                  <c:v>3.08</c:v>
                </c:pt>
                <c:pt idx="277" formatCode="_(* #,##0.00_);_(* \(#,##0.00\);_(* &quot;-&quot;??_);_(@_)">
                  <c:v>3.0449999999999999</c:v>
                </c:pt>
                <c:pt idx="278" formatCode="_(* #,##0.00_);_(* \(#,##0.00\);_(* &quot;-&quot;??_);_(@_)">
                  <c:v>2.98</c:v>
                </c:pt>
                <c:pt idx="279" formatCode="_(* #,##0.00_);_(* \(#,##0.00\);_(* &quot;-&quot;??_);_(@_)">
                  <c:v>2.6779999999999999</c:v>
                </c:pt>
                <c:pt idx="280" formatCode="_(* #,##0.00_);_(* \(#,##0.00\);_(* &quot;-&quot;??_);_(@_)">
                  <c:v>2.6560000000000001</c:v>
                </c:pt>
                <c:pt idx="281" formatCode="_(* #,##0.00_);_(* \(#,##0.00\);_(* &quot;-&quot;??_);_(@_)">
                  <c:v>2.6909999999999998</c:v>
                </c:pt>
                <c:pt idx="282" formatCode="_(* #,##0.00_);_(* \(#,##0.00\);_(* &quot;-&quot;??_);_(@_)">
                  <c:v>2.7309999999999999</c:v>
                </c:pt>
                <c:pt idx="283" formatCode="_(* #,##0.00_);_(* \(#,##0.00\);_(* &quot;-&quot;??_);_(@_)">
                  <c:v>2.7709999999999999</c:v>
                </c:pt>
                <c:pt idx="284" formatCode="_(* #,##0.00_);_(* \(#,##0.00\);_(* &quot;-&quot;??_);_(@_)">
                  <c:v>2.786</c:v>
                </c:pt>
                <c:pt idx="285" formatCode="_(* #,##0.00_);_(* \(#,##0.00\);_(* &quot;-&quot;??_);_(@_)">
                  <c:v>2.8319999999999999</c:v>
                </c:pt>
                <c:pt idx="286" formatCode="_(* #,##0.00_);_(* \(#,##0.00\);_(* &quot;-&quot;??_);_(@_)">
                  <c:v>2.9039999999999999</c:v>
                </c:pt>
                <c:pt idx="287" formatCode="_(* #,##0.00_);_(* \(#,##0.00\);_(* &quot;-&quot;??_);_(@_)">
                  <c:v>3.0590000000000002</c:v>
                </c:pt>
                <c:pt idx="288" formatCode="_(* #,##0.00_);_(* \(#,##0.00\);_(* &quot;-&quot;??_);_(@_)">
                  <c:v>3.1850000000000001</c:v>
                </c:pt>
                <c:pt idx="289" formatCode="_(* #,##0.00_);_(* \(#,##0.00\);_(* &quot;-&quot;??_);_(@_)">
                  <c:v>3.15</c:v>
                </c:pt>
                <c:pt idx="290" formatCode="_(* #,##0.00_);_(* \(#,##0.00\);_(* &quot;-&quot;??_);_(@_)">
                  <c:v>3.085</c:v>
                </c:pt>
                <c:pt idx="291" formatCode="_(* #,##0.00_);_(* \(#,##0.00\);_(* &quot;-&quot;??_);_(@_)">
                  <c:v>2.7829999999999999</c:v>
                </c:pt>
                <c:pt idx="292" formatCode="_(* #,##0.00_);_(* \(#,##0.00\);_(* &quot;-&quot;??_);_(@_)">
                  <c:v>2.7610000000000001</c:v>
                </c:pt>
                <c:pt idx="293" formatCode="_(* #,##0.00_);_(* \(#,##0.00\);_(* &quot;-&quot;??_);_(@_)">
                  <c:v>2.7959999999999998</c:v>
                </c:pt>
                <c:pt idx="294" formatCode="_(* #,##0.00_);_(* \(#,##0.00\);_(* &quot;-&quot;??_);_(@_)">
                  <c:v>2.8359999999999999</c:v>
                </c:pt>
                <c:pt idx="295" formatCode="_(* #,##0.00_);_(* \(#,##0.00\);_(* &quot;-&quot;??_);_(@_)">
                  <c:v>2.8759999999999999</c:v>
                </c:pt>
                <c:pt idx="296" formatCode="_(* #,##0.00_);_(* \(#,##0.00\);_(* &quot;-&quot;??_);_(@_)">
                  <c:v>2.891</c:v>
                </c:pt>
                <c:pt idx="297" formatCode="_(* #,##0.00_);_(* \(#,##0.00\);_(* &quot;-&quot;??_);_(@_)">
                  <c:v>2.9369999999999998</c:v>
                </c:pt>
                <c:pt idx="298" formatCode="_(* #,##0.00_);_(* \(#,##0.00\);_(* &quot;-&quot;??_);_(@_)">
                  <c:v>3.0089999999999999</c:v>
                </c:pt>
                <c:pt idx="299" formatCode="_(* #,##0.00_);_(* \(#,##0.00\);_(* &quot;-&quot;??_);_(@_)">
                  <c:v>3.1640000000000001</c:v>
                </c:pt>
              </c:numCache>
            </c:numRef>
          </c:val>
          <c:smooth val="0"/>
          <c:extLst>
            <c:ext xmlns:c16="http://schemas.microsoft.com/office/drawing/2014/chart" uri="{C3380CC4-5D6E-409C-BE32-E72D297353CC}">
              <c16:uniqueId val="{0000000A-4F86-49F8-A829-A6A2B31BE2AE}"/>
            </c:ext>
          </c:extLst>
        </c:ser>
        <c:ser>
          <c:idx val="0"/>
          <c:order val="11"/>
          <c:tx>
            <c:strRef>
              <c:f>'Monthly Data'!$F$10</c:f>
              <c:strCache>
                <c:ptCount val="1"/>
                <c:pt idx="0">
                  <c:v>Henry Hub</c:v>
                </c:pt>
              </c:strCache>
            </c:strRef>
          </c:tx>
          <c:spPr>
            <a:ln w="38100" cap="rnd">
              <a:solidFill>
                <a:schemeClr val="accent1"/>
              </a:solidFill>
              <a:round/>
            </a:ln>
            <a:effectLst/>
          </c:spPr>
          <c:marker>
            <c:symbol val="none"/>
          </c:marker>
          <c:cat>
            <c:numRef>
              <c:f>'Monthly Data'!$B$12:$B$407</c:f>
              <c:numCache>
                <c:formatCode>mmm\-yy</c:formatCode>
                <c:ptCount val="396"/>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pt idx="77">
                  <c:v>41791</c:v>
                </c:pt>
                <c:pt idx="78">
                  <c:v>41821</c:v>
                </c:pt>
                <c:pt idx="79">
                  <c:v>41852</c:v>
                </c:pt>
                <c:pt idx="80">
                  <c:v>41883</c:v>
                </c:pt>
                <c:pt idx="81">
                  <c:v>41913</c:v>
                </c:pt>
                <c:pt idx="82">
                  <c:v>41944</c:v>
                </c:pt>
                <c:pt idx="83">
                  <c:v>41974</c:v>
                </c:pt>
                <c:pt idx="84">
                  <c:v>42005</c:v>
                </c:pt>
                <c:pt idx="85">
                  <c:v>42036</c:v>
                </c:pt>
                <c:pt idx="86">
                  <c:v>42064</c:v>
                </c:pt>
                <c:pt idx="87">
                  <c:v>42095</c:v>
                </c:pt>
                <c:pt idx="88">
                  <c:v>42125</c:v>
                </c:pt>
                <c:pt idx="89">
                  <c:v>42156</c:v>
                </c:pt>
                <c:pt idx="90">
                  <c:v>42186</c:v>
                </c:pt>
                <c:pt idx="91">
                  <c:v>42217</c:v>
                </c:pt>
                <c:pt idx="92">
                  <c:v>42248</c:v>
                </c:pt>
                <c:pt idx="93">
                  <c:v>42278</c:v>
                </c:pt>
                <c:pt idx="94">
                  <c:v>42309</c:v>
                </c:pt>
                <c:pt idx="95">
                  <c:v>42339</c:v>
                </c:pt>
                <c:pt idx="96">
                  <c:v>42370</c:v>
                </c:pt>
                <c:pt idx="97">
                  <c:v>42401</c:v>
                </c:pt>
                <c:pt idx="98">
                  <c:v>42430</c:v>
                </c:pt>
                <c:pt idx="99">
                  <c:v>42461</c:v>
                </c:pt>
                <c:pt idx="100">
                  <c:v>42491</c:v>
                </c:pt>
                <c:pt idx="101">
                  <c:v>42522</c:v>
                </c:pt>
                <c:pt idx="102">
                  <c:v>42552</c:v>
                </c:pt>
                <c:pt idx="103">
                  <c:v>42583</c:v>
                </c:pt>
                <c:pt idx="104">
                  <c:v>42614</c:v>
                </c:pt>
                <c:pt idx="105">
                  <c:v>42644</c:v>
                </c:pt>
                <c:pt idx="106">
                  <c:v>42675</c:v>
                </c:pt>
                <c:pt idx="107">
                  <c:v>42705</c:v>
                </c:pt>
                <c:pt idx="108">
                  <c:v>42736</c:v>
                </c:pt>
                <c:pt idx="109">
                  <c:v>42767</c:v>
                </c:pt>
                <c:pt idx="110">
                  <c:v>42795</c:v>
                </c:pt>
                <c:pt idx="111">
                  <c:v>42826</c:v>
                </c:pt>
                <c:pt idx="112">
                  <c:v>42856</c:v>
                </c:pt>
                <c:pt idx="113">
                  <c:v>42887</c:v>
                </c:pt>
                <c:pt idx="114">
                  <c:v>42917</c:v>
                </c:pt>
                <c:pt idx="115">
                  <c:v>42948</c:v>
                </c:pt>
                <c:pt idx="116">
                  <c:v>42979</c:v>
                </c:pt>
                <c:pt idx="117">
                  <c:v>43009</c:v>
                </c:pt>
                <c:pt idx="118">
                  <c:v>43040</c:v>
                </c:pt>
                <c:pt idx="119">
                  <c:v>43070</c:v>
                </c:pt>
                <c:pt idx="120">
                  <c:v>43101</c:v>
                </c:pt>
                <c:pt idx="121">
                  <c:v>43132</c:v>
                </c:pt>
                <c:pt idx="122">
                  <c:v>43160</c:v>
                </c:pt>
                <c:pt idx="123">
                  <c:v>43191</c:v>
                </c:pt>
                <c:pt idx="124">
                  <c:v>43221</c:v>
                </c:pt>
                <c:pt idx="125">
                  <c:v>43252</c:v>
                </c:pt>
                <c:pt idx="126">
                  <c:v>43282</c:v>
                </c:pt>
                <c:pt idx="127">
                  <c:v>43313</c:v>
                </c:pt>
                <c:pt idx="128">
                  <c:v>43344</c:v>
                </c:pt>
                <c:pt idx="129">
                  <c:v>43374</c:v>
                </c:pt>
                <c:pt idx="130">
                  <c:v>43405</c:v>
                </c:pt>
                <c:pt idx="131">
                  <c:v>43435</c:v>
                </c:pt>
                <c:pt idx="132">
                  <c:v>43466</c:v>
                </c:pt>
                <c:pt idx="133">
                  <c:v>43497</c:v>
                </c:pt>
                <c:pt idx="134">
                  <c:v>43525</c:v>
                </c:pt>
                <c:pt idx="135">
                  <c:v>43556</c:v>
                </c:pt>
                <c:pt idx="136">
                  <c:v>43586</c:v>
                </c:pt>
                <c:pt idx="137">
                  <c:v>43617</c:v>
                </c:pt>
                <c:pt idx="138">
                  <c:v>43647</c:v>
                </c:pt>
                <c:pt idx="139">
                  <c:v>43678</c:v>
                </c:pt>
                <c:pt idx="140">
                  <c:v>43709</c:v>
                </c:pt>
                <c:pt idx="141">
                  <c:v>43739</c:v>
                </c:pt>
                <c:pt idx="142">
                  <c:v>43770</c:v>
                </c:pt>
                <c:pt idx="143">
                  <c:v>43800</c:v>
                </c:pt>
                <c:pt idx="144">
                  <c:v>43831</c:v>
                </c:pt>
                <c:pt idx="145">
                  <c:v>43862</c:v>
                </c:pt>
                <c:pt idx="146">
                  <c:v>43891</c:v>
                </c:pt>
                <c:pt idx="147">
                  <c:v>43922</c:v>
                </c:pt>
                <c:pt idx="148">
                  <c:v>43952</c:v>
                </c:pt>
                <c:pt idx="149">
                  <c:v>43983</c:v>
                </c:pt>
                <c:pt idx="150">
                  <c:v>44013</c:v>
                </c:pt>
                <c:pt idx="151">
                  <c:v>44044</c:v>
                </c:pt>
                <c:pt idx="152">
                  <c:v>44075</c:v>
                </c:pt>
                <c:pt idx="153">
                  <c:v>44105</c:v>
                </c:pt>
                <c:pt idx="154">
                  <c:v>44136</c:v>
                </c:pt>
                <c:pt idx="155">
                  <c:v>44166</c:v>
                </c:pt>
                <c:pt idx="156">
                  <c:v>44197</c:v>
                </c:pt>
                <c:pt idx="157">
                  <c:v>44228</c:v>
                </c:pt>
                <c:pt idx="158">
                  <c:v>44256</c:v>
                </c:pt>
                <c:pt idx="159">
                  <c:v>44287</c:v>
                </c:pt>
                <c:pt idx="160">
                  <c:v>44317</c:v>
                </c:pt>
                <c:pt idx="161">
                  <c:v>44348</c:v>
                </c:pt>
                <c:pt idx="162">
                  <c:v>44378</c:v>
                </c:pt>
                <c:pt idx="163">
                  <c:v>44409</c:v>
                </c:pt>
                <c:pt idx="164">
                  <c:v>44440</c:v>
                </c:pt>
                <c:pt idx="165">
                  <c:v>44470</c:v>
                </c:pt>
                <c:pt idx="166">
                  <c:v>44501</c:v>
                </c:pt>
                <c:pt idx="167">
                  <c:v>44531</c:v>
                </c:pt>
                <c:pt idx="168">
                  <c:v>44562</c:v>
                </c:pt>
                <c:pt idx="169">
                  <c:v>44593</c:v>
                </c:pt>
                <c:pt idx="170">
                  <c:v>44621</c:v>
                </c:pt>
                <c:pt idx="171">
                  <c:v>44652</c:v>
                </c:pt>
                <c:pt idx="172">
                  <c:v>44682</c:v>
                </c:pt>
                <c:pt idx="173">
                  <c:v>44713</c:v>
                </c:pt>
                <c:pt idx="174">
                  <c:v>44743</c:v>
                </c:pt>
                <c:pt idx="175">
                  <c:v>44774</c:v>
                </c:pt>
                <c:pt idx="176">
                  <c:v>44805</c:v>
                </c:pt>
                <c:pt idx="177">
                  <c:v>44835</c:v>
                </c:pt>
                <c:pt idx="178">
                  <c:v>44866</c:v>
                </c:pt>
                <c:pt idx="179">
                  <c:v>44896</c:v>
                </c:pt>
                <c:pt idx="180">
                  <c:v>44927</c:v>
                </c:pt>
                <c:pt idx="181">
                  <c:v>44958</c:v>
                </c:pt>
                <c:pt idx="182">
                  <c:v>44986</c:v>
                </c:pt>
                <c:pt idx="183">
                  <c:v>45017</c:v>
                </c:pt>
                <c:pt idx="184">
                  <c:v>45047</c:v>
                </c:pt>
                <c:pt idx="185">
                  <c:v>45078</c:v>
                </c:pt>
                <c:pt idx="186">
                  <c:v>45108</c:v>
                </c:pt>
                <c:pt idx="187">
                  <c:v>45139</c:v>
                </c:pt>
                <c:pt idx="188">
                  <c:v>45170</c:v>
                </c:pt>
                <c:pt idx="189">
                  <c:v>45200</c:v>
                </c:pt>
                <c:pt idx="190">
                  <c:v>45231</c:v>
                </c:pt>
                <c:pt idx="191">
                  <c:v>45261</c:v>
                </c:pt>
                <c:pt idx="192">
                  <c:v>45292</c:v>
                </c:pt>
                <c:pt idx="193">
                  <c:v>45323</c:v>
                </c:pt>
                <c:pt idx="194">
                  <c:v>45352</c:v>
                </c:pt>
                <c:pt idx="195">
                  <c:v>45383</c:v>
                </c:pt>
                <c:pt idx="196">
                  <c:v>45413</c:v>
                </c:pt>
                <c:pt idx="197">
                  <c:v>45444</c:v>
                </c:pt>
                <c:pt idx="198">
                  <c:v>45474</c:v>
                </c:pt>
                <c:pt idx="199">
                  <c:v>45505</c:v>
                </c:pt>
                <c:pt idx="200">
                  <c:v>45536</c:v>
                </c:pt>
                <c:pt idx="201">
                  <c:v>45566</c:v>
                </c:pt>
                <c:pt idx="202">
                  <c:v>45597</c:v>
                </c:pt>
                <c:pt idx="203">
                  <c:v>45627</c:v>
                </c:pt>
                <c:pt idx="204">
                  <c:v>45658</c:v>
                </c:pt>
                <c:pt idx="205">
                  <c:v>45689</c:v>
                </c:pt>
                <c:pt idx="206">
                  <c:v>45717</c:v>
                </c:pt>
                <c:pt idx="207">
                  <c:v>45748</c:v>
                </c:pt>
                <c:pt idx="208">
                  <c:v>45778</c:v>
                </c:pt>
                <c:pt idx="209">
                  <c:v>45809</c:v>
                </c:pt>
                <c:pt idx="210">
                  <c:v>45839</c:v>
                </c:pt>
                <c:pt idx="211">
                  <c:v>45870</c:v>
                </c:pt>
                <c:pt idx="212">
                  <c:v>45901</c:v>
                </c:pt>
                <c:pt idx="213">
                  <c:v>45931</c:v>
                </c:pt>
                <c:pt idx="214">
                  <c:v>45962</c:v>
                </c:pt>
                <c:pt idx="215">
                  <c:v>45992</c:v>
                </c:pt>
                <c:pt idx="216">
                  <c:v>46023</c:v>
                </c:pt>
                <c:pt idx="217">
                  <c:v>46054</c:v>
                </c:pt>
                <c:pt idx="218">
                  <c:v>46082</c:v>
                </c:pt>
                <c:pt idx="219">
                  <c:v>46113</c:v>
                </c:pt>
                <c:pt idx="220">
                  <c:v>46143</c:v>
                </c:pt>
                <c:pt idx="221">
                  <c:v>46174</c:v>
                </c:pt>
                <c:pt idx="222">
                  <c:v>46204</c:v>
                </c:pt>
                <c:pt idx="223">
                  <c:v>46235</c:v>
                </c:pt>
                <c:pt idx="224">
                  <c:v>46266</c:v>
                </c:pt>
                <c:pt idx="225">
                  <c:v>46296</c:v>
                </c:pt>
                <c:pt idx="226">
                  <c:v>46327</c:v>
                </c:pt>
                <c:pt idx="227">
                  <c:v>46357</c:v>
                </c:pt>
                <c:pt idx="228">
                  <c:v>46388</c:v>
                </c:pt>
                <c:pt idx="229">
                  <c:v>46419</c:v>
                </c:pt>
                <c:pt idx="230">
                  <c:v>46447</c:v>
                </c:pt>
                <c:pt idx="231">
                  <c:v>46478</c:v>
                </c:pt>
                <c:pt idx="232">
                  <c:v>46508</c:v>
                </c:pt>
                <c:pt idx="233">
                  <c:v>46539</c:v>
                </c:pt>
                <c:pt idx="234">
                  <c:v>46569</c:v>
                </c:pt>
                <c:pt idx="235">
                  <c:v>46600</c:v>
                </c:pt>
                <c:pt idx="236">
                  <c:v>46631</c:v>
                </c:pt>
                <c:pt idx="237">
                  <c:v>46661</c:v>
                </c:pt>
                <c:pt idx="238">
                  <c:v>46692</c:v>
                </c:pt>
                <c:pt idx="239">
                  <c:v>46722</c:v>
                </c:pt>
                <c:pt idx="240">
                  <c:v>46753</c:v>
                </c:pt>
                <c:pt idx="241">
                  <c:v>46784</c:v>
                </c:pt>
                <c:pt idx="242">
                  <c:v>46813</c:v>
                </c:pt>
                <c:pt idx="243">
                  <c:v>46844</c:v>
                </c:pt>
                <c:pt idx="244">
                  <c:v>46874</c:v>
                </c:pt>
                <c:pt idx="245">
                  <c:v>46905</c:v>
                </c:pt>
                <c:pt idx="246">
                  <c:v>46935</c:v>
                </c:pt>
                <c:pt idx="247">
                  <c:v>46966</c:v>
                </c:pt>
                <c:pt idx="248">
                  <c:v>46997</c:v>
                </c:pt>
                <c:pt idx="249">
                  <c:v>47027</c:v>
                </c:pt>
                <c:pt idx="250">
                  <c:v>47058</c:v>
                </c:pt>
                <c:pt idx="251">
                  <c:v>47088</c:v>
                </c:pt>
                <c:pt idx="252">
                  <c:v>47119</c:v>
                </c:pt>
                <c:pt idx="253">
                  <c:v>47150</c:v>
                </c:pt>
                <c:pt idx="254">
                  <c:v>47178</c:v>
                </c:pt>
                <c:pt idx="255">
                  <c:v>47209</c:v>
                </c:pt>
                <c:pt idx="256">
                  <c:v>47239</c:v>
                </c:pt>
                <c:pt idx="257">
                  <c:v>47270</c:v>
                </c:pt>
                <c:pt idx="258">
                  <c:v>47300</c:v>
                </c:pt>
                <c:pt idx="259">
                  <c:v>47331</c:v>
                </c:pt>
                <c:pt idx="260">
                  <c:v>47362</c:v>
                </c:pt>
                <c:pt idx="261">
                  <c:v>47392</c:v>
                </c:pt>
                <c:pt idx="262">
                  <c:v>47423</c:v>
                </c:pt>
                <c:pt idx="263">
                  <c:v>47453</c:v>
                </c:pt>
                <c:pt idx="264">
                  <c:v>47484</c:v>
                </c:pt>
                <c:pt idx="265">
                  <c:v>47515</c:v>
                </c:pt>
                <c:pt idx="266">
                  <c:v>47543</c:v>
                </c:pt>
                <c:pt idx="267">
                  <c:v>47574</c:v>
                </c:pt>
                <c:pt idx="268">
                  <c:v>47604</c:v>
                </c:pt>
                <c:pt idx="269">
                  <c:v>47635</c:v>
                </c:pt>
                <c:pt idx="270">
                  <c:v>47665</c:v>
                </c:pt>
                <c:pt idx="271">
                  <c:v>47696</c:v>
                </c:pt>
                <c:pt idx="272">
                  <c:v>47727</c:v>
                </c:pt>
                <c:pt idx="273">
                  <c:v>47757</c:v>
                </c:pt>
                <c:pt idx="274">
                  <c:v>47788</c:v>
                </c:pt>
                <c:pt idx="275">
                  <c:v>47818</c:v>
                </c:pt>
                <c:pt idx="276">
                  <c:v>47849</c:v>
                </c:pt>
                <c:pt idx="277">
                  <c:v>47880</c:v>
                </c:pt>
                <c:pt idx="278">
                  <c:v>47908</c:v>
                </c:pt>
                <c:pt idx="279">
                  <c:v>47939</c:v>
                </c:pt>
                <c:pt idx="280">
                  <c:v>47969</c:v>
                </c:pt>
                <c:pt idx="281">
                  <c:v>48000</c:v>
                </c:pt>
                <c:pt idx="282">
                  <c:v>48030</c:v>
                </c:pt>
                <c:pt idx="283">
                  <c:v>48061</c:v>
                </c:pt>
                <c:pt idx="284">
                  <c:v>48092</c:v>
                </c:pt>
                <c:pt idx="285">
                  <c:v>48122</c:v>
                </c:pt>
                <c:pt idx="286">
                  <c:v>48153</c:v>
                </c:pt>
                <c:pt idx="287">
                  <c:v>48183</c:v>
                </c:pt>
                <c:pt idx="288">
                  <c:v>48214</c:v>
                </c:pt>
                <c:pt idx="289">
                  <c:v>48245</c:v>
                </c:pt>
                <c:pt idx="290">
                  <c:v>48274</c:v>
                </c:pt>
                <c:pt idx="291">
                  <c:v>48305</c:v>
                </c:pt>
                <c:pt idx="292">
                  <c:v>48335</c:v>
                </c:pt>
                <c:pt idx="293">
                  <c:v>48366</c:v>
                </c:pt>
                <c:pt idx="294">
                  <c:v>48396</c:v>
                </c:pt>
                <c:pt idx="295">
                  <c:v>48427</c:v>
                </c:pt>
                <c:pt idx="296">
                  <c:v>48458</c:v>
                </c:pt>
                <c:pt idx="297">
                  <c:v>48488</c:v>
                </c:pt>
                <c:pt idx="298">
                  <c:v>48519</c:v>
                </c:pt>
                <c:pt idx="299">
                  <c:v>48549</c:v>
                </c:pt>
                <c:pt idx="300">
                  <c:v>48580</c:v>
                </c:pt>
                <c:pt idx="301">
                  <c:v>48611</c:v>
                </c:pt>
                <c:pt idx="302">
                  <c:v>48639</c:v>
                </c:pt>
                <c:pt idx="303">
                  <c:v>48670</c:v>
                </c:pt>
                <c:pt idx="304">
                  <c:v>48700</c:v>
                </c:pt>
                <c:pt idx="305">
                  <c:v>48731</c:v>
                </c:pt>
                <c:pt idx="306">
                  <c:v>48761</c:v>
                </c:pt>
                <c:pt idx="307">
                  <c:v>48792</c:v>
                </c:pt>
                <c:pt idx="308">
                  <c:v>48823</c:v>
                </c:pt>
                <c:pt idx="309">
                  <c:v>48853</c:v>
                </c:pt>
                <c:pt idx="310">
                  <c:v>48884</c:v>
                </c:pt>
                <c:pt idx="311">
                  <c:v>48914</c:v>
                </c:pt>
                <c:pt idx="312">
                  <c:v>48945</c:v>
                </c:pt>
                <c:pt idx="313">
                  <c:v>48976</c:v>
                </c:pt>
                <c:pt idx="314">
                  <c:v>49004</c:v>
                </c:pt>
                <c:pt idx="315">
                  <c:v>49035</c:v>
                </c:pt>
                <c:pt idx="316">
                  <c:v>49065</c:v>
                </c:pt>
                <c:pt idx="317">
                  <c:v>49096</c:v>
                </c:pt>
                <c:pt idx="318">
                  <c:v>49126</c:v>
                </c:pt>
                <c:pt idx="319">
                  <c:v>49157</c:v>
                </c:pt>
                <c:pt idx="320">
                  <c:v>49188</c:v>
                </c:pt>
                <c:pt idx="321">
                  <c:v>49218</c:v>
                </c:pt>
                <c:pt idx="322">
                  <c:v>49249</c:v>
                </c:pt>
                <c:pt idx="323">
                  <c:v>49279</c:v>
                </c:pt>
                <c:pt idx="324">
                  <c:v>49310</c:v>
                </c:pt>
                <c:pt idx="325">
                  <c:v>49341</c:v>
                </c:pt>
                <c:pt idx="326">
                  <c:v>49369</c:v>
                </c:pt>
                <c:pt idx="327">
                  <c:v>49400</c:v>
                </c:pt>
                <c:pt idx="328">
                  <c:v>49430</c:v>
                </c:pt>
                <c:pt idx="329">
                  <c:v>49461</c:v>
                </c:pt>
                <c:pt idx="330">
                  <c:v>49491</c:v>
                </c:pt>
                <c:pt idx="331">
                  <c:v>49522</c:v>
                </c:pt>
                <c:pt idx="332">
                  <c:v>49553</c:v>
                </c:pt>
                <c:pt idx="333">
                  <c:v>49583</c:v>
                </c:pt>
                <c:pt idx="334">
                  <c:v>49614</c:v>
                </c:pt>
                <c:pt idx="335">
                  <c:v>49644</c:v>
                </c:pt>
                <c:pt idx="336">
                  <c:v>49675</c:v>
                </c:pt>
                <c:pt idx="337">
                  <c:v>49706</c:v>
                </c:pt>
                <c:pt idx="338">
                  <c:v>49735</c:v>
                </c:pt>
                <c:pt idx="339">
                  <c:v>49766</c:v>
                </c:pt>
                <c:pt idx="340">
                  <c:v>49796</c:v>
                </c:pt>
                <c:pt idx="341">
                  <c:v>49827</c:v>
                </c:pt>
                <c:pt idx="342">
                  <c:v>49857</c:v>
                </c:pt>
                <c:pt idx="343">
                  <c:v>49888</c:v>
                </c:pt>
                <c:pt idx="344">
                  <c:v>49919</c:v>
                </c:pt>
                <c:pt idx="345">
                  <c:v>49949</c:v>
                </c:pt>
                <c:pt idx="346">
                  <c:v>49980</c:v>
                </c:pt>
                <c:pt idx="347">
                  <c:v>50010</c:v>
                </c:pt>
                <c:pt idx="348">
                  <c:v>50041</c:v>
                </c:pt>
                <c:pt idx="349">
                  <c:v>50072</c:v>
                </c:pt>
                <c:pt idx="350">
                  <c:v>50100</c:v>
                </c:pt>
                <c:pt idx="351">
                  <c:v>50131</c:v>
                </c:pt>
                <c:pt idx="352">
                  <c:v>50161</c:v>
                </c:pt>
                <c:pt idx="353">
                  <c:v>50192</c:v>
                </c:pt>
                <c:pt idx="354">
                  <c:v>50222</c:v>
                </c:pt>
                <c:pt idx="355">
                  <c:v>50253</c:v>
                </c:pt>
                <c:pt idx="356">
                  <c:v>50284</c:v>
                </c:pt>
                <c:pt idx="357">
                  <c:v>50314</c:v>
                </c:pt>
                <c:pt idx="358">
                  <c:v>50345</c:v>
                </c:pt>
                <c:pt idx="359">
                  <c:v>50375</c:v>
                </c:pt>
                <c:pt idx="360">
                  <c:v>50406</c:v>
                </c:pt>
                <c:pt idx="361">
                  <c:v>50437</c:v>
                </c:pt>
                <c:pt idx="362">
                  <c:v>50465</c:v>
                </c:pt>
                <c:pt idx="363">
                  <c:v>50496</c:v>
                </c:pt>
                <c:pt idx="364">
                  <c:v>50526</c:v>
                </c:pt>
                <c:pt idx="365">
                  <c:v>50557</c:v>
                </c:pt>
                <c:pt idx="366">
                  <c:v>50587</c:v>
                </c:pt>
                <c:pt idx="367">
                  <c:v>50618</c:v>
                </c:pt>
                <c:pt idx="368">
                  <c:v>50649</c:v>
                </c:pt>
                <c:pt idx="369">
                  <c:v>50679</c:v>
                </c:pt>
                <c:pt idx="370">
                  <c:v>50710</c:v>
                </c:pt>
                <c:pt idx="371">
                  <c:v>50740</c:v>
                </c:pt>
                <c:pt idx="372">
                  <c:v>50771</c:v>
                </c:pt>
                <c:pt idx="373">
                  <c:v>50802</c:v>
                </c:pt>
                <c:pt idx="374">
                  <c:v>50830</c:v>
                </c:pt>
                <c:pt idx="375">
                  <c:v>50861</c:v>
                </c:pt>
                <c:pt idx="376">
                  <c:v>50891</c:v>
                </c:pt>
                <c:pt idx="377">
                  <c:v>50922</c:v>
                </c:pt>
                <c:pt idx="378">
                  <c:v>50952</c:v>
                </c:pt>
                <c:pt idx="379">
                  <c:v>50983</c:v>
                </c:pt>
                <c:pt idx="380">
                  <c:v>51014</c:v>
                </c:pt>
                <c:pt idx="381">
                  <c:v>51044</c:v>
                </c:pt>
                <c:pt idx="382">
                  <c:v>51075</c:v>
                </c:pt>
                <c:pt idx="383">
                  <c:v>51105</c:v>
                </c:pt>
                <c:pt idx="384">
                  <c:v>51136</c:v>
                </c:pt>
                <c:pt idx="385">
                  <c:v>51167</c:v>
                </c:pt>
                <c:pt idx="386">
                  <c:v>51196</c:v>
                </c:pt>
                <c:pt idx="387">
                  <c:v>51227</c:v>
                </c:pt>
                <c:pt idx="388">
                  <c:v>51257</c:v>
                </c:pt>
                <c:pt idx="389">
                  <c:v>51288</c:v>
                </c:pt>
                <c:pt idx="390">
                  <c:v>51318</c:v>
                </c:pt>
                <c:pt idx="391">
                  <c:v>51349</c:v>
                </c:pt>
                <c:pt idx="392">
                  <c:v>51380</c:v>
                </c:pt>
                <c:pt idx="393">
                  <c:v>51410</c:v>
                </c:pt>
                <c:pt idx="394">
                  <c:v>51441</c:v>
                </c:pt>
                <c:pt idx="395">
                  <c:v>51471</c:v>
                </c:pt>
              </c:numCache>
            </c:numRef>
          </c:cat>
          <c:val>
            <c:numRef>
              <c:f>'Monthly Data'!$F$12:$F$407</c:f>
              <c:numCache>
                <c:formatCode>_(* #,##0.00_);_(* \(#,##0.00\);_(* "-"??_);_(@_)</c:formatCode>
                <c:ptCount val="396"/>
                <c:pt idx="0">
                  <c:v>7.99</c:v>
                </c:pt>
                <c:pt idx="1">
                  <c:v>8.5399999999999991</c:v>
                </c:pt>
                <c:pt idx="2">
                  <c:v>9.41</c:v>
                </c:pt>
                <c:pt idx="3">
                  <c:v>10.18</c:v>
                </c:pt>
                <c:pt idx="4">
                  <c:v>11.27</c:v>
                </c:pt>
                <c:pt idx="5">
                  <c:v>12.69</c:v>
                </c:pt>
                <c:pt idx="6">
                  <c:v>11.09</c:v>
                </c:pt>
                <c:pt idx="7">
                  <c:v>8.26</c:v>
                </c:pt>
                <c:pt idx="8">
                  <c:v>7.67</c:v>
                </c:pt>
                <c:pt idx="9">
                  <c:v>6.74</c:v>
                </c:pt>
                <c:pt idx="10">
                  <c:v>6.68</c:v>
                </c:pt>
                <c:pt idx="11">
                  <c:v>5.82</c:v>
                </c:pt>
                <c:pt idx="12">
                  <c:v>5.24</c:v>
                </c:pt>
                <c:pt idx="13">
                  <c:v>4.5199999999999996</c:v>
                </c:pt>
                <c:pt idx="14">
                  <c:v>3.96</c:v>
                </c:pt>
                <c:pt idx="15">
                  <c:v>3.5</c:v>
                </c:pt>
                <c:pt idx="16">
                  <c:v>3.83</c:v>
                </c:pt>
                <c:pt idx="17">
                  <c:v>3.8</c:v>
                </c:pt>
                <c:pt idx="18">
                  <c:v>3.38</c:v>
                </c:pt>
                <c:pt idx="19">
                  <c:v>3.14</c:v>
                </c:pt>
                <c:pt idx="20">
                  <c:v>2.99</c:v>
                </c:pt>
                <c:pt idx="21">
                  <c:v>4.01</c:v>
                </c:pt>
                <c:pt idx="22">
                  <c:v>3.66</c:v>
                </c:pt>
                <c:pt idx="23">
                  <c:v>5.35</c:v>
                </c:pt>
                <c:pt idx="24">
                  <c:v>5.5988947368421051</c:v>
                </c:pt>
                <c:pt idx="25">
                  <c:v>5.2139999999999995</c:v>
                </c:pt>
                <c:pt idx="26">
                  <c:v>4.3195909090909081</c:v>
                </c:pt>
                <c:pt idx="27">
                  <c:v>4.0918000000000001</c:v>
                </c:pt>
                <c:pt idx="28">
                  <c:v>4.1540499999999998</c:v>
                </c:pt>
                <c:pt idx="29">
                  <c:v>4.7917619047619056</c:v>
                </c:pt>
                <c:pt idx="30">
                  <c:v>4.5899523809523801</c:v>
                </c:pt>
                <c:pt idx="31">
                  <c:v>4.2369523809523812</c:v>
                </c:pt>
                <c:pt idx="32">
                  <c:v>3.8979999999999997</c:v>
                </c:pt>
                <c:pt idx="33">
                  <c:v>3.5996190476190475</c:v>
                </c:pt>
                <c:pt idx="34">
                  <c:v>4.0337999999999994</c:v>
                </c:pt>
                <c:pt idx="35">
                  <c:v>4.2759523809523809</c:v>
                </c:pt>
                <c:pt idx="36">
                  <c:v>4.5024210526315782</c:v>
                </c:pt>
                <c:pt idx="37">
                  <c:v>4.0354444444444439</c:v>
                </c:pt>
                <c:pt idx="38">
                  <c:v>4.0546818181818187</c:v>
                </c:pt>
                <c:pt idx="39">
                  <c:v>4.2716499999999993</c:v>
                </c:pt>
                <c:pt idx="40">
                  <c:v>4.3196500000000002</c:v>
                </c:pt>
                <c:pt idx="41">
                  <c:v>4.5228095238095243</c:v>
                </c:pt>
                <c:pt idx="42">
                  <c:v>4.3532500000000001</c:v>
                </c:pt>
                <c:pt idx="43">
                  <c:v>3.9803636363636361</c:v>
                </c:pt>
                <c:pt idx="44">
                  <c:v>3.8581999999999992</c:v>
                </c:pt>
                <c:pt idx="45">
                  <c:v>3.6084499999999999</c:v>
                </c:pt>
                <c:pt idx="46">
                  <c:v>3.5581000000000005</c:v>
                </c:pt>
                <c:pt idx="47">
                  <c:v>3.2462857142857149</c:v>
                </c:pt>
                <c:pt idx="48">
                  <c:v>2.718578947368421</c:v>
                </c:pt>
                <c:pt idx="49">
                  <c:v>2.5212105263157891</c:v>
                </c:pt>
                <c:pt idx="50">
                  <c:v>2.2955909090909086</c:v>
                </c:pt>
                <c:pt idx="51">
                  <c:v>2.0357368421052637</c:v>
                </c:pt>
                <c:pt idx="52">
                  <c:v>2.4968095238095236</c:v>
                </c:pt>
                <c:pt idx="53">
                  <c:v>2.4982380952380958</c:v>
                </c:pt>
                <c:pt idx="54">
                  <c:v>2.9508999999999999</c:v>
                </c:pt>
                <c:pt idx="55">
                  <c:v>2.8078181818181815</c:v>
                </c:pt>
                <c:pt idx="56">
                  <c:v>2.917736842105263</c:v>
                </c:pt>
                <c:pt idx="57">
                  <c:v>3.4908181818181818</c:v>
                </c:pt>
                <c:pt idx="58">
                  <c:v>3.6936499999999994</c:v>
                </c:pt>
                <c:pt idx="59">
                  <c:v>3.4490526315789478</c:v>
                </c:pt>
                <c:pt idx="60">
                  <c:v>3.3505000000000003</c:v>
                </c:pt>
                <c:pt idx="61">
                  <c:v>3.3046666666666664</c:v>
                </c:pt>
                <c:pt idx="62">
                  <c:v>3.7729500000000002</c:v>
                </c:pt>
                <c:pt idx="63">
                  <c:v>4.1525238095238093</c:v>
                </c:pt>
                <c:pt idx="64">
                  <c:v>4.0719523809523803</c:v>
                </c:pt>
                <c:pt idx="65">
                  <c:v>3.8061999999999996</c:v>
                </c:pt>
                <c:pt idx="66">
                  <c:v>3.6505714285714288</c:v>
                </c:pt>
                <c:pt idx="67">
                  <c:v>3.4126818181818179</c:v>
                </c:pt>
                <c:pt idx="68">
                  <c:v>3.6211578947368417</c:v>
                </c:pt>
                <c:pt idx="69">
                  <c:v>3.6576818181818185</c:v>
                </c:pt>
                <c:pt idx="70">
                  <c:v>3.6397499999999994</c:v>
                </c:pt>
                <c:pt idx="71">
                  <c:v>4.2788500000000003</c:v>
                </c:pt>
                <c:pt idx="72">
                  <c:v>4.5329999999999995</c:v>
                </c:pt>
                <c:pt idx="73">
                  <c:v>5.193555555555557</c:v>
                </c:pt>
                <c:pt idx="74">
                  <c:v>4.4916</c:v>
                </c:pt>
                <c:pt idx="75">
                  <c:v>4.5981000000000005</c:v>
                </c:pt>
                <c:pt idx="76">
                  <c:v>4.535619047619047</c:v>
                </c:pt>
                <c:pt idx="77">
                  <c:v>4.6004500000000004</c:v>
                </c:pt>
                <c:pt idx="78">
                  <c:v>4.0334761904761907</c:v>
                </c:pt>
                <c:pt idx="79">
                  <c:v>3.8993809523809517</c:v>
                </c:pt>
                <c:pt idx="80">
                  <c:v>3.9107499999999993</c:v>
                </c:pt>
                <c:pt idx="81">
                  <c:v>3.7978181818181809</c:v>
                </c:pt>
                <c:pt idx="82">
                  <c:v>4.2345263157894735</c:v>
                </c:pt>
                <c:pt idx="83">
                  <c:v>3.5380952380952371</c:v>
                </c:pt>
                <c:pt idx="84">
                  <c:v>2.9293500000000008</c:v>
                </c:pt>
                <c:pt idx="85">
                  <c:v>2.7549473684210533</c:v>
                </c:pt>
                <c:pt idx="86">
                  <c:v>2.7519999999999998</c:v>
                </c:pt>
                <c:pt idx="87">
                  <c:v>2.5833500000000003</c:v>
                </c:pt>
                <c:pt idx="88">
                  <c:v>2.85595</c:v>
                </c:pt>
                <c:pt idx="89">
                  <c:v>2.7662380952380952</c:v>
                </c:pt>
                <c:pt idx="90">
                  <c:v>2.8124761904761906</c:v>
                </c:pt>
                <c:pt idx="91">
                  <c:v>2.7566999999999999</c:v>
                </c:pt>
                <c:pt idx="92">
                  <c:v>2.6446499999999999</c:v>
                </c:pt>
                <c:pt idx="93">
                  <c:v>2.385045454545454</c:v>
                </c:pt>
                <c:pt idx="94">
                  <c:v>2.2822105263157901</c:v>
                </c:pt>
                <c:pt idx="95">
                  <c:v>2.0295238095238095</c:v>
                </c:pt>
                <c:pt idx="96">
                  <c:v>2.2333684210526314</c:v>
                </c:pt>
                <c:pt idx="97">
                  <c:v>1.9294499999999999</c:v>
                </c:pt>
                <c:pt idx="98">
                  <c:v>1.8121363636363634</c:v>
                </c:pt>
                <c:pt idx="99">
                  <c:v>2.0143809523809524</c:v>
                </c:pt>
                <c:pt idx="100">
                  <c:v>2.0834285714285716</c:v>
                </c:pt>
                <c:pt idx="101">
                  <c:v>2.6238181818181818</c:v>
                </c:pt>
                <c:pt idx="102">
                  <c:v>2.7614000000000001</c:v>
                </c:pt>
                <c:pt idx="103">
                  <c:v>2.7223478260869562</c:v>
                </c:pt>
                <c:pt idx="104">
                  <c:v>2.9029047619047619</c:v>
                </c:pt>
                <c:pt idx="105">
                  <c:v>3.0742857142857143</c:v>
                </c:pt>
                <c:pt idx="106">
                  <c:v>2.8728571428571428</c:v>
                </c:pt>
                <c:pt idx="107">
                  <c:v>3.5837142857142856</c:v>
                </c:pt>
                <c:pt idx="108">
                  <c:v>3.2911999999999999</c:v>
                </c:pt>
                <c:pt idx="109">
                  <c:v>2.9067368421052633</c:v>
                </c:pt>
                <c:pt idx="110">
                  <c:v>2.9924347826086954</c:v>
                </c:pt>
                <c:pt idx="111">
                  <c:v>3.1894736842105265</c:v>
                </c:pt>
                <c:pt idx="112">
                  <c:v>3.2356363636363636</c:v>
                </c:pt>
                <c:pt idx="113">
                  <c:v>2.993590909090909</c:v>
                </c:pt>
                <c:pt idx="114">
                  <c:v>2.9551500000000002</c:v>
                </c:pt>
                <c:pt idx="115">
                  <c:v>2.9051739130434782</c:v>
                </c:pt>
                <c:pt idx="116">
                  <c:v>3.0059</c:v>
                </c:pt>
                <c:pt idx="117">
                  <c:v>2.912590909090909</c:v>
                </c:pt>
                <c:pt idx="118">
                  <c:v>3.0588571428571432</c:v>
                </c:pt>
                <c:pt idx="119">
                  <c:v>2.7760500000000001</c:v>
                </c:pt>
                <c:pt idx="120">
                  <c:v>3.1605714285714286</c:v>
                </c:pt>
                <c:pt idx="121">
                  <c:v>2.6623684210526317</c:v>
                </c:pt>
                <c:pt idx="122">
                  <c:v>2.6993809523809524</c:v>
                </c:pt>
                <c:pt idx="123">
                  <c:v>2.7242380952380953</c:v>
                </c:pt>
                <c:pt idx="124">
                  <c:v>2.8293181818181816</c:v>
                </c:pt>
                <c:pt idx="125">
                  <c:v>2.9425238095238093</c:v>
                </c:pt>
                <c:pt idx="126">
                  <c:v>2.7893333333333334</c:v>
                </c:pt>
                <c:pt idx="127">
                  <c:v>2.9080869565217391</c:v>
                </c:pt>
                <c:pt idx="128">
                  <c:v>2.8959999999999999</c:v>
                </c:pt>
                <c:pt idx="129">
                  <c:v>3.2079565217391304</c:v>
                </c:pt>
                <c:pt idx="130">
                  <c:v>4.0933809523809526</c:v>
                </c:pt>
                <c:pt idx="131">
                  <c:v>3.9252499999999997</c:v>
                </c:pt>
                <c:pt idx="132">
                  <c:v>3.1003333333333334</c:v>
                </c:pt>
                <c:pt idx="133">
                  <c:v>2.682578947368421</c:v>
                </c:pt>
                <c:pt idx="134">
                  <c:v>2.8046666666666669</c:v>
                </c:pt>
                <c:pt idx="135">
                  <c:v>2.6030952380952379</c:v>
                </c:pt>
                <c:pt idx="136">
                  <c:v>2.5924090909090909</c:v>
                </c:pt>
                <c:pt idx="137">
                  <c:v>2.3303500000000001</c:v>
                </c:pt>
                <c:pt idx="138">
                  <c:v>2.3030909090909089</c:v>
                </c:pt>
                <c:pt idx="139">
                  <c:v>2.1742727272727276</c:v>
                </c:pt>
                <c:pt idx="140">
                  <c:v>2.5195499999999997</c:v>
                </c:pt>
                <c:pt idx="141">
                  <c:v>2.3392608695652171</c:v>
                </c:pt>
                <c:pt idx="142">
                  <c:v>2.6314500000000001</c:v>
                </c:pt>
                <c:pt idx="143">
                  <c:v>2.288238095238095</c:v>
                </c:pt>
                <c:pt idx="144">
                  <c:v>2.16</c:v>
                </c:pt>
                <c:pt idx="145">
                  <c:v>1.88</c:v>
                </c:pt>
                <c:pt idx="146">
                  <c:v>1.82</c:v>
                </c:pt>
                <c:pt idx="147">
                  <c:v>1.63</c:v>
                </c:pt>
                <c:pt idx="148">
                  <c:v>1.79</c:v>
                </c:pt>
                <c:pt idx="149">
                  <c:v>1.72</c:v>
                </c:pt>
                <c:pt idx="150">
                  <c:v>1.5</c:v>
                </c:pt>
                <c:pt idx="151">
                  <c:v>1.85</c:v>
                </c:pt>
              </c:numCache>
            </c:numRef>
          </c:val>
          <c:smooth val="0"/>
          <c:extLst>
            <c:ext xmlns:c16="http://schemas.microsoft.com/office/drawing/2014/chart" uri="{C3380CC4-5D6E-409C-BE32-E72D297353CC}">
              <c16:uniqueId val="{0000000B-4F86-49F8-A829-A6A2B31BE2AE}"/>
            </c:ext>
          </c:extLst>
        </c:ser>
        <c:dLbls>
          <c:showLegendKey val="0"/>
          <c:showVal val="0"/>
          <c:showCatName val="0"/>
          <c:showSerName val="0"/>
          <c:showPercent val="0"/>
          <c:showBubbleSize val="0"/>
        </c:dLbls>
        <c:smooth val="0"/>
        <c:axId val="1031869176"/>
        <c:axId val="1031865896"/>
      </c:lineChart>
      <c:dateAx>
        <c:axId val="1031869176"/>
        <c:scaling>
          <c:orientation val="minMax"/>
          <c:max val="49644"/>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31865896"/>
        <c:crosses val="autoZero"/>
        <c:auto val="1"/>
        <c:lblOffset val="100"/>
        <c:baseTimeUnit val="months"/>
        <c:majorUnit val="24"/>
        <c:majorTimeUnit val="months"/>
      </c:dateAx>
      <c:valAx>
        <c:axId val="103186589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$/MMBtu</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31869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Sheet2!$C$8:$H$8</c:f>
              <c:strCache>
                <c:ptCount val="6"/>
                <c:pt idx="0">
                  <c:v>May </c:v>
                </c:pt>
                <c:pt idx="1">
                  <c:v>June</c:v>
                </c:pt>
                <c:pt idx="2">
                  <c:v>July</c:v>
                </c:pt>
                <c:pt idx="3">
                  <c:v>August</c:v>
                </c:pt>
                <c:pt idx="4">
                  <c:v>September</c:v>
                </c:pt>
                <c:pt idx="5">
                  <c:v>October</c:v>
                </c:pt>
              </c:strCache>
            </c:strRef>
          </c:cat>
          <c:val>
            <c:numRef>
              <c:f>Sheet2!$C$9:$H$9</c:f>
              <c:numCache>
                <c:formatCode>General</c:formatCode>
                <c:ptCount val="6"/>
                <c:pt idx="0">
                  <c:v>12</c:v>
                </c:pt>
                <c:pt idx="1">
                  <c:v>35</c:v>
                </c:pt>
                <c:pt idx="2">
                  <c:v>45</c:v>
                </c:pt>
                <c:pt idx="3">
                  <c:v>45</c:v>
                </c:pt>
                <c:pt idx="4">
                  <c:v>26</c:v>
                </c:pt>
                <c:pt idx="5">
                  <c:v>9</c:v>
                </c:pt>
              </c:numCache>
            </c:numRef>
          </c:val>
          <c:extLst>
            <c:ext xmlns:c16="http://schemas.microsoft.com/office/drawing/2014/chart" uri="{C3380CC4-5D6E-409C-BE32-E72D297353CC}">
              <c16:uniqueId val="{00000000-8FC9-4125-AC19-E38E9BD2EB10}"/>
            </c:ext>
          </c:extLst>
        </c:ser>
        <c:dLbls>
          <c:showLegendKey val="0"/>
          <c:showVal val="1"/>
          <c:showCatName val="0"/>
          <c:showSerName val="0"/>
          <c:showPercent val="0"/>
          <c:showBubbleSize val="0"/>
        </c:dLbls>
        <c:gapWidth val="6"/>
        <c:axId val="818497024"/>
        <c:axId val="824018160"/>
      </c:barChart>
      <c:catAx>
        <c:axId val="818497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baseline="0">
                <a:solidFill>
                  <a:schemeClr val="tx1">
                    <a:lumMod val="65000"/>
                    <a:lumOff val="35000"/>
                  </a:schemeClr>
                </a:solidFill>
                <a:latin typeface="+mn-lt"/>
                <a:ea typeface="+mn-ea"/>
                <a:cs typeface="+mn-cs"/>
              </a:defRPr>
            </a:pPr>
            <a:endParaRPr lang="en-US"/>
          </a:p>
        </c:txPr>
        <c:crossAx val="824018160"/>
        <c:crosses val="autoZero"/>
        <c:auto val="1"/>
        <c:lblAlgn val="ctr"/>
        <c:lblOffset val="100"/>
        <c:noMultiLvlLbl val="0"/>
      </c:catAx>
      <c:valAx>
        <c:axId val="824018160"/>
        <c:scaling>
          <c:orientation val="minMax"/>
        </c:scaling>
        <c:delete val="1"/>
        <c:axPos val="l"/>
        <c:numFmt formatCode="General" sourceLinked="1"/>
        <c:majorTickMark val="none"/>
        <c:minorTickMark val="none"/>
        <c:tickLblPos val="nextTo"/>
        <c:crossAx val="818497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tx>
            <c:strRef>
              <c:f>Sheet1!$B$1</c:f>
              <c:strCache>
                <c:ptCount val="1"/>
                <c:pt idx="0">
                  <c:v>Permian</c:v>
                </c:pt>
              </c:strCache>
            </c:strRef>
          </c:tx>
          <c:spPr>
            <a:ln w="9525">
              <a:solidFill>
                <a:schemeClr val="bg1"/>
              </a:solidFill>
            </a:ln>
          </c:spPr>
          <c:dPt>
            <c:idx val="0"/>
            <c:bubble3D val="0"/>
            <c:spPr>
              <a:solidFill>
                <a:srgbClr val="C00000"/>
              </a:solidFill>
              <a:ln w="9525">
                <a:solidFill>
                  <a:schemeClr val="bg1"/>
                </a:solidFill>
              </a:ln>
              <a:effectLst/>
            </c:spPr>
            <c:extLst>
              <c:ext xmlns:c16="http://schemas.microsoft.com/office/drawing/2014/chart" uri="{C3380CC4-5D6E-409C-BE32-E72D297353CC}">
                <c16:uniqueId val="{00000001-6FC8-4353-B996-0B2F8A32CBFE}"/>
              </c:ext>
            </c:extLst>
          </c:dPt>
          <c:dPt>
            <c:idx val="1"/>
            <c:bubble3D val="0"/>
            <c:spPr>
              <a:solidFill>
                <a:srgbClr val="760000"/>
              </a:solidFill>
              <a:ln w="9525">
                <a:solidFill>
                  <a:schemeClr val="bg1"/>
                </a:solidFill>
              </a:ln>
              <a:effectLst/>
            </c:spPr>
            <c:extLst>
              <c:ext xmlns:c16="http://schemas.microsoft.com/office/drawing/2014/chart" uri="{C3380CC4-5D6E-409C-BE32-E72D297353CC}">
                <c16:uniqueId val="{00000003-6FC8-4353-B996-0B2F8A32CBFE}"/>
              </c:ext>
            </c:extLst>
          </c:dPt>
          <c:cat>
            <c:strRef>
              <c:f>Sheet1!$A$2:$A$3</c:f>
              <c:strCache>
                <c:ptCount val="2"/>
                <c:pt idx="0">
                  <c:v>Non-Associated</c:v>
                </c:pt>
                <c:pt idx="1">
                  <c:v>Associated</c:v>
                </c:pt>
              </c:strCache>
            </c:strRef>
          </c:cat>
          <c:val>
            <c:numRef>
              <c:f>Sheet1!$B$2:$B$3</c:f>
              <c:numCache>
                <c:formatCode>General</c:formatCode>
                <c:ptCount val="2"/>
                <c:pt idx="0">
                  <c:v>32</c:v>
                </c:pt>
                <c:pt idx="1">
                  <c:v>235</c:v>
                </c:pt>
              </c:numCache>
            </c:numRef>
          </c:val>
          <c:extLst>
            <c:ext xmlns:c16="http://schemas.microsoft.com/office/drawing/2014/chart" uri="{C3380CC4-5D6E-409C-BE32-E72D297353CC}">
              <c16:uniqueId val="{00000004-6FC8-4353-B996-0B2F8A32CBFE}"/>
            </c:ext>
          </c:extLst>
        </c:ser>
        <c:ser>
          <c:idx val="1"/>
          <c:order val="1"/>
          <c:tx>
            <c:strRef>
              <c:f>Sheet1!#REF!</c:f>
              <c:strCache>
                <c:ptCount val="1"/>
                <c:pt idx="0">
                  <c:v>#REF!</c:v>
                </c:pt>
              </c:strCache>
            </c:strRef>
          </c:tx>
          <c:dPt>
            <c:idx val="0"/>
            <c:bubble3D val="0"/>
            <c:spPr>
              <a:solidFill>
                <a:schemeClr val="accent5">
                  <a:shade val="76000"/>
                </a:schemeClr>
              </a:solidFill>
              <a:ln w="19050">
                <a:solidFill>
                  <a:schemeClr val="lt1"/>
                </a:solidFill>
              </a:ln>
              <a:effectLst/>
            </c:spPr>
            <c:extLst>
              <c:ext xmlns:c16="http://schemas.microsoft.com/office/drawing/2014/chart" uri="{C3380CC4-5D6E-409C-BE32-E72D297353CC}">
                <c16:uniqueId val="{00000006-6FC8-4353-B996-0B2F8A32CBFE}"/>
              </c:ext>
            </c:extLst>
          </c:dPt>
          <c:cat>
            <c:strRef>
              <c:f>Sheet1!$A$2:$A$3</c:f>
              <c:strCache>
                <c:ptCount val="2"/>
                <c:pt idx="0">
                  <c:v>Non-Associated</c:v>
                </c:pt>
                <c:pt idx="1">
                  <c:v>Associated</c:v>
                </c:pt>
              </c:strCache>
            </c:strRef>
          </c:cat>
          <c:val>
            <c:numRef>
              <c:f>Sheet1!#REF!</c:f>
              <c:numCache>
                <c:formatCode>General</c:formatCode>
                <c:ptCount val="1"/>
                <c:pt idx="0">
                  <c:v>1</c:v>
                </c:pt>
              </c:numCache>
            </c:numRef>
          </c:val>
          <c:extLst>
            <c:ext xmlns:c16="http://schemas.microsoft.com/office/drawing/2014/chart" uri="{C3380CC4-5D6E-409C-BE32-E72D297353CC}">
              <c16:uniqueId val="{00000007-6FC8-4353-B996-0B2F8A32CBF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tx>
            <c:strRef>
              <c:f>Sheet1!$B$1</c:f>
              <c:strCache>
                <c:ptCount val="1"/>
                <c:pt idx="0">
                  <c:v>Anadarko</c:v>
                </c:pt>
              </c:strCache>
            </c:strRef>
          </c:tx>
          <c:spPr>
            <a:ln w="25400">
              <a:solidFill>
                <a:schemeClr val="bg1"/>
              </a:solidFill>
            </a:ln>
          </c:spPr>
          <c:dPt>
            <c:idx val="0"/>
            <c:bubble3D val="0"/>
            <c:spPr>
              <a:solidFill>
                <a:srgbClr val="C00000"/>
              </a:solidFill>
              <a:ln w="9525">
                <a:solidFill>
                  <a:schemeClr val="bg1"/>
                </a:solidFill>
              </a:ln>
              <a:effectLst/>
            </c:spPr>
            <c:extLst>
              <c:ext xmlns:c16="http://schemas.microsoft.com/office/drawing/2014/chart" uri="{C3380CC4-5D6E-409C-BE32-E72D297353CC}">
                <c16:uniqueId val="{00000001-4ED9-4F1B-95AC-A1E6D1E54439}"/>
              </c:ext>
            </c:extLst>
          </c:dPt>
          <c:dPt>
            <c:idx val="1"/>
            <c:bubble3D val="0"/>
            <c:spPr>
              <a:solidFill>
                <a:srgbClr val="760000"/>
              </a:solidFill>
              <a:ln w="9525">
                <a:solidFill>
                  <a:schemeClr val="bg1"/>
                </a:solidFill>
              </a:ln>
              <a:effectLst/>
            </c:spPr>
            <c:extLst>
              <c:ext xmlns:c16="http://schemas.microsoft.com/office/drawing/2014/chart" uri="{C3380CC4-5D6E-409C-BE32-E72D297353CC}">
                <c16:uniqueId val="{00000003-4ED9-4F1B-95AC-A1E6D1E54439}"/>
              </c:ext>
            </c:extLst>
          </c:dPt>
          <c:cat>
            <c:strRef>
              <c:f>Sheet1!$A$2:$A$3</c:f>
              <c:strCache>
                <c:ptCount val="2"/>
                <c:pt idx="0">
                  <c:v>Non-Associated</c:v>
                </c:pt>
                <c:pt idx="1">
                  <c:v>Associated</c:v>
                </c:pt>
              </c:strCache>
            </c:strRef>
          </c:cat>
          <c:val>
            <c:numRef>
              <c:f>Sheet1!$B$2:$B$3</c:f>
              <c:numCache>
                <c:formatCode>General</c:formatCode>
                <c:ptCount val="2"/>
                <c:pt idx="0">
                  <c:v>22</c:v>
                </c:pt>
                <c:pt idx="1">
                  <c:v>30</c:v>
                </c:pt>
              </c:numCache>
            </c:numRef>
          </c:val>
          <c:extLst>
            <c:ext xmlns:c16="http://schemas.microsoft.com/office/drawing/2014/chart" uri="{C3380CC4-5D6E-409C-BE32-E72D297353CC}">
              <c16:uniqueId val="{00000004-4ED9-4F1B-95AC-A1E6D1E54439}"/>
            </c:ext>
          </c:extLst>
        </c:ser>
        <c:ser>
          <c:idx val="1"/>
          <c:order val="1"/>
          <c:tx>
            <c:strRef>
              <c:f>Sheet1!#REF!</c:f>
              <c:strCache>
                <c:ptCount val="1"/>
                <c:pt idx="0">
                  <c:v>#REF!</c:v>
                </c:pt>
              </c:strCache>
            </c:strRef>
          </c:tx>
          <c:dPt>
            <c:idx val="0"/>
            <c:bubble3D val="0"/>
            <c:spPr>
              <a:solidFill>
                <a:schemeClr val="accent5">
                  <a:shade val="76000"/>
                </a:schemeClr>
              </a:solidFill>
              <a:ln w="19050">
                <a:solidFill>
                  <a:schemeClr val="lt1"/>
                </a:solidFill>
              </a:ln>
              <a:effectLst/>
            </c:spPr>
            <c:extLst>
              <c:ext xmlns:c16="http://schemas.microsoft.com/office/drawing/2014/chart" uri="{C3380CC4-5D6E-409C-BE32-E72D297353CC}">
                <c16:uniqueId val="{00000006-4ED9-4F1B-95AC-A1E6D1E54439}"/>
              </c:ext>
            </c:extLst>
          </c:dPt>
          <c:cat>
            <c:strRef>
              <c:f>Sheet1!$A$2:$A$3</c:f>
              <c:strCache>
                <c:ptCount val="2"/>
                <c:pt idx="0">
                  <c:v>Non-Associated</c:v>
                </c:pt>
                <c:pt idx="1">
                  <c:v>Associated</c:v>
                </c:pt>
              </c:strCache>
            </c:strRef>
          </c:cat>
          <c:val>
            <c:numRef>
              <c:f>Sheet1!#REF!</c:f>
              <c:numCache>
                <c:formatCode>General</c:formatCode>
                <c:ptCount val="1"/>
                <c:pt idx="0">
                  <c:v>1</c:v>
                </c:pt>
              </c:numCache>
            </c:numRef>
          </c:val>
          <c:extLst>
            <c:ext xmlns:c16="http://schemas.microsoft.com/office/drawing/2014/chart" uri="{C3380CC4-5D6E-409C-BE32-E72D297353CC}">
              <c16:uniqueId val="{00000007-4ED9-4F1B-95AC-A1E6D1E5443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tx>
            <c:strRef>
              <c:f>Sheet1!$B$1</c:f>
              <c:strCache>
                <c:ptCount val="1"/>
                <c:pt idx="0">
                  <c:v>Fayetteville (Arkoma)</c:v>
                </c:pt>
              </c:strCache>
            </c:strRef>
          </c:tx>
          <c:spPr>
            <a:solidFill>
              <a:srgbClr val="760000"/>
            </a:solidFill>
            <a:ln w="25400">
              <a:noFill/>
            </a:ln>
          </c:spPr>
          <c:dPt>
            <c:idx val="0"/>
            <c:bubble3D val="0"/>
            <c:spPr>
              <a:solidFill>
                <a:srgbClr val="C00000"/>
              </a:solidFill>
              <a:ln w="25400">
                <a:noFill/>
              </a:ln>
              <a:effectLst/>
            </c:spPr>
            <c:extLst>
              <c:ext xmlns:c16="http://schemas.microsoft.com/office/drawing/2014/chart" uri="{C3380CC4-5D6E-409C-BE32-E72D297353CC}">
                <c16:uniqueId val="{00000001-F26C-40FA-94C5-59F1ABBBFACA}"/>
              </c:ext>
            </c:extLst>
          </c:dPt>
          <c:dPt>
            <c:idx val="1"/>
            <c:bubble3D val="0"/>
            <c:spPr>
              <a:solidFill>
                <a:srgbClr val="760000"/>
              </a:solidFill>
              <a:ln w="25400">
                <a:noFill/>
              </a:ln>
              <a:effectLst/>
            </c:spPr>
            <c:extLst>
              <c:ext xmlns:c16="http://schemas.microsoft.com/office/drawing/2014/chart" uri="{C3380CC4-5D6E-409C-BE32-E72D297353CC}">
                <c16:uniqueId val="{00000003-F26C-40FA-94C5-59F1ABBBFACA}"/>
              </c:ext>
            </c:extLst>
          </c:dPt>
          <c:cat>
            <c:strRef>
              <c:f>Sheet1!$A$2:$A$3</c:f>
              <c:strCache>
                <c:ptCount val="2"/>
                <c:pt idx="0">
                  <c:v>Non-Associated</c:v>
                </c:pt>
                <c:pt idx="1">
                  <c:v>Associate</c:v>
                </c:pt>
              </c:strCache>
            </c:strRef>
          </c:cat>
          <c:val>
            <c:numRef>
              <c:f>Sheet1!$B$2:$B$3</c:f>
              <c:numCache>
                <c:formatCode>General</c:formatCode>
                <c:ptCount val="2"/>
                <c:pt idx="0">
                  <c:v>59</c:v>
                </c:pt>
              </c:numCache>
            </c:numRef>
          </c:val>
          <c:extLst>
            <c:ext xmlns:c16="http://schemas.microsoft.com/office/drawing/2014/chart" uri="{C3380CC4-5D6E-409C-BE32-E72D297353CC}">
              <c16:uniqueId val="{00000004-F26C-40FA-94C5-59F1ABBBFACA}"/>
            </c:ext>
          </c:extLst>
        </c:ser>
        <c:ser>
          <c:idx val="1"/>
          <c:order val="1"/>
          <c:tx>
            <c:strRef>
              <c:f>Sheet1!#REF!</c:f>
              <c:strCache>
                <c:ptCount val="1"/>
                <c:pt idx="0">
                  <c:v>#REF!</c:v>
                </c:pt>
              </c:strCache>
            </c:strRef>
          </c:tx>
          <c:dPt>
            <c:idx val="0"/>
            <c:bubble3D val="0"/>
            <c:spPr>
              <a:solidFill>
                <a:schemeClr val="accent5">
                  <a:shade val="76000"/>
                </a:schemeClr>
              </a:solidFill>
              <a:ln w="19050">
                <a:solidFill>
                  <a:schemeClr val="lt1"/>
                </a:solidFill>
              </a:ln>
              <a:effectLst/>
            </c:spPr>
            <c:extLst>
              <c:ext xmlns:c16="http://schemas.microsoft.com/office/drawing/2014/chart" uri="{C3380CC4-5D6E-409C-BE32-E72D297353CC}">
                <c16:uniqueId val="{00000006-F26C-40FA-94C5-59F1ABBBFACA}"/>
              </c:ext>
            </c:extLst>
          </c:dPt>
          <c:cat>
            <c:strRef>
              <c:f>Sheet1!$A$2:$A$3</c:f>
              <c:strCache>
                <c:ptCount val="2"/>
                <c:pt idx="0">
                  <c:v>Non-Associated</c:v>
                </c:pt>
                <c:pt idx="1">
                  <c:v>Associate</c:v>
                </c:pt>
              </c:strCache>
            </c:strRef>
          </c:cat>
          <c:val>
            <c:numRef>
              <c:f>Sheet1!#REF!</c:f>
              <c:numCache>
                <c:formatCode>General</c:formatCode>
                <c:ptCount val="1"/>
                <c:pt idx="0">
                  <c:v>1</c:v>
                </c:pt>
              </c:numCache>
            </c:numRef>
          </c:val>
          <c:extLst>
            <c:ext xmlns:c16="http://schemas.microsoft.com/office/drawing/2014/chart" uri="{C3380CC4-5D6E-409C-BE32-E72D297353CC}">
              <c16:uniqueId val="{00000007-F26C-40FA-94C5-59F1ABBBFAC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tx>
            <c:strRef>
              <c:f>Sheet1!$B$1</c:f>
              <c:strCache>
                <c:ptCount val="1"/>
                <c:pt idx="0">
                  <c:v>Haynesville (ArkLaTex</c:v>
                </c:pt>
              </c:strCache>
            </c:strRef>
          </c:tx>
          <c:spPr>
            <a:solidFill>
              <a:srgbClr val="C00000"/>
            </a:solidFill>
            <a:ln w="25400">
              <a:noFill/>
            </a:ln>
          </c:spPr>
          <c:dPt>
            <c:idx val="0"/>
            <c:bubble3D val="0"/>
            <c:spPr>
              <a:solidFill>
                <a:srgbClr val="C00000"/>
              </a:solidFill>
              <a:ln w="25400">
                <a:noFill/>
              </a:ln>
              <a:effectLst/>
            </c:spPr>
            <c:extLst>
              <c:ext xmlns:c16="http://schemas.microsoft.com/office/drawing/2014/chart" uri="{C3380CC4-5D6E-409C-BE32-E72D297353CC}">
                <c16:uniqueId val="{00000001-5296-47F7-ABA7-284E0FB466D0}"/>
              </c:ext>
            </c:extLst>
          </c:dPt>
          <c:dPt>
            <c:idx val="1"/>
            <c:bubble3D val="0"/>
            <c:spPr>
              <a:solidFill>
                <a:srgbClr val="760000"/>
              </a:solidFill>
              <a:ln w="25400">
                <a:noFill/>
              </a:ln>
              <a:effectLst/>
            </c:spPr>
            <c:extLst>
              <c:ext xmlns:c16="http://schemas.microsoft.com/office/drawing/2014/chart" uri="{C3380CC4-5D6E-409C-BE32-E72D297353CC}">
                <c16:uniqueId val="{00000003-5296-47F7-ABA7-284E0FB466D0}"/>
              </c:ext>
            </c:extLst>
          </c:dPt>
          <c:cat>
            <c:strRef>
              <c:f>Sheet1!$A$2:$A$3</c:f>
              <c:strCache>
                <c:ptCount val="2"/>
                <c:pt idx="0">
                  <c:v>Non-Associated</c:v>
                </c:pt>
                <c:pt idx="1">
                  <c:v>Associated</c:v>
                </c:pt>
              </c:strCache>
            </c:strRef>
          </c:cat>
          <c:val>
            <c:numRef>
              <c:f>Sheet1!$B$2:$B$3</c:f>
              <c:numCache>
                <c:formatCode>General</c:formatCode>
                <c:ptCount val="2"/>
                <c:pt idx="0">
                  <c:v>233</c:v>
                </c:pt>
              </c:numCache>
            </c:numRef>
          </c:val>
          <c:extLst>
            <c:ext xmlns:c16="http://schemas.microsoft.com/office/drawing/2014/chart" uri="{C3380CC4-5D6E-409C-BE32-E72D297353CC}">
              <c16:uniqueId val="{00000004-5296-47F7-ABA7-284E0FB466D0}"/>
            </c:ext>
          </c:extLst>
        </c:ser>
        <c:ser>
          <c:idx val="1"/>
          <c:order val="1"/>
          <c:tx>
            <c:strRef>
              <c:f>Sheet1!#REF!</c:f>
              <c:strCache>
                <c:ptCount val="1"/>
                <c:pt idx="0">
                  <c:v>#REF!</c:v>
                </c:pt>
              </c:strCache>
            </c:strRef>
          </c:tx>
          <c:dPt>
            <c:idx val="0"/>
            <c:bubble3D val="0"/>
            <c:spPr>
              <a:solidFill>
                <a:schemeClr val="accent5">
                  <a:shade val="76000"/>
                </a:schemeClr>
              </a:solidFill>
              <a:ln w="19050">
                <a:solidFill>
                  <a:schemeClr val="lt1"/>
                </a:solidFill>
              </a:ln>
              <a:effectLst/>
            </c:spPr>
            <c:extLst>
              <c:ext xmlns:c16="http://schemas.microsoft.com/office/drawing/2014/chart" uri="{C3380CC4-5D6E-409C-BE32-E72D297353CC}">
                <c16:uniqueId val="{00000006-5296-47F7-ABA7-284E0FB466D0}"/>
              </c:ext>
            </c:extLst>
          </c:dPt>
          <c:cat>
            <c:strRef>
              <c:f>Sheet1!$A$2:$A$3</c:f>
              <c:strCache>
                <c:ptCount val="2"/>
                <c:pt idx="0">
                  <c:v>Non-Associated</c:v>
                </c:pt>
                <c:pt idx="1">
                  <c:v>Associated</c:v>
                </c:pt>
              </c:strCache>
            </c:strRef>
          </c:cat>
          <c:val>
            <c:numRef>
              <c:f>Sheet1!#REF!</c:f>
              <c:numCache>
                <c:formatCode>General</c:formatCode>
                <c:ptCount val="1"/>
                <c:pt idx="0">
                  <c:v>1</c:v>
                </c:pt>
              </c:numCache>
            </c:numRef>
          </c:val>
          <c:extLst>
            <c:ext xmlns:c16="http://schemas.microsoft.com/office/drawing/2014/chart" uri="{C3380CC4-5D6E-409C-BE32-E72D297353CC}">
              <c16:uniqueId val="{00000007-5296-47F7-ABA7-284E0FB466D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tx>
            <c:strRef>
              <c:f>Sheet1!$B$1</c:f>
              <c:strCache>
                <c:ptCount val="1"/>
                <c:pt idx="0">
                  <c:v>Eagle Ford (Western Gulf)</c:v>
                </c:pt>
              </c:strCache>
            </c:strRef>
          </c:tx>
          <c:spPr>
            <a:solidFill>
              <a:srgbClr val="760000"/>
            </a:solidFill>
            <a:ln w="9525">
              <a:solidFill>
                <a:schemeClr val="bg1"/>
              </a:solidFill>
            </a:ln>
          </c:spPr>
          <c:dPt>
            <c:idx val="0"/>
            <c:bubble3D val="0"/>
            <c:spPr>
              <a:solidFill>
                <a:srgbClr val="C00000"/>
              </a:solidFill>
              <a:ln w="9525">
                <a:solidFill>
                  <a:schemeClr val="bg1"/>
                </a:solidFill>
              </a:ln>
              <a:effectLst/>
            </c:spPr>
            <c:extLst>
              <c:ext xmlns:c16="http://schemas.microsoft.com/office/drawing/2014/chart" uri="{C3380CC4-5D6E-409C-BE32-E72D297353CC}">
                <c16:uniqueId val="{00000001-EF48-40EE-8EDB-83C13438BD5D}"/>
              </c:ext>
            </c:extLst>
          </c:dPt>
          <c:dPt>
            <c:idx val="1"/>
            <c:bubble3D val="0"/>
            <c:spPr>
              <a:solidFill>
                <a:srgbClr val="760000"/>
              </a:solidFill>
              <a:ln w="9525">
                <a:solidFill>
                  <a:schemeClr val="bg1"/>
                </a:solidFill>
              </a:ln>
              <a:effectLst/>
            </c:spPr>
            <c:extLst>
              <c:ext xmlns:c16="http://schemas.microsoft.com/office/drawing/2014/chart" uri="{C3380CC4-5D6E-409C-BE32-E72D297353CC}">
                <c16:uniqueId val="{00000003-EF48-40EE-8EDB-83C13438BD5D}"/>
              </c:ext>
            </c:extLst>
          </c:dPt>
          <c:cat>
            <c:strRef>
              <c:f>Sheet1!$A$2:$A$3</c:f>
              <c:strCache>
                <c:ptCount val="2"/>
                <c:pt idx="0">
                  <c:v>Non-Associated</c:v>
                </c:pt>
                <c:pt idx="1">
                  <c:v>Associated</c:v>
                </c:pt>
              </c:strCache>
            </c:strRef>
          </c:cat>
          <c:val>
            <c:numRef>
              <c:f>Sheet1!$B$2:$B$3</c:f>
              <c:numCache>
                <c:formatCode>General</c:formatCode>
                <c:ptCount val="2"/>
                <c:pt idx="0">
                  <c:v>35</c:v>
                </c:pt>
                <c:pt idx="1">
                  <c:v>39</c:v>
                </c:pt>
              </c:numCache>
            </c:numRef>
          </c:val>
          <c:extLst>
            <c:ext xmlns:c16="http://schemas.microsoft.com/office/drawing/2014/chart" uri="{C3380CC4-5D6E-409C-BE32-E72D297353CC}">
              <c16:uniqueId val="{00000004-EF48-40EE-8EDB-83C13438BD5D}"/>
            </c:ext>
          </c:extLst>
        </c:ser>
        <c:ser>
          <c:idx val="1"/>
          <c:order val="1"/>
          <c:tx>
            <c:strRef>
              <c:f>Sheet1!#REF!</c:f>
              <c:strCache>
                <c:ptCount val="1"/>
                <c:pt idx="0">
                  <c:v>#REF!</c:v>
                </c:pt>
              </c:strCache>
            </c:strRef>
          </c:tx>
          <c:dPt>
            <c:idx val="0"/>
            <c:bubble3D val="0"/>
            <c:spPr>
              <a:solidFill>
                <a:schemeClr val="accent5">
                  <a:shade val="76000"/>
                </a:schemeClr>
              </a:solidFill>
              <a:ln w="19050">
                <a:solidFill>
                  <a:schemeClr val="lt1"/>
                </a:solidFill>
              </a:ln>
              <a:effectLst/>
            </c:spPr>
            <c:extLst>
              <c:ext xmlns:c16="http://schemas.microsoft.com/office/drawing/2014/chart" uri="{C3380CC4-5D6E-409C-BE32-E72D297353CC}">
                <c16:uniqueId val="{00000006-EF48-40EE-8EDB-83C13438BD5D}"/>
              </c:ext>
            </c:extLst>
          </c:dPt>
          <c:cat>
            <c:strRef>
              <c:f>Sheet1!$A$2:$A$3</c:f>
              <c:strCache>
                <c:ptCount val="2"/>
                <c:pt idx="0">
                  <c:v>Non-Associated</c:v>
                </c:pt>
                <c:pt idx="1">
                  <c:v>Associated</c:v>
                </c:pt>
              </c:strCache>
            </c:strRef>
          </c:cat>
          <c:val>
            <c:numRef>
              <c:f>Sheet1!#REF!</c:f>
              <c:numCache>
                <c:formatCode>General</c:formatCode>
                <c:ptCount val="1"/>
                <c:pt idx="0">
                  <c:v>1</c:v>
                </c:pt>
              </c:numCache>
            </c:numRef>
          </c:val>
          <c:extLst>
            <c:ext xmlns:c16="http://schemas.microsoft.com/office/drawing/2014/chart" uri="{C3380CC4-5D6E-409C-BE32-E72D297353CC}">
              <c16:uniqueId val="{00000007-EF48-40EE-8EDB-83C13438BD5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tx>
            <c:strRef>
              <c:f>Sheet1!$B$1</c:f>
              <c:strCache>
                <c:ptCount val="1"/>
                <c:pt idx="0">
                  <c:v>Marcellus (Appalachian)</c:v>
                </c:pt>
              </c:strCache>
            </c:strRef>
          </c:tx>
          <c:spPr>
            <a:solidFill>
              <a:srgbClr val="C00000"/>
            </a:solidFill>
            <a:ln w="25400">
              <a:noFill/>
            </a:ln>
          </c:spPr>
          <c:dPt>
            <c:idx val="0"/>
            <c:bubble3D val="0"/>
            <c:spPr>
              <a:solidFill>
                <a:srgbClr val="C00000"/>
              </a:solidFill>
              <a:ln w="25400">
                <a:noFill/>
              </a:ln>
              <a:effectLst/>
            </c:spPr>
            <c:extLst>
              <c:ext xmlns:c16="http://schemas.microsoft.com/office/drawing/2014/chart" uri="{C3380CC4-5D6E-409C-BE32-E72D297353CC}">
                <c16:uniqueId val="{00000001-47D2-4246-A32C-3BFFC5908222}"/>
              </c:ext>
            </c:extLst>
          </c:dPt>
          <c:dPt>
            <c:idx val="1"/>
            <c:bubble3D val="0"/>
            <c:spPr>
              <a:solidFill>
                <a:srgbClr val="C00000"/>
              </a:solidFill>
              <a:ln w="25400">
                <a:noFill/>
              </a:ln>
              <a:effectLst/>
            </c:spPr>
            <c:extLst>
              <c:ext xmlns:c16="http://schemas.microsoft.com/office/drawing/2014/chart" uri="{C3380CC4-5D6E-409C-BE32-E72D297353CC}">
                <c16:uniqueId val="{00000003-47D2-4246-A32C-3BFFC5908222}"/>
              </c:ext>
            </c:extLst>
          </c:dPt>
          <c:cat>
            <c:strRef>
              <c:f>Sheet1!$A$2:$A$3</c:f>
              <c:strCache>
                <c:ptCount val="2"/>
                <c:pt idx="0">
                  <c:v>Non-Associated</c:v>
                </c:pt>
                <c:pt idx="1">
                  <c:v>Associated</c:v>
                </c:pt>
              </c:strCache>
            </c:strRef>
          </c:cat>
          <c:val>
            <c:numRef>
              <c:f>Sheet1!$B$2:$B$3</c:f>
              <c:numCache>
                <c:formatCode>General</c:formatCode>
                <c:ptCount val="2"/>
                <c:pt idx="0">
                  <c:v>515</c:v>
                </c:pt>
              </c:numCache>
            </c:numRef>
          </c:val>
          <c:extLst>
            <c:ext xmlns:c16="http://schemas.microsoft.com/office/drawing/2014/chart" uri="{C3380CC4-5D6E-409C-BE32-E72D297353CC}">
              <c16:uniqueId val="{00000004-47D2-4246-A32C-3BFFC5908222}"/>
            </c:ext>
          </c:extLst>
        </c:ser>
        <c:ser>
          <c:idx val="1"/>
          <c:order val="1"/>
          <c:tx>
            <c:strRef>
              <c:f>Sheet1!#REF!</c:f>
              <c:strCache>
                <c:ptCount val="1"/>
                <c:pt idx="0">
                  <c:v>#REF!</c:v>
                </c:pt>
              </c:strCache>
            </c:strRef>
          </c:tx>
          <c:dPt>
            <c:idx val="0"/>
            <c:bubble3D val="0"/>
            <c:spPr>
              <a:solidFill>
                <a:schemeClr val="accent5">
                  <a:shade val="76000"/>
                </a:schemeClr>
              </a:solidFill>
              <a:ln w="19050">
                <a:solidFill>
                  <a:schemeClr val="lt1"/>
                </a:solidFill>
              </a:ln>
              <a:effectLst/>
            </c:spPr>
            <c:extLst>
              <c:ext xmlns:c16="http://schemas.microsoft.com/office/drawing/2014/chart" uri="{C3380CC4-5D6E-409C-BE32-E72D297353CC}">
                <c16:uniqueId val="{00000006-47D2-4246-A32C-3BFFC5908222}"/>
              </c:ext>
            </c:extLst>
          </c:dPt>
          <c:cat>
            <c:strRef>
              <c:f>Sheet1!$A$2:$A$3</c:f>
              <c:strCache>
                <c:ptCount val="2"/>
                <c:pt idx="0">
                  <c:v>Non-Associated</c:v>
                </c:pt>
                <c:pt idx="1">
                  <c:v>Associated</c:v>
                </c:pt>
              </c:strCache>
            </c:strRef>
          </c:cat>
          <c:val>
            <c:numRef>
              <c:f>Sheet1!#REF!</c:f>
              <c:numCache>
                <c:formatCode>General</c:formatCode>
                <c:ptCount val="1"/>
                <c:pt idx="0">
                  <c:v>1</c:v>
                </c:pt>
              </c:numCache>
            </c:numRef>
          </c:val>
          <c:extLst>
            <c:ext xmlns:c16="http://schemas.microsoft.com/office/drawing/2014/chart" uri="{C3380CC4-5D6E-409C-BE32-E72D297353CC}">
              <c16:uniqueId val="{00000007-47D2-4246-A32C-3BFFC590822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tx>
            <c:strRef>
              <c:f>Sheet1!$B$1</c:f>
              <c:strCache>
                <c:ptCount val="1"/>
                <c:pt idx="0">
                  <c:v>Fayetteville (Arkoma)</c:v>
                </c:pt>
              </c:strCache>
            </c:strRef>
          </c:tx>
          <c:spPr>
            <a:solidFill>
              <a:srgbClr val="760000"/>
            </a:solidFill>
            <a:ln w="25400">
              <a:noFill/>
            </a:ln>
          </c:spPr>
          <c:dPt>
            <c:idx val="0"/>
            <c:bubble3D val="0"/>
            <c:spPr>
              <a:solidFill>
                <a:srgbClr val="C00000"/>
              </a:solidFill>
              <a:ln w="25400">
                <a:noFill/>
              </a:ln>
              <a:effectLst/>
            </c:spPr>
            <c:extLst>
              <c:ext xmlns:c16="http://schemas.microsoft.com/office/drawing/2014/chart" uri="{C3380CC4-5D6E-409C-BE32-E72D297353CC}">
                <c16:uniqueId val="{00000001-48B2-4111-AFEB-EA207F4769AC}"/>
              </c:ext>
            </c:extLst>
          </c:dPt>
          <c:dPt>
            <c:idx val="1"/>
            <c:bubble3D val="0"/>
            <c:spPr>
              <a:solidFill>
                <a:srgbClr val="760000"/>
              </a:solidFill>
              <a:ln w="25400">
                <a:noFill/>
              </a:ln>
              <a:effectLst/>
            </c:spPr>
            <c:extLst>
              <c:ext xmlns:c16="http://schemas.microsoft.com/office/drawing/2014/chart" uri="{C3380CC4-5D6E-409C-BE32-E72D297353CC}">
                <c16:uniqueId val="{00000003-48B2-4111-AFEB-EA207F4769AC}"/>
              </c:ext>
            </c:extLst>
          </c:dPt>
          <c:cat>
            <c:strRef>
              <c:f>Sheet1!$A$2:$A$3</c:f>
              <c:strCache>
                <c:ptCount val="2"/>
                <c:pt idx="0">
                  <c:v>Non-Associated</c:v>
                </c:pt>
                <c:pt idx="1">
                  <c:v>Associate</c:v>
                </c:pt>
              </c:strCache>
            </c:strRef>
          </c:cat>
          <c:val>
            <c:numRef>
              <c:f>Sheet1!$B$2:$B$3</c:f>
              <c:numCache>
                <c:formatCode>General</c:formatCode>
                <c:ptCount val="2"/>
                <c:pt idx="0">
                  <c:v>59</c:v>
                </c:pt>
              </c:numCache>
            </c:numRef>
          </c:val>
          <c:extLst>
            <c:ext xmlns:c16="http://schemas.microsoft.com/office/drawing/2014/chart" uri="{C3380CC4-5D6E-409C-BE32-E72D297353CC}">
              <c16:uniqueId val="{00000004-48B2-4111-AFEB-EA207F4769AC}"/>
            </c:ext>
          </c:extLst>
        </c:ser>
        <c:ser>
          <c:idx val="1"/>
          <c:order val="1"/>
          <c:tx>
            <c:strRef>
              <c:f>Sheet1!#REF!</c:f>
              <c:strCache>
                <c:ptCount val="1"/>
                <c:pt idx="0">
                  <c:v>#REF!</c:v>
                </c:pt>
              </c:strCache>
            </c:strRef>
          </c:tx>
          <c:dPt>
            <c:idx val="0"/>
            <c:bubble3D val="0"/>
            <c:spPr>
              <a:solidFill>
                <a:schemeClr val="accent5">
                  <a:shade val="76000"/>
                </a:schemeClr>
              </a:solidFill>
              <a:ln w="19050">
                <a:solidFill>
                  <a:schemeClr val="lt1"/>
                </a:solidFill>
              </a:ln>
              <a:effectLst/>
            </c:spPr>
            <c:extLst>
              <c:ext xmlns:c16="http://schemas.microsoft.com/office/drawing/2014/chart" uri="{C3380CC4-5D6E-409C-BE32-E72D297353CC}">
                <c16:uniqueId val="{00000006-48B2-4111-AFEB-EA207F4769AC}"/>
              </c:ext>
            </c:extLst>
          </c:dPt>
          <c:cat>
            <c:strRef>
              <c:f>Sheet1!$A$2:$A$3</c:f>
              <c:strCache>
                <c:ptCount val="2"/>
                <c:pt idx="0">
                  <c:v>Non-Associated</c:v>
                </c:pt>
                <c:pt idx="1">
                  <c:v>Associate</c:v>
                </c:pt>
              </c:strCache>
            </c:strRef>
          </c:cat>
          <c:val>
            <c:numRef>
              <c:f>Sheet1!#REF!</c:f>
              <c:numCache>
                <c:formatCode>General</c:formatCode>
                <c:ptCount val="1"/>
                <c:pt idx="0">
                  <c:v>1</c:v>
                </c:pt>
              </c:numCache>
            </c:numRef>
          </c:val>
          <c:extLst>
            <c:ext xmlns:c16="http://schemas.microsoft.com/office/drawing/2014/chart" uri="{C3380CC4-5D6E-409C-BE32-E72D297353CC}">
              <c16:uniqueId val="{00000007-48B2-4111-AFEB-EA207F4769A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tx>
            <c:strRef>
              <c:f>Sheet1!$B$1</c:f>
              <c:strCache>
                <c:ptCount val="1"/>
                <c:pt idx="0">
                  <c:v>Permian</c:v>
                </c:pt>
              </c:strCache>
            </c:strRef>
          </c:tx>
          <c:spPr>
            <a:ln w="9525">
              <a:solidFill>
                <a:schemeClr val="bg1"/>
              </a:solidFill>
            </a:ln>
          </c:spPr>
          <c:dPt>
            <c:idx val="0"/>
            <c:bubble3D val="0"/>
            <c:spPr>
              <a:solidFill>
                <a:srgbClr val="C00000"/>
              </a:solidFill>
              <a:ln w="9525">
                <a:solidFill>
                  <a:schemeClr val="bg1"/>
                </a:solidFill>
              </a:ln>
              <a:effectLst/>
            </c:spPr>
            <c:extLst>
              <c:ext xmlns:c16="http://schemas.microsoft.com/office/drawing/2014/chart" uri="{C3380CC4-5D6E-409C-BE32-E72D297353CC}">
                <c16:uniqueId val="{00000001-27B7-442E-B767-F2890DCB7AF4}"/>
              </c:ext>
            </c:extLst>
          </c:dPt>
          <c:dPt>
            <c:idx val="1"/>
            <c:bubble3D val="0"/>
            <c:spPr>
              <a:solidFill>
                <a:srgbClr val="760000"/>
              </a:solidFill>
              <a:ln w="9525">
                <a:solidFill>
                  <a:schemeClr val="bg1"/>
                </a:solidFill>
              </a:ln>
              <a:effectLst/>
            </c:spPr>
            <c:extLst>
              <c:ext xmlns:c16="http://schemas.microsoft.com/office/drawing/2014/chart" uri="{C3380CC4-5D6E-409C-BE32-E72D297353CC}">
                <c16:uniqueId val="{00000003-27B7-442E-B767-F2890DCB7AF4}"/>
              </c:ext>
            </c:extLst>
          </c:dPt>
          <c:cat>
            <c:strRef>
              <c:f>Sheet1!$A$2:$A$3</c:f>
              <c:strCache>
                <c:ptCount val="2"/>
                <c:pt idx="0">
                  <c:v>Non-Associated</c:v>
                </c:pt>
                <c:pt idx="1">
                  <c:v>Associated</c:v>
                </c:pt>
              </c:strCache>
            </c:strRef>
          </c:cat>
          <c:val>
            <c:numRef>
              <c:f>Sheet1!$B$2:$B$3</c:f>
              <c:numCache>
                <c:formatCode>General</c:formatCode>
                <c:ptCount val="2"/>
                <c:pt idx="0">
                  <c:v>59</c:v>
                </c:pt>
                <c:pt idx="1">
                  <c:v>41</c:v>
                </c:pt>
              </c:numCache>
            </c:numRef>
          </c:val>
          <c:extLst>
            <c:ext xmlns:c16="http://schemas.microsoft.com/office/drawing/2014/chart" uri="{C3380CC4-5D6E-409C-BE32-E72D297353CC}">
              <c16:uniqueId val="{00000004-27B7-442E-B767-F2890DCB7AF4}"/>
            </c:ext>
          </c:extLst>
        </c:ser>
        <c:ser>
          <c:idx val="1"/>
          <c:order val="1"/>
          <c:tx>
            <c:strRef>
              <c:f>Sheet1!#REF!</c:f>
              <c:strCache>
                <c:ptCount val="1"/>
                <c:pt idx="0">
                  <c:v>#REF!</c:v>
                </c:pt>
              </c:strCache>
            </c:strRef>
          </c:tx>
          <c:dPt>
            <c:idx val="0"/>
            <c:bubble3D val="0"/>
            <c:spPr>
              <a:solidFill>
                <a:schemeClr val="accent5">
                  <a:shade val="76000"/>
                </a:schemeClr>
              </a:solidFill>
              <a:ln w="19050">
                <a:solidFill>
                  <a:schemeClr val="lt1"/>
                </a:solidFill>
              </a:ln>
              <a:effectLst/>
            </c:spPr>
            <c:extLst>
              <c:ext xmlns:c16="http://schemas.microsoft.com/office/drawing/2014/chart" uri="{C3380CC4-5D6E-409C-BE32-E72D297353CC}">
                <c16:uniqueId val="{00000006-27B7-442E-B767-F2890DCB7AF4}"/>
              </c:ext>
            </c:extLst>
          </c:dPt>
          <c:cat>
            <c:strRef>
              <c:f>Sheet1!$A$2:$A$3</c:f>
              <c:strCache>
                <c:ptCount val="2"/>
                <c:pt idx="0">
                  <c:v>Non-Associated</c:v>
                </c:pt>
                <c:pt idx="1">
                  <c:v>Associated</c:v>
                </c:pt>
              </c:strCache>
            </c:strRef>
          </c:cat>
          <c:val>
            <c:numRef>
              <c:f>Sheet1!#REF!</c:f>
              <c:numCache>
                <c:formatCode>General</c:formatCode>
                <c:ptCount val="1"/>
                <c:pt idx="0">
                  <c:v>1</c:v>
                </c:pt>
              </c:numCache>
            </c:numRef>
          </c:val>
          <c:extLst>
            <c:ext xmlns:c16="http://schemas.microsoft.com/office/drawing/2014/chart" uri="{C3380CC4-5D6E-409C-BE32-E72D297353CC}">
              <c16:uniqueId val="{00000007-27B7-442E-B767-F2890DCB7AF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withinLinear" id="18">
  <a:schemeClr val="accent5"/>
</cs:colorStyle>
</file>

<file path=ppt/charts/colors5.xml><?xml version="1.0" encoding="utf-8"?>
<cs:colorStyle xmlns:cs="http://schemas.microsoft.com/office/drawing/2012/chartStyle" xmlns:a="http://schemas.openxmlformats.org/drawingml/2006/main" meth="withinLinear" id="18">
  <a:schemeClr val="accent5"/>
</cs:colorStyle>
</file>

<file path=ppt/charts/colors6.xml><?xml version="1.0" encoding="utf-8"?>
<cs:colorStyle xmlns:cs="http://schemas.microsoft.com/office/drawing/2012/chartStyle" xmlns:a="http://schemas.openxmlformats.org/drawingml/2006/main" meth="withinLinear" id="18">
  <a:schemeClr val="accent5"/>
</cs:colorStyle>
</file>

<file path=ppt/charts/colors7.xml><?xml version="1.0" encoding="utf-8"?>
<cs:colorStyle xmlns:cs="http://schemas.microsoft.com/office/drawing/2012/chartStyle" xmlns:a="http://schemas.openxmlformats.org/drawingml/2006/main" meth="withinLinear" id="18">
  <a:schemeClr val="accent5"/>
</cs:colorStyle>
</file>

<file path=ppt/charts/colors8.xml><?xml version="1.0" encoding="utf-8"?>
<cs:colorStyle xmlns:cs="http://schemas.microsoft.com/office/drawing/2012/chartStyle" xmlns:a="http://schemas.openxmlformats.org/drawingml/2006/main" meth="withinLinear" id="18">
  <a:schemeClr val="accent5"/>
</cs:colorStyle>
</file>

<file path=ppt/charts/colors9.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270134-9D28-684F-8EC3-EE9451A780C1}" type="datetime1">
              <a:rPr lang="en-US" smtClean="0"/>
              <a:t>9/16/2020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882D74C-595A-1E4F-9863-8DF0DEB8F8EB}" type="slidenum">
              <a:rPr lang="en-US" smtClean="0"/>
              <a:t>‹#›</a:t>
            </a:fld>
            <a:endParaRPr lang="en-US"/>
          </a:p>
        </p:txBody>
      </p:sp>
    </p:spTree>
    <p:extLst>
      <p:ext uri="{BB962C8B-B14F-4D97-AF65-F5344CB8AC3E}">
        <p14:creationId xmlns:p14="http://schemas.microsoft.com/office/powerpoint/2010/main" val="427739474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D5571C-B75E-D441-BF13-DCE92C24D283}" type="datetime1">
              <a:rPr lang="en-US" smtClean="0"/>
              <a:t>9/16/2020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6B90AB-E8D9-F446-962D-B3F459DB06E5}" type="slidenum">
              <a:rPr lang="en-US" smtClean="0"/>
              <a:t>‹#›</a:t>
            </a:fld>
            <a:endParaRPr lang="en-US"/>
          </a:p>
        </p:txBody>
      </p:sp>
    </p:spTree>
    <p:extLst>
      <p:ext uri="{BB962C8B-B14F-4D97-AF65-F5344CB8AC3E}">
        <p14:creationId xmlns:p14="http://schemas.microsoft.com/office/powerpoint/2010/main" val="4205354626"/>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bg>
      <p:bgPr>
        <a:solidFill>
          <a:srgbClr val="00247F"/>
        </a:solidFill>
        <a:effectLst/>
      </p:bgPr>
    </p:bg>
    <p:spTree>
      <p:nvGrpSpPr>
        <p:cNvPr id="1" name=""/>
        <p:cNvGrpSpPr/>
        <p:nvPr/>
      </p:nvGrpSpPr>
      <p:grpSpPr>
        <a:xfrm>
          <a:off x="0" y="0"/>
          <a:ext cx="0" cy="0"/>
          <a:chOff x="0" y="0"/>
          <a:chExt cx="0" cy="0"/>
        </a:xfrm>
      </p:grpSpPr>
      <p:pic>
        <p:nvPicPr>
          <p:cNvPr id="14" name="Picture 13" descr="A picture containing computer&#10;&#10;Description automatically generated">
            <a:extLst>
              <a:ext uri="{FF2B5EF4-FFF2-40B4-BE49-F238E27FC236}">
                <a16:creationId xmlns:a16="http://schemas.microsoft.com/office/drawing/2014/main" id="{5BB8A2C6-1CF5-C641-9721-800E88D0C25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Date Placeholder 1">
            <a:extLst>
              <a:ext uri="{FF2B5EF4-FFF2-40B4-BE49-F238E27FC236}">
                <a16:creationId xmlns:a16="http://schemas.microsoft.com/office/drawing/2014/main" id="{8666823C-8894-8C47-AC01-F76C4CE7A59A}"/>
              </a:ext>
            </a:extLst>
          </p:cNvPr>
          <p:cNvSpPr>
            <a:spLocks noGrp="1"/>
          </p:cNvSpPr>
          <p:nvPr>
            <p:ph type="dt" sz="half" idx="2"/>
          </p:nvPr>
        </p:nvSpPr>
        <p:spPr>
          <a:xfrm>
            <a:off x="352424" y="6218553"/>
            <a:ext cx="2479265" cy="504193"/>
          </a:xfrm>
          <a:prstGeom prst="rect">
            <a:avLst/>
          </a:prstGeom>
        </p:spPr>
        <p:txBody>
          <a:bodyPr lIns="0" tIns="0" rIns="0" bIns="0"/>
          <a:lstStyle>
            <a:lvl1pPr>
              <a:defRPr sz="1400">
                <a:solidFill>
                  <a:schemeClr val="bg1"/>
                </a:solidFill>
              </a:defRPr>
            </a:lvl1pPr>
            <a:lvl2pPr marL="0">
              <a:defRPr sz="1400">
                <a:solidFill>
                  <a:schemeClr val="bg1">
                    <a:lumMod val="50000"/>
                  </a:schemeClr>
                </a:solidFill>
              </a:defRPr>
            </a:lvl2pPr>
            <a:lvl3pPr marL="0">
              <a:defRPr sz="1400">
                <a:solidFill>
                  <a:schemeClr val="bg1">
                    <a:lumMod val="50000"/>
                  </a:schemeClr>
                </a:solidFill>
              </a:defRPr>
            </a:lvl3pPr>
            <a:lvl4pPr marL="0">
              <a:defRPr sz="1400">
                <a:solidFill>
                  <a:schemeClr val="bg1">
                    <a:lumMod val="50000"/>
                  </a:schemeClr>
                </a:solidFill>
              </a:defRPr>
            </a:lvl4pPr>
            <a:lvl5pPr marL="0">
              <a:defRPr sz="1400">
                <a:solidFill>
                  <a:schemeClr val="bg1">
                    <a:lumMod val="50000"/>
                  </a:schemeClr>
                </a:solidFill>
              </a:defRPr>
            </a:lvl5pPr>
            <a:lvl6pPr marL="0">
              <a:defRPr sz="1400">
                <a:solidFill>
                  <a:schemeClr val="bg1">
                    <a:lumMod val="50000"/>
                  </a:schemeClr>
                </a:solidFill>
              </a:defRPr>
            </a:lvl6pPr>
            <a:lvl7pPr marL="0">
              <a:defRPr sz="1400">
                <a:solidFill>
                  <a:schemeClr val="bg1">
                    <a:lumMod val="50000"/>
                  </a:schemeClr>
                </a:solidFill>
              </a:defRPr>
            </a:lvl7pPr>
            <a:lvl8pPr marL="0">
              <a:defRPr sz="1400">
                <a:solidFill>
                  <a:schemeClr val="bg1">
                    <a:lumMod val="50000"/>
                  </a:schemeClr>
                </a:solidFill>
              </a:defRPr>
            </a:lvl8pPr>
            <a:lvl9pPr marL="0" indent="0">
              <a:defRPr sz="1400">
                <a:solidFill>
                  <a:schemeClr val="bg1">
                    <a:lumMod val="50000"/>
                  </a:schemeClr>
                </a:solidFill>
              </a:defRPr>
            </a:lvl9pPr>
          </a:lstStyle>
          <a:p>
            <a:r>
              <a:rPr lang="en-US" dirty="0"/>
              <a:t>Date</a:t>
            </a:r>
          </a:p>
        </p:txBody>
      </p:sp>
      <p:sp>
        <p:nvSpPr>
          <p:cNvPr id="10" name="Title 3">
            <a:extLst>
              <a:ext uri="{FF2B5EF4-FFF2-40B4-BE49-F238E27FC236}">
                <a16:creationId xmlns:a16="http://schemas.microsoft.com/office/drawing/2014/main" id="{5FD374C8-4B0F-EA46-8348-4F155013889D}"/>
              </a:ext>
            </a:extLst>
          </p:cNvPr>
          <p:cNvSpPr>
            <a:spLocks noGrp="1"/>
          </p:cNvSpPr>
          <p:nvPr>
            <p:ph type="title"/>
          </p:nvPr>
        </p:nvSpPr>
        <p:spPr>
          <a:xfrm>
            <a:off x="862330" y="1506538"/>
            <a:ext cx="7904480" cy="1987560"/>
          </a:xfrm>
        </p:spPr>
        <p:txBody>
          <a:bodyPr rIns="0" anchor="ctr" anchorCtr="0">
            <a:normAutofit/>
          </a:bodyPr>
          <a:lstStyle>
            <a:lvl1pPr>
              <a:lnSpc>
                <a:spcPct val="90000"/>
              </a:lnSpc>
              <a:defRPr sz="6000">
                <a:solidFill>
                  <a:schemeClr val="bg1"/>
                </a:solidFill>
              </a:defRPr>
            </a:lvl1pPr>
          </a:lstStyle>
          <a:p>
            <a:r>
              <a:rPr lang="en-US" dirty="0"/>
              <a:t>Click to edit Master title style</a:t>
            </a:r>
          </a:p>
        </p:txBody>
      </p:sp>
      <p:sp>
        <p:nvSpPr>
          <p:cNvPr id="11" name="Text Placeholder 5">
            <a:extLst>
              <a:ext uri="{FF2B5EF4-FFF2-40B4-BE49-F238E27FC236}">
                <a16:creationId xmlns:a16="http://schemas.microsoft.com/office/drawing/2014/main" id="{C2CFCB96-33BA-F846-8370-F76476044469}"/>
              </a:ext>
            </a:extLst>
          </p:cNvPr>
          <p:cNvSpPr>
            <a:spLocks noGrp="1"/>
          </p:cNvSpPr>
          <p:nvPr>
            <p:ph type="body" sz="quarter" idx="12"/>
          </p:nvPr>
        </p:nvSpPr>
        <p:spPr>
          <a:xfrm>
            <a:off x="862329" y="3706760"/>
            <a:ext cx="6511865" cy="2376539"/>
          </a:xfrm>
        </p:spPr>
        <p:txBody>
          <a:bodyPr numCol="1">
            <a:normAutofit/>
          </a:bodyPr>
          <a:lstStyle>
            <a:lvl1pPr marL="0" indent="0">
              <a:lnSpc>
                <a:spcPct val="90000"/>
              </a:lnSpc>
              <a:spcBef>
                <a:spcPts val="0"/>
              </a:spcBef>
              <a:buFontTx/>
              <a:buNone/>
              <a:defRPr sz="2400">
                <a:solidFill>
                  <a:schemeClr val="bg1"/>
                </a:solidFill>
              </a:defRPr>
            </a:lvl1pPr>
            <a:lvl2pPr marL="0" indent="0">
              <a:buFontTx/>
              <a:buNone/>
              <a:defRPr sz="2400">
                <a:solidFill>
                  <a:schemeClr val="bg1">
                    <a:lumMod val="50000"/>
                  </a:schemeClr>
                </a:solidFill>
              </a:defRPr>
            </a:lvl2pPr>
            <a:lvl3pPr marL="0" indent="0">
              <a:buFontTx/>
              <a:buNone/>
              <a:defRPr sz="2400">
                <a:solidFill>
                  <a:schemeClr val="bg1">
                    <a:lumMod val="50000"/>
                  </a:schemeClr>
                </a:solidFill>
              </a:defRPr>
            </a:lvl3pPr>
            <a:lvl4pPr marL="0" indent="0">
              <a:buFontTx/>
              <a:buNone/>
              <a:defRPr sz="2400">
                <a:solidFill>
                  <a:schemeClr val="bg1">
                    <a:lumMod val="50000"/>
                  </a:schemeClr>
                </a:solidFill>
              </a:defRPr>
            </a:lvl4pPr>
            <a:lvl5pPr marL="0" indent="0">
              <a:buFontTx/>
              <a:buNone/>
              <a:defRPr sz="2400">
                <a:solidFill>
                  <a:schemeClr val="bg1">
                    <a:lumMod val="50000"/>
                  </a:schemeClr>
                </a:solidFill>
              </a:defRPr>
            </a:lvl5pPr>
            <a:lvl6pPr marL="0" indent="0">
              <a:buFontTx/>
              <a:buNone/>
              <a:defRPr sz="2400">
                <a:solidFill>
                  <a:schemeClr val="bg1">
                    <a:lumMod val="50000"/>
                  </a:schemeClr>
                </a:solidFill>
              </a:defRPr>
            </a:lvl6pPr>
            <a:lvl7pPr marL="0" indent="0">
              <a:buFontTx/>
              <a:buNone/>
              <a:defRPr sz="2400">
                <a:solidFill>
                  <a:schemeClr val="bg1">
                    <a:lumMod val="50000"/>
                  </a:schemeClr>
                </a:solidFill>
              </a:defRPr>
            </a:lvl7pPr>
            <a:lvl8pPr marL="0" indent="0">
              <a:buFontTx/>
              <a:buNone/>
              <a:defRPr sz="2400">
                <a:solidFill>
                  <a:schemeClr val="bg1">
                    <a:lumMod val="50000"/>
                  </a:schemeClr>
                </a:solidFill>
              </a:defRPr>
            </a:lvl8pPr>
            <a:lvl9pPr marL="0" indent="0">
              <a:buFontTx/>
              <a:buNone/>
              <a:defRPr sz="2400">
                <a:solidFill>
                  <a:schemeClr val="bg1">
                    <a:lumMod val="50000"/>
                  </a:schemeClr>
                </a:solidFill>
              </a:defRPr>
            </a:lvl9pPr>
          </a:lstStyle>
          <a:p>
            <a:pPr lvl="0"/>
            <a:r>
              <a:rPr lang="en-US" dirty="0"/>
              <a:t>Click to edit Master text styles</a:t>
            </a:r>
          </a:p>
        </p:txBody>
      </p:sp>
      <p:pic>
        <p:nvPicPr>
          <p:cNvPr id="3" name="Picture 2" descr="A picture containing drawing&#10;&#10;Description automatically generated">
            <a:extLst>
              <a:ext uri="{FF2B5EF4-FFF2-40B4-BE49-F238E27FC236}">
                <a16:creationId xmlns:a16="http://schemas.microsoft.com/office/drawing/2014/main" id="{164C13E7-561E-456F-9B71-6A8188805D9E}"/>
              </a:ext>
            </a:extLst>
          </p:cNvPr>
          <p:cNvPicPr>
            <a:picLocks noChangeAspect="1"/>
          </p:cNvPicPr>
          <p:nvPr userDrawn="1"/>
        </p:nvPicPr>
        <p:blipFill>
          <a:blip r:embed="rId3"/>
          <a:stretch>
            <a:fillRect/>
          </a:stretch>
        </p:blipFill>
        <p:spPr>
          <a:xfrm>
            <a:off x="403935" y="199423"/>
            <a:ext cx="1726706" cy="832048"/>
          </a:xfrm>
          <a:prstGeom prst="rect">
            <a:avLst/>
          </a:prstGeom>
        </p:spPr>
      </p:pic>
    </p:spTree>
    <p:extLst>
      <p:ext uri="{BB962C8B-B14F-4D97-AF65-F5344CB8AC3E}">
        <p14:creationId xmlns:p14="http://schemas.microsoft.com/office/powerpoint/2010/main" val="3879306267"/>
      </p:ext>
    </p:extLst>
  </p:cSld>
  <p:clrMapOvr>
    <a:masterClrMapping/>
  </p:clrMapOvr>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full image">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39EBD2B-7C16-CE4D-B8F6-B8DCECA11CD5}"/>
              </a:ext>
            </a:extLst>
          </p:cNvPr>
          <p:cNvGrpSpPr/>
          <p:nvPr userDrawn="1"/>
        </p:nvGrpSpPr>
        <p:grpSpPr>
          <a:xfrm>
            <a:off x="0" y="0"/>
            <a:ext cx="12192000" cy="1005840"/>
            <a:chOff x="0" y="0"/>
            <a:chExt cx="12192000" cy="1005840"/>
          </a:xfrm>
        </p:grpSpPr>
        <p:sp>
          <p:nvSpPr>
            <p:cNvPr id="12" name="Freeform 11">
              <a:extLst>
                <a:ext uri="{FF2B5EF4-FFF2-40B4-BE49-F238E27FC236}">
                  <a16:creationId xmlns:a16="http://schemas.microsoft.com/office/drawing/2014/main" id="{7E6C5BE7-2562-DA4A-9497-5E1BBE894DCF}"/>
                </a:ext>
              </a:extLst>
            </p:cNvPr>
            <p:cNvSpPr/>
            <p:nvPr/>
          </p:nvSpPr>
          <p:spPr>
            <a:xfrm rot="5400000" flipH="1">
              <a:off x="9174456" y="-2016913"/>
              <a:ext cx="1000630" cy="5034455"/>
            </a:xfrm>
            <a:custGeom>
              <a:avLst/>
              <a:gdLst>
                <a:gd name="connsiteX0" fmla="*/ 6857998 w 6857998"/>
                <a:gd name="connsiteY0" fmla="*/ 4289381 h 4404947"/>
                <a:gd name="connsiteX1" fmla="*/ 6857998 w 6857998"/>
                <a:gd name="connsiteY1" fmla="*/ 4404947 h 4404947"/>
                <a:gd name="connsiteX2" fmla="*/ 0 w 6857998"/>
                <a:gd name="connsiteY2" fmla="*/ 4404947 h 4404947"/>
                <a:gd name="connsiteX3" fmla="*/ 0 w 6857998"/>
                <a:gd name="connsiteY3" fmla="*/ 0 h 4404947"/>
              </a:gdLst>
              <a:ahLst/>
              <a:cxnLst>
                <a:cxn ang="0">
                  <a:pos x="connsiteX0" y="connsiteY0"/>
                </a:cxn>
                <a:cxn ang="0">
                  <a:pos x="connsiteX1" y="connsiteY1"/>
                </a:cxn>
                <a:cxn ang="0">
                  <a:pos x="connsiteX2" y="connsiteY2"/>
                </a:cxn>
                <a:cxn ang="0">
                  <a:pos x="connsiteX3" y="connsiteY3"/>
                </a:cxn>
              </a:cxnLst>
              <a:rect l="l" t="t" r="r" b="b"/>
              <a:pathLst>
                <a:path w="6857998" h="4404947">
                  <a:moveTo>
                    <a:pt x="6857998" y="4289381"/>
                  </a:moveTo>
                  <a:lnTo>
                    <a:pt x="6857998" y="4404947"/>
                  </a:lnTo>
                  <a:lnTo>
                    <a:pt x="0" y="4404947"/>
                  </a:lnTo>
                  <a:lnTo>
                    <a:pt x="0" y="0"/>
                  </a:lnTo>
                  <a:close/>
                </a:path>
              </a:pathLst>
            </a:custGeom>
            <a:gradFill>
              <a:gsLst>
                <a:gs pos="40000">
                  <a:schemeClr val="accent2">
                    <a:alpha val="21000"/>
                  </a:schemeClr>
                </a:gs>
                <a:gs pos="3000">
                  <a:schemeClr val="accent2">
                    <a:alpha val="65000"/>
                  </a:schemeClr>
                </a:gs>
                <a:gs pos="8000">
                  <a:schemeClr val="accent2">
                    <a:alpha val="43000"/>
                  </a:schemeClr>
                </a:gs>
                <a:gs pos="0">
                  <a:schemeClr val="accent2">
                    <a:alpha val="80000"/>
                  </a:schemeClr>
                </a:gs>
                <a:gs pos="71000">
                  <a:schemeClr val="accent2">
                    <a:alpha val="7000"/>
                  </a:schemeClr>
                </a:gs>
                <a:gs pos="82000">
                  <a:schemeClr val="accent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3466313C-E324-044C-83B1-BF52DE70FF58}"/>
                </a:ext>
              </a:extLst>
            </p:cNvPr>
            <p:cNvSpPr/>
            <p:nvPr/>
          </p:nvSpPr>
          <p:spPr>
            <a:xfrm rot="16200000">
              <a:off x="10982766" y="-208604"/>
              <a:ext cx="492539" cy="1925928"/>
            </a:xfrm>
            <a:custGeom>
              <a:avLst/>
              <a:gdLst>
                <a:gd name="connsiteX0" fmla="*/ 6857998 w 6857998"/>
                <a:gd name="connsiteY0" fmla="*/ 4289381 h 4404947"/>
                <a:gd name="connsiteX1" fmla="*/ 6857998 w 6857998"/>
                <a:gd name="connsiteY1" fmla="*/ 4404947 h 4404947"/>
                <a:gd name="connsiteX2" fmla="*/ 0 w 6857998"/>
                <a:gd name="connsiteY2" fmla="*/ 4404947 h 4404947"/>
                <a:gd name="connsiteX3" fmla="*/ 0 w 6857998"/>
                <a:gd name="connsiteY3" fmla="*/ 0 h 4404947"/>
              </a:gdLst>
              <a:ahLst/>
              <a:cxnLst>
                <a:cxn ang="0">
                  <a:pos x="connsiteX0" y="connsiteY0"/>
                </a:cxn>
                <a:cxn ang="0">
                  <a:pos x="connsiteX1" y="connsiteY1"/>
                </a:cxn>
                <a:cxn ang="0">
                  <a:pos x="connsiteX2" y="connsiteY2"/>
                </a:cxn>
                <a:cxn ang="0">
                  <a:pos x="connsiteX3" y="connsiteY3"/>
                </a:cxn>
              </a:cxnLst>
              <a:rect l="l" t="t" r="r" b="b"/>
              <a:pathLst>
                <a:path w="6857998" h="4404947">
                  <a:moveTo>
                    <a:pt x="6857998" y="4289381"/>
                  </a:moveTo>
                  <a:lnTo>
                    <a:pt x="6857998" y="4404947"/>
                  </a:lnTo>
                  <a:lnTo>
                    <a:pt x="0" y="4404947"/>
                  </a:lnTo>
                  <a:lnTo>
                    <a:pt x="0" y="0"/>
                  </a:lnTo>
                  <a:close/>
                </a:path>
              </a:pathLst>
            </a:custGeom>
            <a:gradFill>
              <a:gsLst>
                <a:gs pos="61000">
                  <a:schemeClr val="accent2">
                    <a:alpha val="21000"/>
                  </a:schemeClr>
                </a:gs>
                <a:gs pos="5000">
                  <a:schemeClr val="accent2">
                    <a:alpha val="65000"/>
                  </a:schemeClr>
                </a:gs>
                <a:gs pos="12000">
                  <a:schemeClr val="accent2">
                    <a:alpha val="43000"/>
                  </a:schemeClr>
                </a:gs>
                <a:gs pos="0">
                  <a:schemeClr val="accent2">
                    <a:alpha val="80000"/>
                  </a:schemeClr>
                </a:gs>
                <a:gs pos="79000">
                  <a:schemeClr val="accent2">
                    <a:alpha val="7000"/>
                  </a:schemeClr>
                </a:gs>
                <a:gs pos="88000">
                  <a:schemeClr val="accent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F57A40E-FB0B-0B41-ACB8-11C6F7D7841B}"/>
                </a:ext>
              </a:extLst>
            </p:cNvPr>
            <p:cNvSpPr/>
            <p:nvPr/>
          </p:nvSpPr>
          <p:spPr bwMode="auto">
            <a:xfrm rot="10800000">
              <a:off x="0" y="996696"/>
              <a:ext cx="12192000" cy="9144"/>
            </a:xfrm>
            <a:prstGeom prst="rect">
              <a:avLst/>
            </a:prstGeom>
            <a:gradFill>
              <a:gsLst>
                <a:gs pos="56000">
                  <a:schemeClr val="accent2">
                    <a:alpha val="21000"/>
                  </a:schemeClr>
                </a:gs>
                <a:gs pos="6000">
                  <a:schemeClr val="accent2">
                    <a:alpha val="65000"/>
                  </a:schemeClr>
                </a:gs>
                <a:gs pos="13000">
                  <a:schemeClr val="accent2">
                    <a:alpha val="43000"/>
                  </a:schemeClr>
                </a:gs>
                <a:gs pos="0">
                  <a:schemeClr val="accent2">
                    <a:alpha val="80000"/>
                  </a:schemeClr>
                </a:gs>
                <a:gs pos="79000">
                  <a:schemeClr val="accent2">
                    <a:alpha val="7000"/>
                  </a:schemeClr>
                </a:gs>
                <a:gs pos="92000">
                  <a:schemeClr val="accent2">
                    <a:alpha val="0"/>
                  </a:schemeClr>
                </a:gs>
              </a:gsLst>
              <a:lin ang="0" scaled="0"/>
            </a:gradFill>
            <a:ln>
              <a:noFill/>
            </a:ln>
          </p:spPr>
          <p:txBody>
            <a:bodyPr wrap="none" lIns="82058" tIns="41029" rIns="82058" bIns="41029" rtlCol="0" anchor="ctr"/>
            <a:lstStyle/>
            <a:p>
              <a:pPr algn="ctr" defTabSz="914382"/>
              <a:endParaRPr lang="en-US" sz="1400">
                <a:solidFill>
                  <a:srgbClr val="FFFFFF"/>
                </a:solidFill>
                <a:cs typeface="Arial" panose="020B0604020202020204" pitchFamily="34" charset="0"/>
              </a:endParaRPr>
            </a:p>
          </p:txBody>
        </p:sp>
      </p:grpSp>
      <p:sp>
        <p:nvSpPr>
          <p:cNvPr id="4" name="Title 3">
            <a:extLst>
              <a:ext uri="{FF2B5EF4-FFF2-40B4-BE49-F238E27FC236}">
                <a16:creationId xmlns:a16="http://schemas.microsoft.com/office/drawing/2014/main" id="{735F1EB9-A388-E346-855E-B203065EEE67}"/>
              </a:ext>
            </a:extLst>
          </p:cNvPr>
          <p:cNvSpPr>
            <a:spLocks noGrp="1"/>
          </p:cNvSpPr>
          <p:nvPr>
            <p:ph type="title"/>
          </p:nvPr>
        </p:nvSpPr>
        <p:spPr/>
        <p:txBody>
          <a:bodyPr/>
          <a:lstStyle/>
          <a:p>
            <a:r>
              <a:rPr lang="en-US"/>
              <a:t>Click to edit Master title style</a:t>
            </a:r>
          </a:p>
        </p:txBody>
      </p:sp>
      <p:sp>
        <p:nvSpPr>
          <p:cNvPr id="3" name="Picture Placeholder 2">
            <a:extLst>
              <a:ext uri="{FF2B5EF4-FFF2-40B4-BE49-F238E27FC236}">
                <a16:creationId xmlns:a16="http://schemas.microsoft.com/office/drawing/2014/main" id="{DF65A8AF-5E05-3E42-9261-31CB865CEED9}"/>
              </a:ext>
            </a:extLst>
          </p:cNvPr>
          <p:cNvSpPr>
            <a:spLocks noGrp="1"/>
          </p:cNvSpPr>
          <p:nvPr>
            <p:ph type="pic" sz="quarter" idx="10"/>
          </p:nvPr>
        </p:nvSpPr>
        <p:spPr>
          <a:xfrm>
            <a:off x="137491" y="1144588"/>
            <a:ext cx="11917984" cy="5576887"/>
          </a:xfrm>
          <a:pattFill prst="pct20">
            <a:fgClr>
              <a:schemeClr val="accent1"/>
            </a:fgClr>
            <a:bgClr>
              <a:schemeClr val="bg1"/>
            </a:bgClr>
          </a:pattFill>
        </p:spPr>
        <p:txBody>
          <a:bodyPr tIns="2103120"/>
          <a:lstStyle>
            <a:lvl1pPr marL="0" indent="0" algn="ctr">
              <a:buFontTx/>
              <a:buNone/>
              <a:defRPr/>
            </a:lvl1pPr>
          </a:lstStyle>
          <a:p>
            <a:r>
              <a:rPr lang="en-US"/>
              <a:t>Click icon to add picture</a:t>
            </a:r>
          </a:p>
        </p:txBody>
      </p:sp>
      <p:pic>
        <p:nvPicPr>
          <p:cNvPr id="9" name="Picture 8" descr="A close up of a sign&#10;&#10;Description automatically generated">
            <a:extLst>
              <a:ext uri="{FF2B5EF4-FFF2-40B4-BE49-F238E27FC236}">
                <a16:creationId xmlns:a16="http://schemas.microsoft.com/office/drawing/2014/main" id="{8B97E792-239A-4E7C-8277-CB80196E8533}"/>
              </a:ext>
            </a:extLst>
          </p:cNvPr>
          <p:cNvPicPr>
            <a:picLocks noChangeAspect="1"/>
          </p:cNvPicPr>
          <p:nvPr userDrawn="1"/>
        </p:nvPicPr>
        <p:blipFill>
          <a:blip r:embed="rId2"/>
          <a:stretch>
            <a:fillRect/>
          </a:stretch>
        </p:blipFill>
        <p:spPr>
          <a:xfrm>
            <a:off x="10626919" y="175155"/>
            <a:ext cx="1043387" cy="502777"/>
          </a:xfrm>
          <a:prstGeom prst="rect">
            <a:avLst/>
          </a:prstGeom>
        </p:spPr>
      </p:pic>
    </p:spTree>
    <p:extLst>
      <p:ext uri="{BB962C8B-B14F-4D97-AF65-F5344CB8AC3E}">
        <p14:creationId xmlns:p14="http://schemas.microsoft.com/office/powerpoint/2010/main" val="389436758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image_callout_left">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479BD18-E8B2-2645-A499-C7B1EE1E4C4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544649" y="250825"/>
            <a:ext cx="1088077" cy="270821"/>
          </a:xfrm>
          <a:prstGeom prst="rect">
            <a:avLst/>
          </a:prstGeom>
        </p:spPr>
      </p:pic>
      <p:sp>
        <p:nvSpPr>
          <p:cNvPr id="3" name="Picture Placeholder 2">
            <a:extLst>
              <a:ext uri="{FF2B5EF4-FFF2-40B4-BE49-F238E27FC236}">
                <a16:creationId xmlns:a16="http://schemas.microsoft.com/office/drawing/2014/main" id="{DF65A8AF-5E05-3E42-9261-31CB865CEED9}"/>
              </a:ext>
            </a:extLst>
          </p:cNvPr>
          <p:cNvSpPr>
            <a:spLocks noGrp="1"/>
          </p:cNvSpPr>
          <p:nvPr>
            <p:ph type="pic" sz="quarter" idx="10"/>
          </p:nvPr>
        </p:nvSpPr>
        <p:spPr>
          <a:xfrm>
            <a:off x="137491" y="136525"/>
            <a:ext cx="11917984" cy="6584952"/>
          </a:xfrm>
          <a:pattFill prst="pct20">
            <a:fgClr>
              <a:schemeClr val="accent1"/>
            </a:fgClr>
            <a:bgClr>
              <a:schemeClr val="bg1"/>
            </a:bgClr>
          </a:pattFill>
        </p:spPr>
        <p:txBody>
          <a:bodyPr tIns="2103120"/>
          <a:lstStyle>
            <a:lvl1pPr marL="0" indent="0" algn="ctr">
              <a:buFontTx/>
              <a:buNone/>
              <a:defRPr/>
            </a:lvl1pPr>
          </a:lstStyle>
          <a:p>
            <a:r>
              <a:rPr lang="en-US" dirty="0"/>
              <a:t>Click icon to add picture</a:t>
            </a:r>
          </a:p>
        </p:txBody>
      </p:sp>
      <p:sp>
        <p:nvSpPr>
          <p:cNvPr id="5" name="Text Placeholder 4">
            <a:extLst>
              <a:ext uri="{FF2B5EF4-FFF2-40B4-BE49-F238E27FC236}">
                <a16:creationId xmlns:a16="http://schemas.microsoft.com/office/drawing/2014/main" id="{3E0D8A1B-5C94-D146-B96A-C20874CA4762}"/>
              </a:ext>
            </a:extLst>
          </p:cNvPr>
          <p:cNvSpPr>
            <a:spLocks noGrp="1"/>
          </p:cNvSpPr>
          <p:nvPr>
            <p:ph type="body" sz="quarter" idx="11"/>
          </p:nvPr>
        </p:nvSpPr>
        <p:spPr>
          <a:xfrm>
            <a:off x="352426" y="352423"/>
            <a:ext cx="3905250" cy="6159889"/>
          </a:xfrm>
          <a:solidFill>
            <a:schemeClr val="bg1"/>
          </a:solidFill>
        </p:spPr>
        <p:txBody>
          <a:bodyPr lIns="274320" tIns="274320" rIns="274320" bIns="274320"/>
          <a:lstStyle>
            <a:lvl1pPr marL="0" marR="0" indent="0" algn="l" defTabSz="457191" rtl="0" eaLnBrk="1" fontAlgn="auto" latinLnBrk="0" hangingPunct="1">
              <a:lnSpc>
                <a:spcPct val="100000"/>
              </a:lnSpc>
              <a:spcBef>
                <a:spcPts val="1200"/>
              </a:spcBef>
              <a:spcAft>
                <a:spcPts val="0"/>
              </a:spcAft>
              <a:buClr>
                <a:srgbClr val="009BDA"/>
              </a:buClr>
              <a:buSzPct val="120000"/>
              <a:buFont typeface="Wingdings" pitchFamily="2" charset="2"/>
              <a:buNone/>
              <a:tabLst/>
              <a:defRPr sz="4200" b="1">
                <a:latin typeface="+mn-lt"/>
              </a:defRPr>
            </a:lvl1pPr>
            <a:lvl2pPr marL="574675" marR="0" indent="-346075" algn="l" defTabSz="457191" rtl="0" eaLnBrk="1" fontAlgn="auto" latinLnBrk="0" hangingPunct="1">
              <a:lnSpc>
                <a:spcPct val="100000"/>
              </a:lnSpc>
              <a:spcBef>
                <a:spcPts val="0"/>
              </a:spcBef>
              <a:spcAft>
                <a:spcPts val="0"/>
              </a:spcAft>
              <a:buClr>
                <a:srgbClr val="009BDA"/>
              </a:buClr>
              <a:buSzPct val="120000"/>
              <a:buFont typeface="Arial" panose="020B0604020202020204" pitchFamily="34" charset="0"/>
              <a:buChar char="•"/>
              <a:tabLst/>
              <a:defRPr sz="1400">
                <a:solidFill>
                  <a:schemeClr val="accent1"/>
                </a:solidFill>
                <a:latin typeface="+mn-lt"/>
              </a:defRPr>
            </a:lvl2pPr>
            <a:lvl3pPr marL="742950" marR="0" indent="-285750" algn="l" defTabSz="457191" rtl="0" eaLnBrk="1" fontAlgn="auto" latinLnBrk="0" hangingPunct="1">
              <a:lnSpc>
                <a:spcPct val="100000"/>
              </a:lnSpc>
              <a:spcBef>
                <a:spcPts val="0"/>
              </a:spcBef>
              <a:spcAft>
                <a:spcPts val="0"/>
              </a:spcAft>
              <a:buClr>
                <a:srgbClr val="009BDA"/>
              </a:buClr>
              <a:buSzPct val="120000"/>
              <a:buFont typeface="Wingdings" pitchFamily="2" charset="2"/>
              <a:buChar char="§"/>
              <a:tabLst/>
              <a:defRPr sz="2600">
                <a:solidFill>
                  <a:schemeClr val="tx1"/>
                </a:solidFill>
                <a:latin typeface="+mn-lt"/>
              </a:defRPr>
            </a:lvl3pPr>
            <a:lvl4pPr marL="974725" marR="0" indent="-234950" algn="l" defTabSz="498465" rtl="0" eaLnBrk="1" fontAlgn="auto" latinLnBrk="0" hangingPunct="1">
              <a:lnSpc>
                <a:spcPct val="100000"/>
              </a:lnSpc>
              <a:spcBef>
                <a:spcPts val="0"/>
              </a:spcBef>
              <a:spcAft>
                <a:spcPts val="0"/>
              </a:spcAft>
              <a:buClr>
                <a:srgbClr val="009BDA"/>
              </a:buClr>
              <a:buSzTx/>
              <a:buFont typeface="Wingdings" pitchFamily="2" charset="2"/>
              <a:buChar char="§"/>
              <a:tabLst/>
              <a:defRPr sz="2200">
                <a:solidFill>
                  <a:schemeClr val="tx1"/>
                </a:solidFill>
                <a:latin typeface="+mn-lt"/>
              </a:defRPr>
            </a:lvl4pPr>
            <a:lvl5pPr marL="1209675" marR="0" indent="-246063" algn="l" defTabSz="457191" rtl="0" eaLnBrk="1" fontAlgn="auto" latinLnBrk="0" hangingPunct="1">
              <a:lnSpc>
                <a:spcPct val="100000"/>
              </a:lnSpc>
              <a:spcBef>
                <a:spcPts val="0"/>
              </a:spcBef>
              <a:spcAft>
                <a:spcPts val="0"/>
              </a:spcAft>
              <a:buClr>
                <a:srgbClr val="009BDA"/>
              </a:buClr>
              <a:buSzTx/>
              <a:buFont typeface="Arial" panose="020B0604020202020204" pitchFamily="34" charset="0"/>
              <a:buChar char="•"/>
              <a:tabLst/>
              <a:defRPr>
                <a:solidFill>
                  <a:schemeClr val="tx1"/>
                </a:solidFill>
                <a:latin typeface="+mn-lt"/>
              </a:defRPr>
            </a:lvl5pPr>
          </a:lstStyle>
          <a:p>
            <a:pPr lvl="0"/>
            <a:r>
              <a:rPr lang="en-US" dirty="0"/>
              <a:t>Click to edit Master text styles</a:t>
            </a:r>
          </a:p>
        </p:txBody>
      </p:sp>
      <p:sp>
        <p:nvSpPr>
          <p:cNvPr id="2" name="Rectangle 1">
            <a:extLst>
              <a:ext uri="{FF2B5EF4-FFF2-40B4-BE49-F238E27FC236}">
                <a16:creationId xmlns:a16="http://schemas.microsoft.com/office/drawing/2014/main" id="{359FAF72-AA6B-A741-96B0-D80D5D26A0FF}"/>
              </a:ext>
            </a:extLst>
          </p:cNvPr>
          <p:cNvSpPr/>
          <p:nvPr userDrawn="1"/>
        </p:nvSpPr>
        <p:spPr>
          <a:xfrm>
            <a:off x="601683" y="2786673"/>
            <a:ext cx="3435927" cy="1323439"/>
          </a:xfrm>
          <a:prstGeom prst="rect">
            <a:avLst/>
          </a:prstGeom>
        </p:spPr>
        <p:txBody>
          <a:bodyPr wrap="square">
            <a:spAutoFit/>
          </a:bodyPr>
          <a:lstStyle/>
          <a:p>
            <a:pPr marL="234950" marR="0" lvl="0" indent="-234950" algn="l" defTabSz="457191" rtl="0" eaLnBrk="1" fontAlgn="auto" latinLnBrk="0" hangingPunct="1">
              <a:lnSpc>
                <a:spcPct val="100000"/>
              </a:lnSpc>
              <a:spcBef>
                <a:spcPts val="1200"/>
              </a:spcBef>
              <a:spcAft>
                <a:spcPts val="0"/>
              </a:spcAft>
              <a:buClr>
                <a:srgbClr val="009BDA"/>
              </a:buClr>
              <a:buSzPct val="120000"/>
              <a:buFont typeface="Wingdings" pitchFamily="2" charset="2"/>
              <a:buChar char="§"/>
              <a:tabLst/>
              <a:defRPr/>
            </a:pPr>
            <a:r>
              <a:rPr kumimoji="0" lang="en-US" sz="1600" b="0" i="0" u="none" strike="noStrike" kern="1200" cap="none" spc="0" normalizeH="0" baseline="0" noProof="0" dirty="0">
                <a:ln>
                  <a:noFill/>
                </a:ln>
                <a:solidFill>
                  <a:srgbClr val="555555"/>
                </a:solidFill>
                <a:effectLst/>
                <a:uLnTx/>
                <a:uFillTx/>
                <a:latin typeface="+mn-lt"/>
                <a:ea typeface="+mn-ea"/>
                <a:cs typeface="Calibri Light"/>
              </a:rPr>
              <a:t>Level 1</a:t>
            </a:r>
          </a:p>
          <a:p>
            <a:pPr marL="457200" marR="0" lvl="1" indent="-228600" algn="l" defTabSz="457191" rtl="0" eaLnBrk="1" fontAlgn="auto" latinLnBrk="0" hangingPunct="1">
              <a:lnSpc>
                <a:spcPct val="100000"/>
              </a:lnSpc>
              <a:spcBef>
                <a:spcPts val="0"/>
              </a:spcBef>
              <a:spcAft>
                <a:spcPts val="0"/>
              </a:spcAft>
              <a:buClr>
                <a:srgbClr val="009BDA"/>
              </a:buClr>
              <a:buSzPct val="120000"/>
              <a:buFont typeface="Arial" panose="020B0604020202020204" pitchFamily="34" charset="0"/>
              <a:buChar char="•"/>
              <a:tabLst/>
              <a:defRPr/>
            </a:pPr>
            <a:r>
              <a:rPr kumimoji="0" lang="en-US" sz="1600" b="0" i="0" u="none" strike="noStrike" kern="1200" cap="none" spc="0" normalizeH="0" baseline="0" noProof="0" dirty="0">
                <a:ln>
                  <a:noFill/>
                </a:ln>
                <a:solidFill>
                  <a:srgbClr val="555555"/>
                </a:solidFill>
                <a:effectLst/>
                <a:uLnTx/>
                <a:uFillTx/>
                <a:latin typeface="+mn-lt"/>
                <a:ea typeface="+mn-ea"/>
                <a:cs typeface="Calibri Light"/>
              </a:rPr>
              <a:t>Level 2</a:t>
            </a:r>
          </a:p>
          <a:p>
            <a:pPr marL="742950" marR="0" lvl="2" indent="-285750" algn="l" defTabSz="457191" rtl="0" eaLnBrk="1" fontAlgn="auto" latinLnBrk="0" hangingPunct="1">
              <a:lnSpc>
                <a:spcPct val="100000"/>
              </a:lnSpc>
              <a:spcBef>
                <a:spcPts val="0"/>
              </a:spcBef>
              <a:spcAft>
                <a:spcPts val="0"/>
              </a:spcAft>
              <a:buClr>
                <a:srgbClr val="009BDA"/>
              </a:buClr>
              <a:buSzPct val="120000"/>
              <a:buFont typeface="Wingdings" pitchFamily="2" charset="2"/>
              <a:buChar char="§"/>
              <a:tabLst/>
              <a:defRPr/>
            </a:pPr>
            <a:r>
              <a:rPr kumimoji="0" lang="en-US" sz="1600" b="0" i="0" u="none" strike="noStrike" kern="1200" cap="none" spc="0" normalizeH="0" baseline="0" noProof="0" dirty="0">
                <a:ln>
                  <a:noFill/>
                </a:ln>
                <a:solidFill>
                  <a:srgbClr val="555555"/>
                </a:solidFill>
                <a:effectLst/>
                <a:uLnTx/>
                <a:uFillTx/>
                <a:latin typeface="+mn-lt"/>
                <a:ea typeface="+mn-ea"/>
                <a:cs typeface="Calibri Light"/>
              </a:rPr>
              <a:t>Level 3</a:t>
            </a:r>
          </a:p>
          <a:p>
            <a:pPr marL="974725" marR="0" lvl="3" indent="-234950" algn="l" defTabSz="498465" rtl="0" eaLnBrk="1" fontAlgn="auto" latinLnBrk="0" hangingPunct="1">
              <a:lnSpc>
                <a:spcPct val="100000"/>
              </a:lnSpc>
              <a:spcBef>
                <a:spcPts val="0"/>
              </a:spcBef>
              <a:spcAft>
                <a:spcPts val="0"/>
              </a:spcAft>
              <a:buClr>
                <a:srgbClr val="009BDA"/>
              </a:buClr>
              <a:buSzPct val="120000"/>
              <a:buFont typeface="Wingdings" pitchFamily="2" charset="2"/>
              <a:buChar char="§"/>
              <a:tabLst/>
              <a:defRPr/>
            </a:pPr>
            <a:r>
              <a:rPr kumimoji="0" lang="en-US" sz="1600" b="0" i="0" u="none" strike="noStrike" kern="1200" cap="none" spc="0" normalizeH="0" baseline="0" noProof="0" dirty="0">
                <a:ln>
                  <a:noFill/>
                </a:ln>
                <a:solidFill>
                  <a:srgbClr val="555555"/>
                </a:solidFill>
                <a:effectLst/>
                <a:uLnTx/>
                <a:uFillTx/>
                <a:latin typeface="+mn-lt"/>
                <a:ea typeface="+mn-ea"/>
                <a:cs typeface="Calibri Light"/>
              </a:rPr>
              <a:t>Level 4</a:t>
            </a:r>
          </a:p>
          <a:p>
            <a:pPr marL="1209675" marR="0" lvl="4" indent="-246063" algn="l" defTabSz="457191" rtl="0" eaLnBrk="1" fontAlgn="auto" latinLnBrk="0" hangingPunct="1">
              <a:lnSpc>
                <a:spcPct val="100000"/>
              </a:lnSpc>
              <a:spcBef>
                <a:spcPts val="0"/>
              </a:spcBef>
              <a:spcAft>
                <a:spcPts val="0"/>
              </a:spcAft>
              <a:buClr>
                <a:srgbClr val="009BDA"/>
              </a:buClr>
              <a:buSzPct val="120000"/>
              <a:buFont typeface="Arial" panose="020B0604020202020204" pitchFamily="34" charset="0"/>
              <a:buChar char="•"/>
              <a:tabLst/>
              <a:defRPr/>
            </a:pPr>
            <a:r>
              <a:rPr kumimoji="0" lang="en-US" sz="1600" b="0" i="0" u="none" strike="noStrike" kern="1200" cap="none" spc="0" normalizeH="0" baseline="0" noProof="0" dirty="0">
                <a:ln>
                  <a:noFill/>
                </a:ln>
                <a:solidFill>
                  <a:srgbClr val="555555"/>
                </a:solidFill>
                <a:effectLst/>
                <a:uLnTx/>
                <a:uFillTx/>
                <a:latin typeface="+mn-lt"/>
                <a:ea typeface="+mn-ea"/>
                <a:cs typeface="Calibri" panose="020F0502020204030204" pitchFamily="34" charset="0"/>
              </a:rPr>
              <a:t>Level 5</a:t>
            </a:r>
          </a:p>
        </p:txBody>
      </p:sp>
    </p:spTree>
    <p:extLst>
      <p:ext uri="{BB962C8B-B14F-4D97-AF65-F5344CB8AC3E}">
        <p14:creationId xmlns:p14="http://schemas.microsoft.com/office/powerpoint/2010/main" val="52968728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image_callout_right">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479BD18-E8B2-2645-A499-C7B1EE1E4C4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544649" y="250825"/>
            <a:ext cx="1088077" cy="270821"/>
          </a:xfrm>
          <a:prstGeom prst="rect">
            <a:avLst/>
          </a:prstGeom>
        </p:spPr>
      </p:pic>
      <p:sp>
        <p:nvSpPr>
          <p:cNvPr id="3" name="Picture Placeholder 2">
            <a:extLst>
              <a:ext uri="{FF2B5EF4-FFF2-40B4-BE49-F238E27FC236}">
                <a16:creationId xmlns:a16="http://schemas.microsoft.com/office/drawing/2014/main" id="{DF65A8AF-5E05-3E42-9261-31CB865CEED9}"/>
              </a:ext>
            </a:extLst>
          </p:cNvPr>
          <p:cNvSpPr>
            <a:spLocks noGrp="1"/>
          </p:cNvSpPr>
          <p:nvPr>
            <p:ph type="pic" sz="quarter" idx="10"/>
          </p:nvPr>
        </p:nvSpPr>
        <p:spPr>
          <a:xfrm>
            <a:off x="137491" y="136525"/>
            <a:ext cx="11917984" cy="6584952"/>
          </a:xfrm>
          <a:pattFill prst="pct20">
            <a:fgClr>
              <a:schemeClr val="accent1"/>
            </a:fgClr>
            <a:bgClr>
              <a:schemeClr val="bg1"/>
            </a:bgClr>
          </a:pattFill>
        </p:spPr>
        <p:txBody>
          <a:bodyPr tIns="2103120"/>
          <a:lstStyle>
            <a:lvl1pPr marL="0" indent="0" algn="ctr">
              <a:buFontTx/>
              <a:buNone/>
              <a:defRPr/>
            </a:lvl1pPr>
          </a:lstStyle>
          <a:p>
            <a:r>
              <a:rPr lang="en-US" dirty="0"/>
              <a:t>Click icon to add picture</a:t>
            </a:r>
          </a:p>
        </p:txBody>
      </p:sp>
      <p:sp>
        <p:nvSpPr>
          <p:cNvPr id="6" name="Text Placeholder 4">
            <a:extLst>
              <a:ext uri="{FF2B5EF4-FFF2-40B4-BE49-F238E27FC236}">
                <a16:creationId xmlns:a16="http://schemas.microsoft.com/office/drawing/2014/main" id="{0179C6FD-5B44-BF49-A026-5A1176ACB89C}"/>
              </a:ext>
            </a:extLst>
          </p:cNvPr>
          <p:cNvSpPr>
            <a:spLocks noGrp="1"/>
          </p:cNvSpPr>
          <p:nvPr>
            <p:ph type="body" sz="quarter" idx="12"/>
          </p:nvPr>
        </p:nvSpPr>
        <p:spPr>
          <a:xfrm>
            <a:off x="7931150" y="355599"/>
            <a:ext cx="3902075" cy="6143242"/>
          </a:xfrm>
          <a:solidFill>
            <a:schemeClr val="accent3"/>
          </a:solidFill>
        </p:spPr>
        <p:txBody>
          <a:bodyPr lIns="274320" tIns="274320" rIns="274320" bIns="274320"/>
          <a:lstStyle>
            <a:lvl1pPr marL="0" marR="0" indent="0" algn="l" defTabSz="457191" rtl="0" eaLnBrk="1" fontAlgn="auto" latinLnBrk="0" hangingPunct="1">
              <a:lnSpc>
                <a:spcPct val="100000"/>
              </a:lnSpc>
              <a:spcBef>
                <a:spcPts val="1200"/>
              </a:spcBef>
              <a:spcAft>
                <a:spcPts val="0"/>
              </a:spcAft>
              <a:buClrTx/>
              <a:buSzPct val="120000"/>
              <a:buFont typeface="Wingdings" pitchFamily="2" charset="2"/>
              <a:buNone/>
              <a:tabLst/>
              <a:defRPr sz="4200" b="1">
                <a:solidFill>
                  <a:schemeClr val="bg1"/>
                </a:solidFill>
              </a:defRPr>
            </a:lvl1pPr>
            <a:lvl2pPr marL="228600" marR="0" indent="0" algn="l" defTabSz="457191" rtl="0" eaLnBrk="1" fontAlgn="auto" latinLnBrk="0" hangingPunct="1">
              <a:lnSpc>
                <a:spcPct val="100000"/>
              </a:lnSpc>
              <a:spcBef>
                <a:spcPts val="0"/>
              </a:spcBef>
              <a:spcAft>
                <a:spcPts val="0"/>
              </a:spcAft>
              <a:buClrTx/>
              <a:buSzPct val="120000"/>
              <a:buFont typeface="Arial" panose="020B0604020202020204" pitchFamily="34" charset="0"/>
              <a:buNone/>
              <a:tabLst/>
              <a:defRPr sz="1400">
                <a:solidFill>
                  <a:schemeClr val="bg1"/>
                </a:solidFill>
              </a:defRPr>
            </a:lvl2pPr>
            <a:lvl3pPr marL="742950" marR="0" indent="-285750" algn="l" defTabSz="457191" rtl="0" eaLnBrk="1" fontAlgn="auto" latinLnBrk="0" hangingPunct="1">
              <a:lnSpc>
                <a:spcPct val="100000"/>
              </a:lnSpc>
              <a:spcBef>
                <a:spcPts val="0"/>
              </a:spcBef>
              <a:spcAft>
                <a:spcPts val="0"/>
              </a:spcAft>
              <a:buClrTx/>
              <a:buSzPct val="120000"/>
              <a:buFont typeface="Wingdings" pitchFamily="2" charset="2"/>
              <a:buChar char="§"/>
              <a:tabLst/>
              <a:defRPr sz="2600">
                <a:solidFill>
                  <a:schemeClr val="bg1"/>
                </a:solidFill>
              </a:defRPr>
            </a:lvl3pPr>
            <a:lvl4pPr marL="974725" marR="0" indent="-234950" algn="l" defTabSz="498465" rtl="0" eaLnBrk="1" fontAlgn="auto" latinLnBrk="0" hangingPunct="1">
              <a:lnSpc>
                <a:spcPct val="100000"/>
              </a:lnSpc>
              <a:spcBef>
                <a:spcPts val="0"/>
              </a:spcBef>
              <a:spcAft>
                <a:spcPts val="0"/>
              </a:spcAft>
              <a:buClrTx/>
              <a:buSzTx/>
              <a:buFont typeface="Wingdings" pitchFamily="2" charset="2"/>
              <a:buChar char="§"/>
              <a:tabLst/>
              <a:defRPr sz="2200">
                <a:solidFill>
                  <a:schemeClr val="bg1"/>
                </a:solidFill>
              </a:defRPr>
            </a:lvl4pPr>
            <a:lvl5pPr marL="1209675" marR="0" indent="-246063" algn="l" defTabSz="457191" rtl="0" eaLnBrk="1" fontAlgn="auto" latinLnBrk="0" hangingPunct="1">
              <a:lnSpc>
                <a:spcPct val="100000"/>
              </a:lnSpc>
              <a:spcBef>
                <a:spcPts val="0"/>
              </a:spcBef>
              <a:spcAft>
                <a:spcPts val="0"/>
              </a:spcAft>
              <a:buClrTx/>
              <a:buSzTx/>
              <a:buFont typeface="Arial" panose="020B0604020202020204" pitchFamily="34" charset="0"/>
              <a:buChar char="•"/>
              <a:tabLst/>
              <a:defRPr>
                <a:solidFill>
                  <a:schemeClr val="bg1"/>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pPr lvl="0"/>
            <a:r>
              <a:rPr lang="en-US" dirty="0"/>
              <a:t>Click to edit Master text styles</a:t>
            </a:r>
          </a:p>
        </p:txBody>
      </p:sp>
    </p:spTree>
    <p:extLst>
      <p:ext uri="{BB962C8B-B14F-4D97-AF65-F5344CB8AC3E}">
        <p14:creationId xmlns:p14="http://schemas.microsoft.com/office/powerpoint/2010/main" val="298811396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2col_4images">
    <p:bg>
      <p:bgPr>
        <a:solidFill>
          <a:schemeClr val="bg1"/>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AAFEAFAB-7393-B44F-B92F-E59742479CC0}"/>
              </a:ext>
            </a:extLst>
          </p:cNvPr>
          <p:cNvGrpSpPr/>
          <p:nvPr userDrawn="1"/>
        </p:nvGrpSpPr>
        <p:grpSpPr>
          <a:xfrm>
            <a:off x="0" y="0"/>
            <a:ext cx="12192000" cy="1005840"/>
            <a:chOff x="0" y="0"/>
            <a:chExt cx="12192000" cy="1005840"/>
          </a:xfrm>
        </p:grpSpPr>
        <p:sp>
          <p:nvSpPr>
            <p:cNvPr id="22" name="Freeform 21">
              <a:extLst>
                <a:ext uri="{FF2B5EF4-FFF2-40B4-BE49-F238E27FC236}">
                  <a16:creationId xmlns:a16="http://schemas.microsoft.com/office/drawing/2014/main" id="{E9B82A6A-A6E5-7343-B688-8A83261F6C19}"/>
                </a:ext>
              </a:extLst>
            </p:cNvPr>
            <p:cNvSpPr/>
            <p:nvPr/>
          </p:nvSpPr>
          <p:spPr>
            <a:xfrm rot="5400000" flipH="1">
              <a:off x="9174456" y="-2016913"/>
              <a:ext cx="1000630" cy="5034455"/>
            </a:xfrm>
            <a:custGeom>
              <a:avLst/>
              <a:gdLst>
                <a:gd name="connsiteX0" fmla="*/ 6857998 w 6857998"/>
                <a:gd name="connsiteY0" fmla="*/ 4289381 h 4404947"/>
                <a:gd name="connsiteX1" fmla="*/ 6857998 w 6857998"/>
                <a:gd name="connsiteY1" fmla="*/ 4404947 h 4404947"/>
                <a:gd name="connsiteX2" fmla="*/ 0 w 6857998"/>
                <a:gd name="connsiteY2" fmla="*/ 4404947 h 4404947"/>
                <a:gd name="connsiteX3" fmla="*/ 0 w 6857998"/>
                <a:gd name="connsiteY3" fmla="*/ 0 h 4404947"/>
              </a:gdLst>
              <a:ahLst/>
              <a:cxnLst>
                <a:cxn ang="0">
                  <a:pos x="connsiteX0" y="connsiteY0"/>
                </a:cxn>
                <a:cxn ang="0">
                  <a:pos x="connsiteX1" y="connsiteY1"/>
                </a:cxn>
                <a:cxn ang="0">
                  <a:pos x="connsiteX2" y="connsiteY2"/>
                </a:cxn>
                <a:cxn ang="0">
                  <a:pos x="connsiteX3" y="connsiteY3"/>
                </a:cxn>
              </a:cxnLst>
              <a:rect l="l" t="t" r="r" b="b"/>
              <a:pathLst>
                <a:path w="6857998" h="4404947">
                  <a:moveTo>
                    <a:pt x="6857998" y="4289381"/>
                  </a:moveTo>
                  <a:lnTo>
                    <a:pt x="6857998" y="4404947"/>
                  </a:lnTo>
                  <a:lnTo>
                    <a:pt x="0" y="4404947"/>
                  </a:lnTo>
                  <a:lnTo>
                    <a:pt x="0" y="0"/>
                  </a:lnTo>
                  <a:close/>
                </a:path>
              </a:pathLst>
            </a:custGeom>
            <a:gradFill>
              <a:gsLst>
                <a:gs pos="40000">
                  <a:schemeClr val="accent2">
                    <a:alpha val="21000"/>
                  </a:schemeClr>
                </a:gs>
                <a:gs pos="3000">
                  <a:schemeClr val="accent2">
                    <a:alpha val="65000"/>
                  </a:schemeClr>
                </a:gs>
                <a:gs pos="8000">
                  <a:schemeClr val="accent2">
                    <a:alpha val="43000"/>
                  </a:schemeClr>
                </a:gs>
                <a:gs pos="0">
                  <a:schemeClr val="accent2">
                    <a:alpha val="80000"/>
                  </a:schemeClr>
                </a:gs>
                <a:gs pos="71000">
                  <a:schemeClr val="accent2">
                    <a:alpha val="7000"/>
                  </a:schemeClr>
                </a:gs>
                <a:gs pos="82000">
                  <a:schemeClr val="accent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a:extLst>
                <a:ext uri="{FF2B5EF4-FFF2-40B4-BE49-F238E27FC236}">
                  <a16:creationId xmlns:a16="http://schemas.microsoft.com/office/drawing/2014/main" id="{AFB2000B-F038-7441-B5D2-B7164E535790}"/>
                </a:ext>
              </a:extLst>
            </p:cNvPr>
            <p:cNvSpPr/>
            <p:nvPr/>
          </p:nvSpPr>
          <p:spPr>
            <a:xfrm rot="16200000">
              <a:off x="10982766" y="-208604"/>
              <a:ext cx="492539" cy="1925928"/>
            </a:xfrm>
            <a:custGeom>
              <a:avLst/>
              <a:gdLst>
                <a:gd name="connsiteX0" fmla="*/ 6857998 w 6857998"/>
                <a:gd name="connsiteY0" fmla="*/ 4289381 h 4404947"/>
                <a:gd name="connsiteX1" fmla="*/ 6857998 w 6857998"/>
                <a:gd name="connsiteY1" fmla="*/ 4404947 h 4404947"/>
                <a:gd name="connsiteX2" fmla="*/ 0 w 6857998"/>
                <a:gd name="connsiteY2" fmla="*/ 4404947 h 4404947"/>
                <a:gd name="connsiteX3" fmla="*/ 0 w 6857998"/>
                <a:gd name="connsiteY3" fmla="*/ 0 h 4404947"/>
              </a:gdLst>
              <a:ahLst/>
              <a:cxnLst>
                <a:cxn ang="0">
                  <a:pos x="connsiteX0" y="connsiteY0"/>
                </a:cxn>
                <a:cxn ang="0">
                  <a:pos x="connsiteX1" y="connsiteY1"/>
                </a:cxn>
                <a:cxn ang="0">
                  <a:pos x="connsiteX2" y="connsiteY2"/>
                </a:cxn>
                <a:cxn ang="0">
                  <a:pos x="connsiteX3" y="connsiteY3"/>
                </a:cxn>
              </a:cxnLst>
              <a:rect l="l" t="t" r="r" b="b"/>
              <a:pathLst>
                <a:path w="6857998" h="4404947">
                  <a:moveTo>
                    <a:pt x="6857998" y="4289381"/>
                  </a:moveTo>
                  <a:lnTo>
                    <a:pt x="6857998" y="4404947"/>
                  </a:lnTo>
                  <a:lnTo>
                    <a:pt x="0" y="4404947"/>
                  </a:lnTo>
                  <a:lnTo>
                    <a:pt x="0" y="0"/>
                  </a:lnTo>
                  <a:close/>
                </a:path>
              </a:pathLst>
            </a:custGeom>
            <a:gradFill>
              <a:gsLst>
                <a:gs pos="61000">
                  <a:schemeClr val="accent2">
                    <a:alpha val="21000"/>
                  </a:schemeClr>
                </a:gs>
                <a:gs pos="5000">
                  <a:schemeClr val="accent2">
                    <a:alpha val="65000"/>
                  </a:schemeClr>
                </a:gs>
                <a:gs pos="12000">
                  <a:schemeClr val="accent2">
                    <a:alpha val="43000"/>
                  </a:schemeClr>
                </a:gs>
                <a:gs pos="0">
                  <a:schemeClr val="accent2">
                    <a:alpha val="80000"/>
                  </a:schemeClr>
                </a:gs>
                <a:gs pos="79000">
                  <a:schemeClr val="accent2">
                    <a:alpha val="7000"/>
                  </a:schemeClr>
                </a:gs>
                <a:gs pos="88000">
                  <a:schemeClr val="accent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040995B-2D34-4D4E-936A-0BB41BFB26FB}"/>
                </a:ext>
              </a:extLst>
            </p:cNvPr>
            <p:cNvSpPr/>
            <p:nvPr/>
          </p:nvSpPr>
          <p:spPr bwMode="auto">
            <a:xfrm rot="10800000">
              <a:off x="0" y="996696"/>
              <a:ext cx="12192000" cy="9144"/>
            </a:xfrm>
            <a:prstGeom prst="rect">
              <a:avLst/>
            </a:prstGeom>
            <a:gradFill>
              <a:gsLst>
                <a:gs pos="56000">
                  <a:schemeClr val="accent2">
                    <a:alpha val="21000"/>
                  </a:schemeClr>
                </a:gs>
                <a:gs pos="6000">
                  <a:schemeClr val="accent2">
                    <a:alpha val="65000"/>
                  </a:schemeClr>
                </a:gs>
                <a:gs pos="13000">
                  <a:schemeClr val="accent2">
                    <a:alpha val="43000"/>
                  </a:schemeClr>
                </a:gs>
                <a:gs pos="0">
                  <a:schemeClr val="accent2">
                    <a:alpha val="80000"/>
                  </a:schemeClr>
                </a:gs>
                <a:gs pos="79000">
                  <a:schemeClr val="accent2">
                    <a:alpha val="7000"/>
                  </a:schemeClr>
                </a:gs>
                <a:gs pos="92000">
                  <a:schemeClr val="accent2">
                    <a:alpha val="0"/>
                  </a:schemeClr>
                </a:gs>
              </a:gsLst>
              <a:lin ang="0" scaled="0"/>
            </a:gradFill>
            <a:ln>
              <a:noFill/>
            </a:ln>
          </p:spPr>
          <p:txBody>
            <a:bodyPr wrap="none" lIns="82058" tIns="41029" rIns="82058" bIns="41029" rtlCol="0" anchor="ctr"/>
            <a:lstStyle/>
            <a:p>
              <a:pPr algn="ctr" defTabSz="914382"/>
              <a:endParaRPr lang="en-US" sz="1400">
                <a:solidFill>
                  <a:srgbClr val="FFFFFF"/>
                </a:solidFill>
                <a:cs typeface="Arial" panose="020B0604020202020204" pitchFamily="34" charset="0"/>
              </a:endParaRPr>
            </a:p>
          </p:txBody>
        </p:sp>
      </p:grpSp>
      <p:sp>
        <p:nvSpPr>
          <p:cNvPr id="4" name="Title 3">
            <a:extLst>
              <a:ext uri="{FF2B5EF4-FFF2-40B4-BE49-F238E27FC236}">
                <a16:creationId xmlns:a16="http://schemas.microsoft.com/office/drawing/2014/main" id="{735F1EB9-A388-E346-855E-B203065EEE67}"/>
              </a:ext>
            </a:extLst>
          </p:cNvPr>
          <p:cNvSpPr>
            <a:spLocks noGrp="1"/>
          </p:cNvSpPr>
          <p:nvPr>
            <p:ph type="title"/>
          </p:nvPr>
        </p:nvSpPr>
        <p:spPr/>
        <p:txBody>
          <a:bodyPr/>
          <a:lstStyle/>
          <a:p>
            <a:r>
              <a:rPr lang="en-US"/>
              <a:t>Click to edit Master title style</a:t>
            </a:r>
          </a:p>
        </p:txBody>
      </p:sp>
      <p:sp>
        <p:nvSpPr>
          <p:cNvPr id="8" name="Content Placeholder 7">
            <a:extLst>
              <a:ext uri="{FF2B5EF4-FFF2-40B4-BE49-F238E27FC236}">
                <a16:creationId xmlns:a16="http://schemas.microsoft.com/office/drawing/2014/main" id="{6B7866D6-16D9-8546-BE1D-4854A12BBEF0}"/>
              </a:ext>
            </a:extLst>
          </p:cNvPr>
          <p:cNvSpPr>
            <a:spLocks noGrp="1"/>
          </p:cNvSpPr>
          <p:nvPr>
            <p:ph sz="quarter" idx="11"/>
          </p:nvPr>
        </p:nvSpPr>
        <p:spPr>
          <a:xfrm>
            <a:off x="6216650" y="1506538"/>
            <a:ext cx="5619750" cy="4576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3D1C68BC-1163-6043-B09C-BD597AC46038}"/>
              </a:ext>
            </a:extLst>
          </p:cNvPr>
          <p:cNvSpPr>
            <a:spLocks noGrp="1"/>
          </p:cNvSpPr>
          <p:nvPr>
            <p:ph type="ftr" sz="quarter" idx="12"/>
          </p:nvPr>
        </p:nvSpPr>
        <p:spPr/>
        <p:txBody>
          <a:bodyPr/>
          <a:lstStyle/>
          <a:p>
            <a:endParaRPr lang="en-US"/>
          </a:p>
        </p:txBody>
      </p:sp>
      <p:sp>
        <p:nvSpPr>
          <p:cNvPr id="10" name="Slide Number Placeholder 9">
            <a:extLst>
              <a:ext uri="{FF2B5EF4-FFF2-40B4-BE49-F238E27FC236}">
                <a16:creationId xmlns:a16="http://schemas.microsoft.com/office/drawing/2014/main" id="{6984FDEF-F83D-2C4F-96E2-7A5CBECBFD9E}"/>
              </a:ext>
            </a:extLst>
          </p:cNvPr>
          <p:cNvSpPr>
            <a:spLocks noGrp="1"/>
          </p:cNvSpPr>
          <p:nvPr>
            <p:ph type="sldNum" sz="quarter" idx="13"/>
          </p:nvPr>
        </p:nvSpPr>
        <p:spPr/>
        <p:txBody>
          <a:bodyPr/>
          <a:lstStyle/>
          <a:p>
            <a:fld id="{48DFB9AE-CD3E-2F48-AAED-9C6034C3B865}" type="slidenum">
              <a:rPr lang="en-US" smtClean="0"/>
              <a:t>‹#›</a:t>
            </a:fld>
            <a:endParaRPr lang="en-US"/>
          </a:p>
        </p:txBody>
      </p:sp>
      <p:sp>
        <p:nvSpPr>
          <p:cNvPr id="5" name="Picture Placeholder 4">
            <a:extLst>
              <a:ext uri="{FF2B5EF4-FFF2-40B4-BE49-F238E27FC236}">
                <a16:creationId xmlns:a16="http://schemas.microsoft.com/office/drawing/2014/main" id="{0E80AD9A-FD5B-EA44-A12B-8681778D8011}"/>
              </a:ext>
            </a:extLst>
          </p:cNvPr>
          <p:cNvSpPr>
            <a:spLocks noGrp="1"/>
          </p:cNvSpPr>
          <p:nvPr>
            <p:ph type="pic" sz="quarter" idx="14"/>
          </p:nvPr>
        </p:nvSpPr>
        <p:spPr>
          <a:xfrm>
            <a:off x="352425" y="1506538"/>
            <a:ext cx="2748584" cy="2011914"/>
          </a:xfrm>
          <a:pattFill prst="pct20">
            <a:fgClr>
              <a:schemeClr val="accent1"/>
            </a:fgClr>
            <a:bgClr>
              <a:schemeClr val="bg1"/>
            </a:bgClr>
          </a:pattFill>
        </p:spPr>
        <p:txBody>
          <a:bodyPr tIns="457200"/>
          <a:lstStyle>
            <a:lvl1pPr marL="0" indent="0" algn="ctr">
              <a:buFontTx/>
              <a:buNone/>
              <a:defRPr/>
            </a:lvl1pPr>
          </a:lstStyle>
          <a:p>
            <a:r>
              <a:rPr lang="en-US"/>
              <a:t>Click icon to add picture</a:t>
            </a:r>
          </a:p>
        </p:txBody>
      </p:sp>
      <p:sp>
        <p:nvSpPr>
          <p:cNvPr id="11" name="Picture Placeholder 4">
            <a:extLst>
              <a:ext uri="{FF2B5EF4-FFF2-40B4-BE49-F238E27FC236}">
                <a16:creationId xmlns:a16="http://schemas.microsoft.com/office/drawing/2014/main" id="{BFC8A025-C053-9F4D-A46E-85A35B0A363A}"/>
              </a:ext>
            </a:extLst>
          </p:cNvPr>
          <p:cNvSpPr>
            <a:spLocks noGrp="1"/>
          </p:cNvSpPr>
          <p:nvPr>
            <p:ph type="pic" sz="quarter" idx="15"/>
          </p:nvPr>
        </p:nvSpPr>
        <p:spPr>
          <a:xfrm>
            <a:off x="3226767" y="1506538"/>
            <a:ext cx="2748584" cy="2011914"/>
          </a:xfrm>
          <a:pattFill prst="pct20">
            <a:fgClr>
              <a:schemeClr val="accent1"/>
            </a:fgClr>
            <a:bgClr>
              <a:schemeClr val="bg1"/>
            </a:bgClr>
          </a:pattFill>
        </p:spPr>
        <p:txBody>
          <a:bodyPr tIns="457200"/>
          <a:lstStyle>
            <a:lvl1pPr marL="0" indent="0" algn="ctr">
              <a:buFontTx/>
              <a:buNone/>
              <a:defRPr/>
            </a:lvl1pPr>
          </a:lstStyle>
          <a:p>
            <a:r>
              <a:rPr lang="en-US"/>
              <a:t>Click icon to add picture</a:t>
            </a:r>
          </a:p>
        </p:txBody>
      </p:sp>
      <p:sp>
        <p:nvSpPr>
          <p:cNvPr id="12" name="Picture Placeholder 4">
            <a:extLst>
              <a:ext uri="{FF2B5EF4-FFF2-40B4-BE49-F238E27FC236}">
                <a16:creationId xmlns:a16="http://schemas.microsoft.com/office/drawing/2014/main" id="{096F711A-322E-6D48-B51F-6BE3CFE5FD8B}"/>
              </a:ext>
            </a:extLst>
          </p:cNvPr>
          <p:cNvSpPr>
            <a:spLocks noGrp="1"/>
          </p:cNvSpPr>
          <p:nvPr>
            <p:ph type="pic" sz="quarter" idx="16"/>
          </p:nvPr>
        </p:nvSpPr>
        <p:spPr>
          <a:xfrm>
            <a:off x="352425" y="3633512"/>
            <a:ext cx="2748584" cy="2011914"/>
          </a:xfrm>
          <a:pattFill prst="pct20">
            <a:fgClr>
              <a:schemeClr val="accent1"/>
            </a:fgClr>
            <a:bgClr>
              <a:schemeClr val="bg1"/>
            </a:bgClr>
          </a:pattFill>
        </p:spPr>
        <p:txBody>
          <a:bodyPr tIns="457200"/>
          <a:lstStyle>
            <a:lvl1pPr marL="0" indent="0" algn="ctr">
              <a:buFontTx/>
              <a:buNone/>
              <a:defRPr/>
            </a:lvl1pPr>
          </a:lstStyle>
          <a:p>
            <a:r>
              <a:rPr lang="en-US"/>
              <a:t>Click icon to add picture</a:t>
            </a:r>
          </a:p>
        </p:txBody>
      </p:sp>
      <p:sp>
        <p:nvSpPr>
          <p:cNvPr id="13" name="Picture Placeholder 4">
            <a:extLst>
              <a:ext uri="{FF2B5EF4-FFF2-40B4-BE49-F238E27FC236}">
                <a16:creationId xmlns:a16="http://schemas.microsoft.com/office/drawing/2014/main" id="{FE422563-3616-044B-9118-FE2FFC246F47}"/>
              </a:ext>
            </a:extLst>
          </p:cNvPr>
          <p:cNvSpPr>
            <a:spLocks noGrp="1"/>
          </p:cNvSpPr>
          <p:nvPr>
            <p:ph type="pic" sz="quarter" idx="17"/>
          </p:nvPr>
        </p:nvSpPr>
        <p:spPr>
          <a:xfrm>
            <a:off x="3226767" y="3633512"/>
            <a:ext cx="2748584" cy="2011914"/>
          </a:xfrm>
          <a:pattFill prst="pct20">
            <a:fgClr>
              <a:schemeClr val="accent1"/>
            </a:fgClr>
            <a:bgClr>
              <a:schemeClr val="bg1"/>
            </a:bgClr>
          </a:pattFill>
        </p:spPr>
        <p:txBody>
          <a:bodyPr tIns="457200"/>
          <a:lstStyle>
            <a:lvl1pPr marL="0" indent="0" algn="ctr">
              <a:buFontTx/>
              <a:buNone/>
              <a:defRPr/>
            </a:lvl1pPr>
          </a:lstStyle>
          <a:p>
            <a:r>
              <a:rPr lang="en-US"/>
              <a:t>Click icon to add picture</a:t>
            </a:r>
          </a:p>
        </p:txBody>
      </p:sp>
      <p:sp>
        <p:nvSpPr>
          <p:cNvPr id="25" name="Rectangle 24">
            <a:extLst>
              <a:ext uri="{FF2B5EF4-FFF2-40B4-BE49-F238E27FC236}">
                <a16:creationId xmlns:a16="http://schemas.microsoft.com/office/drawing/2014/main" id="{1E3E851F-5D1D-F449-892C-CA3F790A5E3C}"/>
              </a:ext>
            </a:extLst>
          </p:cNvPr>
          <p:cNvSpPr/>
          <p:nvPr userDrawn="1"/>
        </p:nvSpPr>
        <p:spPr bwMode="auto">
          <a:xfrm rot="5400000">
            <a:off x="3485388" y="3607309"/>
            <a:ext cx="5212080" cy="9144"/>
          </a:xfrm>
          <a:prstGeom prst="rect">
            <a:avLst/>
          </a:prstGeom>
          <a:gradFill>
            <a:gsLst>
              <a:gs pos="56000">
                <a:schemeClr val="accent2">
                  <a:alpha val="21000"/>
                </a:schemeClr>
              </a:gs>
              <a:gs pos="6000">
                <a:schemeClr val="accent2">
                  <a:alpha val="65000"/>
                </a:schemeClr>
              </a:gs>
              <a:gs pos="13000">
                <a:schemeClr val="accent2">
                  <a:alpha val="43000"/>
                </a:schemeClr>
              </a:gs>
              <a:gs pos="0">
                <a:schemeClr val="accent2">
                  <a:alpha val="80000"/>
                </a:schemeClr>
              </a:gs>
              <a:gs pos="79000">
                <a:schemeClr val="accent2">
                  <a:alpha val="7000"/>
                </a:schemeClr>
              </a:gs>
              <a:gs pos="92000">
                <a:schemeClr val="accent2">
                  <a:alpha val="0"/>
                </a:schemeClr>
              </a:gs>
            </a:gsLst>
            <a:lin ang="0" scaled="0"/>
          </a:gradFill>
          <a:ln>
            <a:noFill/>
          </a:ln>
        </p:spPr>
        <p:txBody>
          <a:bodyPr wrap="none" lIns="82058" tIns="41029" rIns="82058" bIns="41029" rtlCol="0" anchor="ctr"/>
          <a:lstStyle/>
          <a:p>
            <a:pPr algn="ctr" defTabSz="914382"/>
            <a:endParaRPr lang="en-US" sz="1400">
              <a:solidFill>
                <a:srgbClr val="FFFFFF"/>
              </a:solidFill>
              <a:cs typeface="Arial" panose="020B0604020202020204" pitchFamily="34" charset="0"/>
            </a:endParaRPr>
          </a:p>
        </p:txBody>
      </p:sp>
      <p:pic>
        <p:nvPicPr>
          <p:cNvPr id="16" name="Picture 15" descr="A close up of a sign&#10;&#10;Description automatically generated">
            <a:extLst>
              <a:ext uri="{FF2B5EF4-FFF2-40B4-BE49-F238E27FC236}">
                <a16:creationId xmlns:a16="http://schemas.microsoft.com/office/drawing/2014/main" id="{EE0F6B14-0580-4B44-932D-72FEF8D9FBC7}"/>
              </a:ext>
            </a:extLst>
          </p:cNvPr>
          <p:cNvPicPr>
            <a:picLocks noChangeAspect="1"/>
          </p:cNvPicPr>
          <p:nvPr userDrawn="1"/>
        </p:nvPicPr>
        <p:blipFill>
          <a:blip r:embed="rId2"/>
          <a:stretch>
            <a:fillRect/>
          </a:stretch>
        </p:blipFill>
        <p:spPr>
          <a:xfrm>
            <a:off x="10626919" y="175155"/>
            <a:ext cx="1043387" cy="502777"/>
          </a:xfrm>
          <a:prstGeom prst="rect">
            <a:avLst/>
          </a:prstGeom>
        </p:spPr>
      </p:pic>
    </p:spTree>
    <p:extLst>
      <p:ext uri="{BB962C8B-B14F-4D97-AF65-F5344CB8AC3E}">
        <p14:creationId xmlns:p14="http://schemas.microsoft.com/office/powerpoint/2010/main" val="13545731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2col_2_vert_images">
    <p:bg>
      <p:bgPr>
        <a:solidFill>
          <a:schemeClr val="bg1"/>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1622F08A-0FF0-A64A-AC78-5E459B9437AD}"/>
              </a:ext>
            </a:extLst>
          </p:cNvPr>
          <p:cNvGrpSpPr/>
          <p:nvPr userDrawn="1"/>
        </p:nvGrpSpPr>
        <p:grpSpPr>
          <a:xfrm>
            <a:off x="0" y="0"/>
            <a:ext cx="12192000" cy="1005840"/>
            <a:chOff x="0" y="0"/>
            <a:chExt cx="12192000" cy="1005840"/>
          </a:xfrm>
        </p:grpSpPr>
        <p:sp>
          <p:nvSpPr>
            <p:cNvPr id="21" name="Freeform 20">
              <a:extLst>
                <a:ext uri="{FF2B5EF4-FFF2-40B4-BE49-F238E27FC236}">
                  <a16:creationId xmlns:a16="http://schemas.microsoft.com/office/drawing/2014/main" id="{C06BFD5E-98BD-8F4B-9DF3-197DA05BA9C4}"/>
                </a:ext>
              </a:extLst>
            </p:cNvPr>
            <p:cNvSpPr/>
            <p:nvPr/>
          </p:nvSpPr>
          <p:spPr>
            <a:xfrm rot="5400000" flipH="1">
              <a:off x="9174456" y="-2016913"/>
              <a:ext cx="1000630" cy="5034455"/>
            </a:xfrm>
            <a:custGeom>
              <a:avLst/>
              <a:gdLst>
                <a:gd name="connsiteX0" fmla="*/ 6857998 w 6857998"/>
                <a:gd name="connsiteY0" fmla="*/ 4289381 h 4404947"/>
                <a:gd name="connsiteX1" fmla="*/ 6857998 w 6857998"/>
                <a:gd name="connsiteY1" fmla="*/ 4404947 h 4404947"/>
                <a:gd name="connsiteX2" fmla="*/ 0 w 6857998"/>
                <a:gd name="connsiteY2" fmla="*/ 4404947 h 4404947"/>
                <a:gd name="connsiteX3" fmla="*/ 0 w 6857998"/>
                <a:gd name="connsiteY3" fmla="*/ 0 h 4404947"/>
              </a:gdLst>
              <a:ahLst/>
              <a:cxnLst>
                <a:cxn ang="0">
                  <a:pos x="connsiteX0" y="connsiteY0"/>
                </a:cxn>
                <a:cxn ang="0">
                  <a:pos x="connsiteX1" y="connsiteY1"/>
                </a:cxn>
                <a:cxn ang="0">
                  <a:pos x="connsiteX2" y="connsiteY2"/>
                </a:cxn>
                <a:cxn ang="0">
                  <a:pos x="connsiteX3" y="connsiteY3"/>
                </a:cxn>
              </a:cxnLst>
              <a:rect l="l" t="t" r="r" b="b"/>
              <a:pathLst>
                <a:path w="6857998" h="4404947">
                  <a:moveTo>
                    <a:pt x="6857998" y="4289381"/>
                  </a:moveTo>
                  <a:lnTo>
                    <a:pt x="6857998" y="4404947"/>
                  </a:lnTo>
                  <a:lnTo>
                    <a:pt x="0" y="4404947"/>
                  </a:lnTo>
                  <a:lnTo>
                    <a:pt x="0" y="0"/>
                  </a:lnTo>
                  <a:close/>
                </a:path>
              </a:pathLst>
            </a:custGeom>
            <a:gradFill>
              <a:gsLst>
                <a:gs pos="40000">
                  <a:schemeClr val="accent2">
                    <a:alpha val="21000"/>
                  </a:schemeClr>
                </a:gs>
                <a:gs pos="3000">
                  <a:schemeClr val="accent2">
                    <a:alpha val="65000"/>
                  </a:schemeClr>
                </a:gs>
                <a:gs pos="8000">
                  <a:schemeClr val="accent2">
                    <a:alpha val="43000"/>
                  </a:schemeClr>
                </a:gs>
                <a:gs pos="0">
                  <a:schemeClr val="accent2">
                    <a:alpha val="80000"/>
                  </a:schemeClr>
                </a:gs>
                <a:gs pos="71000">
                  <a:schemeClr val="accent2">
                    <a:alpha val="7000"/>
                  </a:schemeClr>
                </a:gs>
                <a:gs pos="82000">
                  <a:schemeClr val="accent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7158A8CF-C0CD-6A4C-AAC2-61112F571654}"/>
                </a:ext>
              </a:extLst>
            </p:cNvPr>
            <p:cNvSpPr/>
            <p:nvPr/>
          </p:nvSpPr>
          <p:spPr>
            <a:xfrm rot="16200000">
              <a:off x="10982766" y="-208604"/>
              <a:ext cx="492539" cy="1925928"/>
            </a:xfrm>
            <a:custGeom>
              <a:avLst/>
              <a:gdLst>
                <a:gd name="connsiteX0" fmla="*/ 6857998 w 6857998"/>
                <a:gd name="connsiteY0" fmla="*/ 4289381 h 4404947"/>
                <a:gd name="connsiteX1" fmla="*/ 6857998 w 6857998"/>
                <a:gd name="connsiteY1" fmla="*/ 4404947 h 4404947"/>
                <a:gd name="connsiteX2" fmla="*/ 0 w 6857998"/>
                <a:gd name="connsiteY2" fmla="*/ 4404947 h 4404947"/>
                <a:gd name="connsiteX3" fmla="*/ 0 w 6857998"/>
                <a:gd name="connsiteY3" fmla="*/ 0 h 4404947"/>
              </a:gdLst>
              <a:ahLst/>
              <a:cxnLst>
                <a:cxn ang="0">
                  <a:pos x="connsiteX0" y="connsiteY0"/>
                </a:cxn>
                <a:cxn ang="0">
                  <a:pos x="connsiteX1" y="connsiteY1"/>
                </a:cxn>
                <a:cxn ang="0">
                  <a:pos x="connsiteX2" y="connsiteY2"/>
                </a:cxn>
                <a:cxn ang="0">
                  <a:pos x="connsiteX3" y="connsiteY3"/>
                </a:cxn>
              </a:cxnLst>
              <a:rect l="l" t="t" r="r" b="b"/>
              <a:pathLst>
                <a:path w="6857998" h="4404947">
                  <a:moveTo>
                    <a:pt x="6857998" y="4289381"/>
                  </a:moveTo>
                  <a:lnTo>
                    <a:pt x="6857998" y="4404947"/>
                  </a:lnTo>
                  <a:lnTo>
                    <a:pt x="0" y="4404947"/>
                  </a:lnTo>
                  <a:lnTo>
                    <a:pt x="0" y="0"/>
                  </a:lnTo>
                  <a:close/>
                </a:path>
              </a:pathLst>
            </a:custGeom>
            <a:gradFill>
              <a:gsLst>
                <a:gs pos="61000">
                  <a:schemeClr val="accent2">
                    <a:alpha val="21000"/>
                  </a:schemeClr>
                </a:gs>
                <a:gs pos="5000">
                  <a:schemeClr val="accent2">
                    <a:alpha val="65000"/>
                  </a:schemeClr>
                </a:gs>
                <a:gs pos="12000">
                  <a:schemeClr val="accent2">
                    <a:alpha val="43000"/>
                  </a:schemeClr>
                </a:gs>
                <a:gs pos="0">
                  <a:schemeClr val="accent2">
                    <a:alpha val="80000"/>
                  </a:schemeClr>
                </a:gs>
                <a:gs pos="79000">
                  <a:schemeClr val="accent2">
                    <a:alpha val="7000"/>
                  </a:schemeClr>
                </a:gs>
                <a:gs pos="88000">
                  <a:schemeClr val="accent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3049261-E0E6-0F49-B786-ABD2791D4D6C}"/>
                </a:ext>
              </a:extLst>
            </p:cNvPr>
            <p:cNvSpPr/>
            <p:nvPr/>
          </p:nvSpPr>
          <p:spPr bwMode="auto">
            <a:xfrm rot="10800000">
              <a:off x="0" y="996696"/>
              <a:ext cx="12192000" cy="9144"/>
            </a:xfrm>
            <a:prstGeom prst="rect">
              <a:avLst/>
            </a:prstGeom>
            <a:gradFill>
              <a:gsLst>
                <a:gs pos="56000">
                  <a:schemeClr val="accent2">
                    <a:alpha val="21000"/>
                  </a:schemeClr>
                </a:gs>
                <a:gs pos="6000">
                  <a:schemeClr val="accent2">
                    <a:alpha val="65000"/>
                  </a:schemeClr>
                </a:gs>
                <a:gs pos="13000">
                  <a:schemeClr val="accent2">
                    <a:alpha val="43000"/>
                  </a:schemeClr>
                </a:gs>
                <a:gs pos="0">
                  <a:schemeClr val="accent2">
                    <a:alpha val="80000"/>
                  </a:schemeClr>
                </a:gs>
                <a:gs pos="79000">
                  <a:schemeClr val="accent2">
                    <a:alpha val="7000"/>
                  </a:schemeClr>
                </a:gs>
                <a:gs pos="92000">
                  <a:schemeClr val="accent2">
                    <a:alpha val="0"/>
                  </a:schemeClr>
                </a:gs>
              </a:gsLst>
              <a:lin ang="0" scaled="0"/>
            </a:gradFill>
            <a:ln>
              <a:noFill/>
            </a:ln>
          </p:spPr>
          <p:txBody>
            <a:bodyPr wrap="none" lIns="82058" tIns="41029" rIns="82058" bIns="41029" rtlCol="0" anchor="ctr"/>
            <a:lstStyle/>
            <a:p>
              <a:pPr algn="ctr" defTabSz="914382"/>
              <a:endParaRPr lang="en-US" sz="1400">
                <a:solidFill>
                  <a:srgbClr val="FFFFFF"/>
                </a:solidFill>
                <a:cs typeface="Arial" panose="020B0604020202020204" pitchFamily="34" charset="0"/>
              </a:endParaRPr>
            </a:p>
          </p:txBody>
        </p:sp>
      </p:grpSp>
      <p:sp>
        <p:nvSpPr>
          <p:cNvPr id="4" name="Title 3">
            <a:extLst>
              <a:ext uri="{FF2B5EF4-FFF2-40B4-BE49-F238E27FC236}">
                <a16:creationId xmlns:a16="http://schemas.microsoft.com/office/drawing/2014/main" id="{735F1EB9-A388-E346-855E-B203065EEE67}"/>
              </a:ext>
            </a:extLst>
          </p:cNvPr>
          <p:cNvSpPr>
            <a:spLocks noGrp="1"/>
          </p:cNvSpPr>
          <p:nvPr>
            <p:ph type="title"/>
          </p:nvPr>
        </p:nvSpPr>
        <p:spPr/>
        <p:txBody>
          <a:bodyPr/>
          <a:lstStyle/>
          <a:p>
            <a:r>
              <a:rPr lang="en-US"/>
              <a:t>Click to edit Master title style</a:t>
            </a:r>
          </a:p>
        </p:txBody>
      </p:sp>
      <p:sp>
        <p:nvSpPr>
          <p:cNvPr id="8" name="Content Placeholder 7">
            <a:extLst>
              <a:ext uri="{FF2B5EF4-FFF2-40B4-BE49-F238E27FC236}">
                <a16:creationId xmlns:a16="http://schemas.microsoft.com/office/drawing/2014/main" id="{6B7866D6-16D9-8546-BE1D-4854A12BBEF0}"/>
              </a:ext>
            </a:extLst>
          </p:cNvPr>
          <p:cNvSpPr>
            <a:spLocks noGrp="1"/>
          </p:cNvSpPr>
          <p:nvPr>
            <p:ph sz="quarter" idx="11"/>
          </p:nvPr>
        </p:nvSpPr>
        <p:spPr>
          <a:xfrm>
            <a:off x="6216650" y="1506538"/>
            <a:ext cx="5619750" cy="4576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3D1C68BC-1163-6043-B09C-BD597AC46038}"/>
              </a:ext>
            </a:extLst>
          </p:cNvPr>
          <p:cNvSpPr>
            <a:spLocks noGrp="1"/>
          </p:cNvSpPr>
          <p:nvPr>
            <p:ph type="ftr" sz="quarter" idx="12"/>
          </p:nvPr>
        </p:nvSpPr>
        <p:spPr/>
        <p:txBody>
          <a:bodyPr/>
          <a:lstStyle/>
          <a:p>
            <a:endParaRPr lang="en-US"/>
          </a:p>
        </p:txBody>
      </p:sp>
      <p:sp>
        <p:nvSpPr>
          <p:cNvPr id="10" name="Slide Number Placeholder 9">
            <a:extLst>
              <a:ext uri="{FF2B5EF4-FFF2-40B4-BE49-F238E27FC236}">
                <a16:creationId xmlns:a16="http://schemas.microsoft.com/office/drawing/2014/main" id="{6984FDEF-F83D-2C4F-96E2-7A5CBECBFD9E}"/>
              </a:ext>
            </a:extLst>
          </p:cNvPr>
          <p:cNvSpPr>
            <a:spLocks noGrp="1"/>
          </p:cNvSpPr>
          <p:nvPr>
            <p:ph type="sldNum" sz="quarter" idx="13"/>
          </p:nvPr>
        </p:nvSpPr>
        <p:spPr/>
        <p:txBody>
          <a:bodyPr/>
          <a:lstStyle/>
          <a:p>
            <a:fld id="{48DFB9AE-CD3E-2F48-AAED-9C6034C3B865}" type="slidenum">
              <a:rPr lang="en-US" smtClean="0"/>
              <a:t>‹#›</a:t>
            </a:fld>
            <a:endParaRPr lang="en-US"/>
          </a:p>
        </p:txBody>
      </p:sp>
      <p:sp>
        <p:nvSpPr>
          <p:cNvPr id="11" name="Picture Placeholder 4">
            <a:extLst>
              <a:ext uri="{FF2B5EF4-FFF2-40B4-BE49-F238E27FC236}">
                <a16:creationId xmlns:a16="http://schemas.microsoft.com/office/drawing/2014/main" id="{BFC8A025-C053-9F4D-A46E-85A35B0A363A}"/>
              </a:ext>
            </a:extLst>
          </p:cNvPr>
          <p:cNvSpPr>
            <a:spLocks noGrp="1"/>
          </p:cNvSpPr>
          <p:nvPr>
            <p:ph type="pic" sz="quarter" idx="15"/>
          </p:nvPr>
        </p:nvSpPr>
        <p:spPr>
          <a:xfrm>
            <a:off x="3226767" y="1506538"/>
            <a:ext cx="2748584" cy="4138888"/>
          </a:xfrm>
          <a:pattFill prst="pct20">
            <a:fgClr>
              <a:schemeClr val="accent1"/>
            </a:fgClr>
            <a:bgClr>
              <a:schemeClr val="bg1"/>
            </a:bgClr>
          </a:pattFill>
        </p:spPr>
        <p:txBody>
          <a:bodyPr tIns="457200"/>
          <a:lstStyle>
            <a:lvl1pPr marL="0" indent="0" algn="ctr">
              <a:buFontTx/>
              <a:buNone/>
              <a:defRPr/>
            </a:lvl1pPr>
          </a:lstStyle>
          <a:p>
            <a:r>
              <a:rPr lang="en-US"/>
              <a:t>Click icon to add picture</a:t>
            </a:r>
          </a:p>
        </p:txBody>
      </p:sp>
      <p:sp>
        <p:nvSpPr>
          <p:cNvPr id="15" name="Picture Placeholder 4">
            <a:extLst>
              <a:ext uri="{FF2B5EF4-FFF2-40B4-BE49-F238E27FC236}">
                <a16:creationId xmlns:a16="http://schemas.microsoft.com/office/drawing/2014/main" id="{4F112554-4362-224B-B75E-C517E2D83B2B}"/>
              </a:ext>
            </a:extLst>
          </p:cNvPr>
          <p:cNvSpPr>
            <a:spLocks noGrp="1"/>
          </p:cNvSpPr>
          <p:nvPr>
            <p:ph type="pic" sz="quarter" idx="16"/>
          </p:nvPr>
        </p:nvSpPr>
        <p:spPr>
          <a:xfrm>
            <a:off x="360904" y="1506538"/>
            <a:ext cx="2748584" cy="4138888"/>
          </a:xfrm>
          <a:pattFill prst="pct20">
            <a:fgClr>
              <a:schemeClr val="accent1"/>
            </a:fgClr>
            <a:bgClr>
              <a:schemeClr val="bg1"/>
            </a:bgClr>
          </a:pattFill>
        </p:spPr>
        <p:txBody>
          <a:bodyPr tIns="457200"/>
          <a:lstStyle>
            <a:lvl1pPr marL="0" indent="0" algn="ctr">
              <a:buFontTx/>
              <a:buNone/>
              <a:defRPr/>
            </a:lvl1pPr>
          </a:lstStyle>
          <a:p>
            <a:r>
              <a:rPr lang="en-US"/>
              <a:t>Click icon to add picture</a:t>
            </a:r>
          </a:p>
        </p:txBody>
      </p:sp>
      <p:sp>
        <p:nvSpPr>
          <p:cNvPr id="24" name="Rectangle 23">
            <a:extLst>
              <a:ext uri="{FF2B5EF4-FFF2-40B4-BE49-F238E27FC236}">
                <a16:creationId xmlns:a16="http://schemas.microsoft.com/office/drawing/2014/main" id="{97E7BBD9-20DE-CE46-8A81-6048D777084D}"/>
              </a:ext>
            </a:extLst>
          </p:cNvPr>
          <p:cNvSpPr/>
          <p:nvPr userDrawn="1"/>
        </p:nvSpPr>
        <p:spPr bwMode="auto">
          <a:xfrm rot="5400000">
            <a:off x="3485388" y="3607309"/>
            <a:ext cx="5212080" cy="9144"/>
          </a:xfrm>
          <a:prstGeom prst="rect">
            <a:avLst/>
          </a:prstGeom>
          <a:gradFill>
            <a:gsLst>
              <a:gs pos="56000">
                <a:schemeClr val="accent2">
                  <a:alpha val="21000"/>
                </a:schemeClr>
              </a:gs>
              <a:gs pos="6000">
                <a:schemeClr val="accent2">
                  <a:alpha val="65000"/>
                </a:schemeClr>
              </a:gs>
              <a:gs pos="13000">
                <a:schemeClr val="accent2">
                  <a:alpha val="43000"/>
                </a:schemeClr>
              </a:gs>
              <a:gs pos="0">
                <a:schemeClr val="accent2">
                  <a:alpha val="80000"/>
                </a:schemeClr>
              </a:gs>
              <a:gs pos="79000">
                <a:schemeClr val="accent2">
                  <a:alpha val="7000"/>
                </a:schemeClr>
              </a:gs>
              <a:gs pos="92000">
                <a:schemeClr val="accent2">
                  <a:alpha val="0"/>
                </a:schemeClr>
              </a:gs>
            </a:gsLst>
            <a:lin ang="0" scaled="0"/>
          </a:gradFill>
          <a:ln>
            <a:noFill/>
          </a:ln>
        </p:spPr>
        <p:txBody>
          <a:bodyPr wrap="none" lIns="82058" tIns="41029" rIns="82058" bIns="41029" rtlCol="0" anchor="ctr"/>
          <a:lstStyle/>
          <a:p>
            <a:pPr algn="ctr" defTabSz="914382"/>
            <a:endParaRPr lang="en-US" sz="1400">
              <a:solidFill>
                <a:srgbClr val="FFFFFF"/>
              </a:solidFill>
              <a:cs typeface="Arial" panose="020B0604020202020204" pitchFamily="34" charset="0"/>
            </a:endParaRPr>
          </a:p>
        </p:txBody>
      </p:sp>
      <p:pic>
        <p:nvPicPr>
          <p:cNvPr id="14" name="Picture 13" descr="A close up of a sign&#10;&#10;Description automatically generated">
            <a:extLst>
              <a:ext uri="{FF2B5EF4-FFF2-40B4-BE49-F238E27FC236}">
                <a16:creationId xmlns:a16="http://schemas.microsoft.com/office/drawing/2014/main" id="{569E1F55-CB89-41AB-9D0C-021ABB217E29}"/>
              </a:ext>
            </a:extLst>
          </p:cNvPr>
          <p:cNvPicPr>
            <a:picLocks noChangeAspect="1"/>
          </p:cNvPicPr>
          <p:nvPr userDrawn="1"/>
        </p:nvPicPr>
        <p:blipFill>
          <a:blip r:embed="rId2"/>
          <a:stretch>
            <a:fillRect/>
          </a:stretch>
        </p:blipFill>
        <p:spPr>
          <a:xfrm>
            <a:off x="10626919" y="175155"/>
            <a:ext cx="1043387" cy="502777"/>
          </a:xfrm>
          <a:prstGeom prst="rect">
            <a:avLst/>
          </a:prstGeom>
        </p:spPr>
      </p:pic>
    </p:spTree>
    <p:extLst>
      <p:ext uri="{BB962C8B-B14F-4D97-AF65-F5344CB8AC3E}">
        <p14:creationId xmlns:p14="http://schemas.microsoft.com/office/powerpoint/2010/main" val="57941969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2col_3_vert_images">
    <p:bg>
      <p:bgPr>
        <a:solidFill>
          <a:schemeClr val="bg1"/>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8C3C7949-BCDC-1345-B9CB-0B75A9D6B497}"/>
              </a:ext>
            </a:extLst>
          </p:cNvPr>
          <p:cNvGrpSpPr/>
          <p:nvPr userDrawn="1"/>
        </p:nvGrpSpPr>
        <p:grpSpPr>
          <a:xfrm>
            <a:off x="0" y="0"/>
            <a:ext cx="12192000" cy="1005840"/>
            <a:chOff x="0" y="0"/>
            <a:chExt cx="12192000" cy="1005840"/>
          </a:xfrm>
        </p:grpSpPr>
        <p:sp>
          <p:nvSpPr>
            <p:cNvPr id="22" name="Freeform 21">
              <a:extLst>
                <a:ext uri="{FF2B5EF4-FFF2-40B4-BE49-F238E27FC236}">
                  <a16:creationId xmlns:a16="http://schemas.microsoft.com/office/drawing/2014/main" id="{4E99FA58-C5AA-654A-85FA-C6DE8D212004}"/>
                </a:ext>
              </a:extLst>
            </p:cNvPr>
            <p:cNvSpPr/>
            <p:nvPr/>
          </p:nvSpPr>
          <p:spPr>
            <a:xfrm rot="5400000" flipH="1">
              <a:off x="9174456" y="-2016913"/>
              <a:ext cx="1000630" cy="5034455"/>
            </a:xfrm>
            <a:custGeom>
              <a:avLst/>
              <a:gdLst>
                <a:gd name="connsiteX0" fmla="*/ 6857998 w 6857998"/>
                <a:gd name="connsiteY0" fmla="*/ 4289381 h 4404947"/>
                <a:gd name="connsiteX1" fmla="*/ 6857998 w 6857998"/>
                <a:gd name="connsiteY1" fmla="*/ 4404947 h 4404947"/>
                <a:gd name="connsiteX2" fmla="*/ 0 w 6857998"/>
                <a:gd name="connsiteY2" fmla="*/ 4404947 h 4404947"/>
                <a:gd name="connsiteX3" fmla="*/ 0 w 6857998"/>
                <a:gd name="connsiteY3" fmla="*/ 0 h 4404947"/>
              </a:gdLst>
              <a:ahLst/>
              <a:cxnLst>
                <a:cxn ang="0">
                  <a:pos x="connsiteX0" y="connsiteY0"/>
                </a:cxn>
                <a:cxn ang="0">
                  <a:pos x="connsiteX1" y="connsiteY1"/>
                </a:cxn>
                <a:cxn ang="0">
                  <a:pos x="connsiteX2" y="connsiteY2"/>
                </a:cxn>
                <a:cxn ang="0">
                  <a:pos x="connsiteX3" y="connsiteY3"/>
                </a:cxn>
              </a:cxnLst>
              <a:rect l="l" t="t" r="r" b="b"/>
              <a:pathLst>
                <a:path w="6857998" h="4404947">
                  <a:moveTo>
                    <a:pt x="6857998" y="4289381"/>
                  </a:moveTo>
                  <a:lnTo>
                    <a:pt x="6857998" y="4404947"/>
                  </a:lnTo>
                  <a:lnTo>
                    <a:pt x="0" y="4404947"/>
                  </a:lnTo>
                  <a:lnTo>
                    <a:pt x="0" y="0"/>
                  </a:lnTo>
                  <a:close/>
                </a:path>
              </a:pathLst>
            </a:custGeom>
            <a:gradFill>
              <a:gsLst>
                <a:gs pos="40000">
                  <a:schemeClr val="accent2">
                    <a:alpha val="21000"/>
                  </a:schemeClr>
                </a:gs>
                <a:gs pos="3000">
                  <a:schemeClr val="accent2">
                    <a:alpha val="65000"/>
                  </a:schemeClr>
                </a:gs>
                <a:gs pos="8000">
                  <a:schemeClr val="accent2">
                    <a:alpha val="43000"/>
                  </a:schemeClr>
                </a:gs>
                <a:gs pos="0">
                  <a:schemeClr val="accent2">
                    <a:alpha val="80000"/>
                  </a:schemeClr>
                </a:gs>
                <a:gs pos="71000">
                  <a:schemeClr val="accent2">
                    <a:alpha val="7000"/>
                  </a:schemeClr>
                </a:gs>
                <a:gs pos="82000">
                  <a:schemeClr val="accent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a:extLst>
                <a:ext uri="{FF2B5EF4-FFF2-40B4-BE49-F238E27FC236}">
                  <a16:creationId xmlns:a16="http://schemas.microsoft.com/office/drawing/2014/main" id="{21566707-C38F-E84E-9C76-AFE3ECC235E6}"/>
                </a:ext>
              </a:extLst>
            </p:cNvPr>
            <p:cNvSpPr/>
            <p:nvPr/>
          </p:nvSpPr>
          <p:spPr>
            <a:xfrm rot="16200000">
              <a:off x="10982766" y="-208604"/>
              <a:ext cx="492539" cy="1925928"/>
            </a:xfrm>
            <a:custGeom>
              <a:avLst/>
              <a:gdLst>
                <a:gd name="connsiteX0" fmla="*/ 6857998 w 6857998"/>
                <a:gd name="connsiteY0" fmla="*/ 4289381 h 4404947"/>
                <a:gd name="connsiteX1" fmla="*/ 6857998 w 6857998"/>
                <a:gd name="connsiteY1" fmla="*/ 4404947 h 4404947"/>
                <a:gd name="connsiteX2" fmla="*/ 0 w 6857998"/>
                <a:gd name="connsiteY2" fmla="*/ 4404947 h 4404947"/>
                <a:gd name="connsiteX3" fmla="*/ 0 w 6857998"/>
                <a:gd name="connsiteY3" fmla="*/ 0 h 4404947"/>
              </a:gdLst>
              <a:ahLst/>
              <a:cxnLst>
                <a:cxn ang="0">
                  <a:pos x="connsiteX0" y="connsiteY0"/>
                </a:cxn>
                <a:cxn ang="0">
                  <a:pos x="connsiteX1" y="connsiteY1"/>
                </a:cxn>
                <a:cxn ang="0">
                  <a:pos x="connsiteX2" y="connsiteY2"/>
                </a:cxn>
                <a:cxn ang="0">
                  <a:pos x="connsiteX3" y="connsiteY3"/>
                </a:cxn>
              </a:cxnLst>
              <a:rect l="l" t="t" r="r" b="b"/>
              <a:pathLst>
                <a:path w="6857998" h="4404947">
                  <a:moveTo>
                    <a:pt x="6857998" y="4289381"/>
                  </a:moveTo>
                  <a:lnTo>
                    <a:pt x="6857998" y="4404947"/>
                  </a:lnTo>
                  <a:lnTo>
                    <a:pt x="0" y="4404947"/>
                  </a:lnTo>
                  <a:lnTo>
                    <a:pt x="0" y="0"/>
                  </a:lnTo>
                  <a:close/>
                </a:path>
              </a:pathLst>
            </a:custGeom>
            <a:gradFill>
              <a:gsLst>
                <a:gs pos="61000">
                  <a:schemeClr val="accent2">
                    <a:alpha val="21000"/>
                  </a:schemeClr>
                </a:gs>
                <a:gs pos="5000">
                  <a:schemeClr val="accent2">
                    <a:alpha val="65000"/>
                  </a:schemeClr>
                </a:gs>
                <a:gs pos="12000">
                  <a:schemeClr val="accent2">
                    <a:alpha val="43000"/>
                  </a:schemeClr>
                </a:gs>
                <a:gs pos="0">
                  <a:schemeClr val="accent2">
                    <a:alpha val="80000"/>
                  </a:schemeClr>
                </a:gs>
                <a:gs pos="79000">
                  <a:schemeClr val="accent2">
                    <a:alpha val="7000"/>
                  </a:schemeClr>
                </a:gs>
                <a:gs pos="88000">
                  <a:schemeClr val="accent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299F1EE-BB76-C841-8CB9-2864A3FFDFF5}"/>
                </a:ext>
              </a:extLst>
            </p:cNvPr>
            <p:cNvSpPr/>
            <p:nvPr/>
          </p:nvSpPr>
          <p:spPr bwMode="auto">
            <a:xfrm rot="10800000">
              <a:off x="0" y="996696"/>
              <a:ext cx="12192000" cy="9144"/>
            </a:xfrm>
            <a:prstGeom prst="rect">
              <a:avLst/>
            </a:prstGeom>
            <a:gradFill>
              <a:gsLst>
                <a:gs pos="56000">
                  <a:schemeClr val="accent2">
                    <a:alpha val="21000"/>
                  </a:schemeClr>
                </a:gs>
                <a:gs pos="6000">
                  <a:schemeClr val="accent2">
                    <a:alpha val="65000"/>
                  </a:schemeClr>
                </a:gs>
                <a:gs pos="13000">
                  <a:schemeClr val="accent2">
                    <a:alpha val="43000"/>
                  </a:schemeClr>
                </a:gs>
                <a:gs pos="0">
                  <a:schemeClr val="accent2">
                    <a:alpha val="80000"/>
                  </a:schemeClr>
                </a:gs>
                <a:gs pos="79000">
                  <a:schemeClr val="accent2">
                    <a:alpha val="7000"/>
                  </a:schemeClr>
                </a:gs>
                <a:gs pos="92000">
                  <a:schemeClr val="accent2">
                    <a:alpha val="0"/>
                  </a:schemeClr>
                </a:gs>
              </a:gsLst>
              <a:lin ang="0" scaled="0"/>
            </a:gradFill>
            <a:ln>
              <a:noFill/>
            </a:ln>
          </p:spPr>
          <p:txBody>
            <a:bodyPr wrap="none" lIns="82058" tIns="41029" rIns="82058" bIns="41029" rtlCol="0" anchor="ctr"/>
            <a:lstStyle/>
            <a:p>
              <a:pPr algn="ctr" defTabSz="914382"/>
              <a:endParaRPr lang="en-US" sz="1400">
                <a:solidFill>
                  <a:srgbClr val="FFFFFF"/>
                </a:solidFill>
                <a:cs typeface="Arial" panose="020B0604020202020204" pitchFamily="34" charset="0"/>
              </a:endParaRPr>
            </a:p>
          </p:txBody>
        </p:sp>
      </p:grpSp>
      <p:sp>
        <p:nvSpPr>
          <p:cNvPr id="4" name="Title 3">
            <a:extLst>
              <a:ext uri="{FF2B5EF4-FFF2-40B4-BE49-F238E27FC236}">
                <a16:creationId xmlns:a16="http://schemas.microsoft.com/office/drawing/2014/main" id="{735F1EB9-A388-E346-855E-B203065EEE67}"/>
              </a:ext>
            </a:extLst>
          </p:cNvPr>
          <p:cNvSpPr>
            <a:spLocks noGrp="1"/>
          </p:cNvSpPr>
          <p:nvPr>
            <p:ph type="title"/>
          </p:nvPr>
        </p:nvSpPr>
        <p:spPr/>
        <p:txBody>
          <a:bodyPr/>
          <a:lstStyle/>
          <a:p>
            <a:r>
              <a:rPr lang="en-US"/>
              <a:t>Click to edit Master title style</a:t>
            </a:r>
          </a:p>
        </p:txBody>
      </p:sp>
      <p:sp>
        <p:nvSpPr>
          <p:cNvPr id="8" name="Content Placeholder 7">
            <a:extLst>
              <a:ext uri="{FF2B5EF4-FFF2-40B4-BE49-F238E27FC236}">
                <a16:creationId xmlns:a16="http://schemas.microsoft.com/office/drawing/2014/main" id="{6B7866D6-16D9-8546-BE1D-4854A12BBEF0}"/>
              </a:ext>
            </a:extLst>
          </p:cNvPr>
          <p:cNvSpPr>
            <a:spLocks noGrp="1"/>
          </p:cNvSpPr>
          <p:nvPr>
            <p:ph sz="quarter" idx="11"/>
          </p:nvPr>
        </p:nvSpPr>
        <p:spPr>
          <a:xfrm>
            <a:off x="6216650" y="1506538"/>
            <a:ext cx="5619750" cy="4576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3D1C68BC-1163-6043-B09C-BD597AC46038}"/>
              </a:ext>
            </a:extLst>
          </p:cNvPr>
          <p:cNvSpPr>
            <a:spLocks noGrp="1"/>
          </p:cNvSpPr>
          <p:nvPr>
            <p:ph type="ftr" sz="quarter" idx="12"/>
          </p:nvPr>
        </p:nvSpPr>
        <p:spPr/>
        <p:txBody>
          <a:bodyPr/>
          <a:lstStyle/>
          <a:p>
            <a:endParaRPr lang="en-US"/>
          </a:p>
        </p:txBody>
      </p:sp>
      <p:sp>
        <p:nvSpPr>
          <p:cNvPr id="10" name="Slide Number Placeholder 9">
            <a:extLst>
              <a:ext uri="{FF2B5EF4-FFF2-40B4-BE49-F238E27FC236}">
                <a16:creationId xmlns:a16="http://schemas.microsoft.com/office/drawing/2014/main" id="{6984FDEF-F83D-2C4F-96E2-7A5CBECBFD9E}"/>
              </a:ext>
            </a:extLst>
          </p:cNvPr>
          <p:cNvSpPr>
            <a:spLocks noGrp="1"/>
          </p:cNvSpPr>
          <p:nvPr>
            <p:ph type="sldNum" sz="quarter" idx="13"/>
          </p:nvPr>
        </p:nvSpPr>
        <p:spPr/>
        <p:txBody>
          <a:bodyPr/>
          <a:lstStyle/>
          <a:p>
            <a:fld id="{48DFB9AE-CD3E-2F48-AAED-9C6034C3B865}" type="slidenum">
              <a:rPr lang="en-US" smtClean="0"/>
              <a:t>‹#›</a:t>
            </a:fld>
            <a:endParaRPr lang="en-US"/>
          </a:p>
        </p:txBody>
      </p:sp>
      <p:sp>
        <p:nvSpPr>
          <p:cNvPr id="15" name="Picture Placeholder 4">
            <a:extLst>
              <a:ext uri="{FF2B5EF4-FFF2-40B4-BE49-F238E27FC236}">
                <a16:creationId xmlns:a16="http://schemas.microsoft.com/office/drawing/2014/main" id="{4F112554-4362-224B-B75E-C517E2D83B2B}"/>
              </a:ext>
            </a:extLst>
          </p:cNvPr>
          <p:cNvSpPr>
            <a:spLocks noGrp="1"/>
          </p:cNvSpPr>
          <p:nvPr>
            <p:ph type="pic" sz="quarter" idx="16"/>
          </p:nvPr>
        </p:nvSpPr>
        <p:spPr>
          <a:xfrm>
            <a:off x="360904" y="1506538"/>
            <a:ext cx="2748584" cy="4138888"/>
          </a:xfrm>
          <a:pattFill prst="pct20">
            <a:fgClr>
              <a:schemeClr val="accent1"/>
            </a:fgClr>
            <a:bgClr>
              <a:schemeClr val="bg1"/>
            </a:bgClr>
          </a:pattFill>
        </p:spPr>
        <p:txBody>
          <a:bodyPr tIns="457200"/>
          <a:lstStyle>
            <a:lvl1pPr marL="0" indent="0" algn="ctr">
              <a:buFontTx/>
              <a:buNone/>
              <a:defRPr/>
            </a:lvl1pPr>
          </a:lstStyle>
          <a:p>
            <a:r>
              <a:rPr lang="en-US"/>
              <a:t>Click icon to add picture</a:t>
            </a:r>
          </a:p>
        </p:txBody>
      </p:sp>
      <p:sp>
        <p:nvSpPr>
          <p:cNvPr id="12" name="Picture Placeholder 4">
            <a:extLst>
              <a:ext uri="{FF2B5EF4-FFF2-40B4-BE49-F238E27FC236}">
                <a16:creationId xmlns:a16="http://schemas.microsoft.com/office/drawing/2014/main" id="{CD1FFB24-C279-7140-86E7-BB93CCB34445}"/>
              </a:ext>
            </a:extLst>
          </p:cNvPr>
          <p:cNvSpPr>
            <a:spLocks noGrp="1"/>
          </p:cNvSpPr>
          <p:nvPr>
            <p:ph type="pic" sz="quarter" idx="15"/>
          </p:nvPr>
        </p:nvSpPr>
        <p:spPr>
          <a:xfrm>
            <a:off x="3226767" y="1506538"/>
            <a:ext cx="2748584" cy="2011914"/>
          </a:xfrm>
          <a:pattFill prst="pct20">
            <a:fgClr>
              <a:schemeClr val="accent1"/>
            </a:fgClr>
            <a:bgClr>
              <a:schemeClr val="bg1"/>
            </a:bgClr>
          </a:pattFill>
        </p:spPr>
        <p:txBody>
          <a:bodyPr tIns="457200"/>
          <a:lstStyle>
            <a:lvl1pPr marL="0" indent="0" algn="ctr">
              <a:buFontTx/>
              <a:buNone/>
              <a:defRPr/>
            </a:lvl1pPr>
          </a:lstStyle>
          <a:p>
            <a:r>
              <a:rPr lang="en-US"/>
              <a:t>Click icon to add picture</a:t>
            </a:r>
          </a:p>
        </p:txBody>
      </p:sp>
      <p:sp>
        <p:nvSpPr>
          <p:cNvPr id="13" name="Picture Placeholder 4">
            <a:extLst>
              <a:ext uri="{FF2B5EF4-FFF2-40B4-BE49-F238E27FC236}">
                <a16:creationId xmlns:a16="http://schemas.microsoft.com/office/drawing/2014/main" id="{3826C3B5-9557-EB45-A8B2-2882FD38FB25}"/>
              </a:ext>
            </a:extLst>
          </p:cNvPr>
          <p:cNvSpPr>
            <a:spLocks noGrp="1"/>
          </p:cNvSpPr>
          <p:nvPr>
            <p:ph type="pic" sz="quarter" idx="17"/>
          </p:nvPr>
        </p:nvSpPr>
        <p:spPr>
          <a:xfrm>
            <a:off x="3226767" y="3633512"/>
            <a:ext cx="2748584" cy="2011914"/>
          </a:xfrm>
          <a:pattFill prst="pct20">
            <a:fgClr>
              <a:schemeClr val="accent1"/>
            </a:fgClr>
            <a:bgClr>
              <a:schemeClr val="bg1"/>
            </a:bgClr>
          </a:pattFill>
        </p:spPr>
        <p:txBody>
          <a:bodyPr tIns="457200"/>
          <a:lstStyle>
            <a:lvl1pPr marL="0" indent="0" algn="ctr">
              <a:buFontTx/>
              <a:buNone/>
              <a:defRPr/>
            </a:lvl1pPr>
          </a:lstStyle>
          <a:p>
            <a:r>
              <a:rPr lang="en-US"/>
              <a:t>Click icon to add picture</a:t>
            </a:r>
          </a:p>
        </p:txBody>
      </p:sp>
      <p:sp>
        <p:nvSpPr>
          <p:cNvPr id="25" name="Rectangle 24">
            <a:extLst>
              <a:ext uri="{FF2B5EF4-FFF2-40B4-BE49-F238E27FC236}">
                <a16:creationId xmlns:a16="http://schemas.microsoft.com/office/drawing/2014/main" id="{A38DD310-5FA9-824F-9EBB-E62D419E5D73}"/>
              </a:ext>
            </a:extLst>
          </p:cNvPr>
          <p:cNvSpPr/>
          <p:nvPr userDrawn="1"/>
        </p:nvSpPr>
        <p:spPr bwMode="auto">
          <a:xfrm rot="5400000">
            <a:off x="3485388" y="3607309"/>
            <a:ext cx="5212080" cy="9144"/>
          </a:xfrm>
          <a:prstGeom prst="rect">
            <a:avLst/>
          </a:prstGeom>
          <a:gradFill>
            <a:gsLst>
              <a:gs pos="56000">
                <a:schemeClr val="accent2">
                  <a:alpha val="21000"/>
                </a:schemeClr>
              </a:gs>
              <a:gs pos="6000">
                <a:schemeClr val="accent2">
                  <a:alpha val="65000"/>
                </a:schemeClr>
              </a:gs>
              <a:gs pos="13000">
                <a:schemeClr val="accent2">
                  <a:alpha val="43000"/>
                </a:schemeClr>
              </a:gs>
              <a:gs pos="0">
                <a:schemeClr val="accent2">
                  <a:alpha val="80000"/>
                </a:schemeClr>
              </a:gs>
              <a:gs pos="79000">
                <a:schemeClr val="accent2">
                  <a:alpha val="7000"/>
                </a:schemeClr>
              </a:gs>
              <a:gs pos="92000">
                <a:schemeClr val="accent2">
                  <a:alpha val="0"/>
                </a:schemeClr>
              </a:gs>
            </a:gsLst>
            <a:lin ang="0" scaled="0"/>
          </a:gradFill>
          <a:ln>
            <a:noFill/>
          </a:ln>
        </p:spPr>
        <p:txBody>
          <a:bodyPr wrap="none" lIns="82058" tIns="41029" rIns="82058" bIns="41029" rtlCol="0" anchor="ctr"/>
          <a:lstStyle/>
          <a:p>
            <a:pPr algn="ctr" defTabSz="914382"/>
            <a:endParaRPr lang="en-US" sz="1400">
              <a:solidFill>
                <a:srgbClr val="FFFFFF"/>
              </a:solidFill>
              <a:cs typeface="Arial" panose="020B0604020202020204" pitchFamily="34" charset="0"/>
            </a:endParaRPr>
          </a:p>
        </p:txBody>
      </p:sp>
      <p:pic>
        <p:nvPicPr>
          <p:cNvPr id="16" name="Picture 15" descr="A close up of a sign&#10;&#10;Description automatically generated">
            <a:extLst>
              <a:ext uri="{FF2B5EF4-FFF2-40B4-BE49-F238E27FC236}">
                <a16:creationId xmlns:a16="http://schemas.microsoft.com/office/drawing/2014/main" id="{2BC6717D-D7FA-4429-A888-9CE7F2F11DC3}"/>
              </a:ext>
            </a:extLst>
          </p:cNvPr>
          <p:cNvPicPr>
            <a:picLocks noChangeAspect="1"/>
          </p:cNvPicPr>
          <p:nvPr userDrawn="1"/>
        </p:nvPicPr>
        <p:blipFill>
          <a:blip r:embed="rId2"/>
          <a:stretch>
            <a:fillRect/>
          </a:stretch>
        </p:blipFill>
        <p:spPr>
          <a:xfrm>
            <a:off x="10626919" y="175155"/>
            <a:ext cx="1043387" cy="502777"/>
          </a:xfrm>
          <a:prstGeom prst="rect">
            <a:avLst/>
          </a:prstGeom>
        </p:spPr>
      </p:pic>
    </p:spTree>
    <p:extLst>
      <p:ext uri="{BB962C8B-B14F-4D97-AF65-F5344CB8AC3E}">
        <p14:creationId xmlns:p14="http://schemas.microsoft.com/office/powerpoint/2010/main" val="239681993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_2col_2_horz_images">
    <p:bg>
      <p:bgPr>
        <a:solidFill>
          <a:schemeClr val="bg1"/>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C7429C9-7042-7342-AFCA-EE4305C9020A}"/>
              </a:ext>
            </a:extLst>
          </p:cNvPr>
          <p:cNvGrpSpPr/>
          <p:nvPr userDrawn="1"/>
        </p:nvGrpSpPr>
        <p:grpSpPr>
          <a:xfrm>
            <a:off x="0" y="0"/>
            <a:ext cx="12192000" cy="1005840"/>
            <a:chOff x="0" y="0"/>
            <a:chExt cx="12192000" cy="1005840"/>
          </a:xfrm>
        </p:grpSpPr>
        <p:sp>
          <p:nvSpPr>
            <p:cNvPr id="21" name="Freeform 20">
              <a:extLst>
                <a:ext uri="{FF2B5EF4-FFF2-40B4-BE49-F238E27FC236}">
                  <a16:creationId xmlns:a16="http://schemas.microsoft.com/office/drawing/2014/main" id="{4B031352-29DB-DB4E-A4DB-9C546B1C9981}"/>
                </a:ext>
              </a:extLst>
            </p:cNvPr>
            <p:cNvSpPr/>
            <p:nvPr/>
          </p:nvSpPr>
          <p:spPr>
            <a:xfrm rot="5400000" flipH="1">
              <a:off x="9174456" y="-2016913"/>
              <a:ext cx="1000630" cy="5034455"/>
            </a:xfrm>
            <a:custGeom>
              <a:avLst/>
              <a:gdLst>
                <a:gd name="connsiteX0" fmla="*/ 6857998 w 6857998"/>
                <a:gd name="connsiteY0" fmla="*/ 4289381 h 4404947"/>
                <a:gd name="connsiteX1" fmla="*/ 6857998 w 6857998"/>
                <a:gd name="connsiteY1" fmla="*/ 4404947 h 4404947"/>
                <a:gd name="connsiteX2" fmla="*/ 0 w 6857998"/>
                <a:gd name="connsiteY2" fmla="*/ 4404947 h 4404947"/>
                <a:gd name="connsiteX3" fmla="*/ 0 w 6857998"/>
                <a:gd name="connsiteY3" fmla="*/ 0 h 4404947"/>
              </a:gdLst>
              <a:ahLst/>
              <a:cxnLst>
                <a:cxn ang="0">
                  <a:pos x="connsiteX0" y="connsiteY0"/>
                </a:cxn>
                <a:cxn ang="0">
                  <a:pos x="connsiteX1" y="connsiteY1"/>
                </a:cxn>
                <a:cxn ang="0">
                  <a:pos x="connsiteX2" y="connsiteY2"/>
                </a:cxn>
                <a:cxn ang="0">
                  <a:pos x="connsiteX3" y="connsiteY3"/>
                </a:cxn>
              </a:cxnLst>
              <a:rect l="l" t="t" r="r" b="b"/>
              <a:pathLst>
                <a:path w="6857998" h="4404947">
                  <a:moveTo>
                    <a:pt x="6857998" y="4289381"/>
                  </a:moveTo>
                  <a:lnTo>
                    <a:pt x="6857998" y="4404947"/>
                  </a:lnTo>
                  <a:lnTo>
                    <a:pt x="0" y="4404947"/>
                  </a:lnTo>
                  <a:lnTo>
                    <a:pt x="0" y="0"/>
                  </a:lnTo>
                  <a:close/>
                </a:path>
              </a:pathLst>
            </a:custGeom>
            <a:gradFill>
              <a:gsLst>
                <a:gs pos="40000">
                  <a:schemeClr val="accent2">
                    <a:alpha val="21000"/>
                  </a:schemeClr>
                </a:gs>
                <a:gs pos="3000">
                  <a:schemeClr val="accent2">
                    <a:alpha val="65000"/>
                  </a:schemeClr>
                </a:gs>
                <a:gs pos="8000">
                  <a:schemeClr val="accent2">
                    <a:alpha val="43000"/>
                  </a:schemeClr>
                </a:gs>
                <a:gs pos="0">
                  <a:schemeClr val="accent2">
                    <a:alpha val="80000"/>
                  </a:schemeClr>
                </a:gs>
                <a:gs pos="71000">
                  <a:schemeClr val="accent2">
                    <a:alpha val="7000"/>
                  </a:schemeClr>
                </a:gs>
                <a:gs pos="82000">
                  <a:schemeClr val="accent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C730A40C-5094-5A4B-B363-CEC34AEEEF5E}"/>
                </a:ext>
              </a:extLst>
            </p:cNvPr>
            <p:cNvSpPr/>
            <p:nvPr/>
          </p:nvSpPr>
          <p:spPr>
            <a:xfrm rot="16200000">
              <a:off x="10982766" y="-208604"/>
              <a:ext cx="492539" cy="1925928"/>
            </a:xfrm>
            <a:custGeom>
              <a:avLst/>
              <a:gdLst>
                <a:gd name="connsiteX0" fmla="*/ 6857998 w 6857998"/>
                <a:gd name="connsiteY0" fmla="*/ 4289381 h 4404947"/>
                <a:gd name="connsiteX1" fmla="*/ 6857998 w 6857998"/>
                <a:gd name="connsiteY1" fmla="*/ 4404947 h 4404947"/>
                <a:gd name="connsiteX2" fmla="*/ 0 w 6857998"/>
                <a:gd name="connsiteY2" fmla="*/ 4404947 h 4404947"/>
                <a:gd name="connsiteX3" fmla="*/ 0 w 6857998"/>
                <a:gd name="connsiteY3" fmla="*/ 0 h 4404947"/>
              </a:gdLst>
              <a:ahLst/>
              <a:cxnLst>
                <a:cxn ang="0">
                  <a:pos x="connsiteX0" y="connsiteY0"/>
                </a:cxn>
                <a:cxn ang="0">
                  <a:pos x="connsiteX1" y="connsiteY1"/>
                </a:cxn>
                <a:cxn ang="0">
                  <a:pos x="connsiteX2" y="connsiteY2"/>
                </a:cxn>
                <a:cxn ang="0">
                  <a:pos x="connsiteX3" y="connsiteY3"/>
                </a:cxn>
              </a:cxnLst>
              <a:rect l="l" t="t" r="r" b="b"/>
              <a:pathLst>
                <a:path w="6857998" h="4404947">
                  <a:moveTo>
                    <a:pt x="6857998" y="4289381"/>
                  </a:moveTo>
                  <a:lnTo>
                    <a:pt x="6857998" y="4404947"/>
                  </a:lnTo>
                  <a:lnTo>
                    <a:pt x="0" y="4404947"/>
                  </a:lnTo>
                  <a:lnTo>
                    <a:pt x="0" y="0"/>
                  </a:lnTo>
                  <a:close/>
                </a:path>
              </a:pathLst>
            </a:custGeom>
            <a:gradFill>
              <a:gsLst>
                <a:gs pos="61000">
                  <a:schemeClr val="accent2">
                    <a:alpha val="21000"/>
                  </a:schemeClr>
                </a:gs>
                <a:gs pos="5000">
                  <a:schemeClr val="accent2">
                    <a:alpha val="65000"/>
                  </a:schemeClr>
                </a:gs>
                <a:gs pos="12000">
                  <a:schemeClr val="accent2">
                    <a:alpha val="43000"/>
                  </a:schemeClr>
                </a:gs>
                <a:gs pos="0">
                  <a:schemeClr val="accent2">
                    <a:alpha val="80000"/>
                  </a:schemeClr>
                </a:gs>
                <a:gs pos="79000">
                  <a:schemeClr val="accent2">
                    <a:alpha val="7000"/>
                  </a:schemeClr>
                </a:gs>
                <a:gs pos="88000">
                  <a:schemeClr val="accent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63F3593-B2F2-1D47-9529-DE66855D1088}"/>
                </a:ext>
              </a:extLst>
            </p:cNvPr>
            <p:cNvSpPr/>
            <p:nvPr/>
          </p:nvSpPr>
          <p:spPr bwMode="auto">
            <a:xfrm rot="10800000">
              <a:off x="0" y="996696"/>
              <a:ext cx="12192000" cy="9144"/>
            </a:xfrm>
            <a:prstGeom prst="rect">
              <a:avLst/>
            </a:prstGeom>
            <a:gradFill>
              <a:gsLst>
                <a:gs pos="56000">
                  <a:schemeClr val="accent2">
                    <a:alpha val="21000"/>
                  </a:schemeClr>
                </a:gs>
                <a:gs pos="6000">
                  <a:schemeClr val="accent2">
                    <a:alpha val="65000"/>
                  </a:schemeClr>
                </a:gs>
                <a:gs pos="13000">
                  <a:schemeClr val="accent2">
                    <a:alpha val="43000"/>
                  </a:schemeClr>
                </a:gs>
                <a:gs pos="0">
                  <a:schemeClr val="accent2">
                    <a:alpha val="80000"/>
                  </a:schemeClr>
                </a:gs>
                <a:gs pos="79000">
                  <a:schemeClr val="accent2">
                    <a:alpha val="7000"/>
                  </a:schemeClr>
                </a:gs>
                <a:gs pos="92000">
                  <a:schemeClr val="accent2">
                    <a:alpha val="0"/>
                  </a:schemeClr>
                </a:gs>
              </a:gsLst>
              <a:lin ang="0" scaled="0"/>
            </a:gradFill>
            <a:ln>
              <a:noFill/>
            </a:ln>
          </p:spPr>
          <p:txBody>
            <a:bodyPr wrap="none" lIns="82058" tIns="41029" rIns="82058" bIns="41029" rtlCol="0" anchor="ctr"/>
            <a:lstStyle/>
            <a:p>
              <a:pPr algn="ctr" defTabSz="914382"/>
              <a:endParaRPr lang="en-US" sz="1400">
                <a:solidFill>
                  <a:srgbClr val="FFFFFF"/>
                </a:solidFill>
                <a:cs typeface="Arial" panose="020B0604020202020204" pitchFamily="34" charset="0"/>
              </a:endParaRPr>
            </a:p>
          </p:txBody>
        </p:sp>
      </p:grpSp>
      <p:sp>
        <p:nvSpPr>
          <p:cNvPr id="4" name="Title 3">
            <a:extLst>
              <a:ext uri="{FF2B5EF4-FFF2-40B4-BE49-F238E27FC236}">
                <a16:creationId xmlns:a16="http://schemas.microsoft.com/office/drawing/2014/main" id="{735F1EB9-A388-E346-855E-B203065EEE67}"/>
              </a:ext>
            </a:extLst>
          </p:cNvPr>
          <p:cNvSpPr>
            <a:spLocks noGrp="1"/>
          </p:cNvSpPr>
          <p:nvPr>
            <p:ph type="title"/>
          </p:nvPr>
        </p:nvSpPr>
        <p:spPr/>
        <p:txBody>
          <a:bodyPr/>
          <a:lstStyle/>
          <a:p>
            <a:r>
              <a:rPr lang="en-US"/>
              <a:t>Click to edit Master title style</a:t>
            </a:r>
          </a:p>
        </p:txBody>
      </p:sp>
      <p:sp>
        <p:nvSpPr>
          <p:cNvPr id="8" name="Content Placeholder 7">
            <a:extLst>
              <a:ext uri="{FF2B5EF4-FFF2-40B4-BE49-F238E27FC236}">
                <a16:creationId xmlns:a16="http://schemas.microsoft.com/office/drawing/2014/main" id="{6B7866D6-16D9-8546-BE1D-4854A12BBEF0}"/>
              </a:ext>
            </a:extLst>
          </p:cNvPr>
          <p:cNvSpPr>
            <a:spLocks noGrp="1"/>
          </p:cNvSpPr>
          <p:nvPr>
            <p:ph sz="quarter" idx="11"/>
          </p:nvPr>
        </p:nvSpPr>
        <p:spPr>
          <a:xfrm>
            <a:off x="6216650" y="1506538"/>
            <a:ext cx="5619750" cy="4576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3D1C68BC-1163-6043-B09C-BD597AC46038}"/>
              </a:ext>
            </a:extLst>
          </p:cNvPr>
          <p:cNvSpPr>
            <a:spLocks noGrp="1"/>
          </p:cNvSpPr>
          <p:nvPr>
            <p:ph type="ftr" sz="quarter" idx="12"/>
          </p:nvPr>
        </p:nvSpPr>
        <p:spPr/>
        <p:txBody>
          <a:bodyPr/>
          <a:lstStyle/>
          <a:p>
            <a:endParaRPr lang="en-US"/>
          </a:p>
        </p:txBody>
      </p:sp>
      <p:sp>
        <p:nvSpPr>
          <p:cNvPr id="10" name="Slide Number Placeholder 9">
            <a:extLst>
              <a:ext uri="{FF2B5EF4-FFF2-40B4-BE49-F238E27FC236}">
                <a16:creationId xmlns:a16="http://schemas.microsoft.com/office/drawing/2014/main" id="{6984FDEF-F83D-2C4F-96E2-7A5CBECBFD9E}"/>
              </a:ext>
            </a:extLst>
          </p:cNvPr>
          <p:cNvSpPr>
            <a:spLocks noGrp="1"/>
          </p:cNvSpPr>
          <p:nvPr>
            <p:ph type="sldNum" sz="quarter" idx="13"/>
          </p:nvPr>
        </p:nvSpPr>
        <p:spPr/>
        <p:txBody>
          <a:bodyPr/>
          <a:lstStyle/>
          <a:p>
            <a:fld id="{48DFB9AE-CD3E-2F48-AAED-9C6034C3B865}" type="slidenum">
              <a:rPr lang="en-US" smtClean="0"/>
              <a:t>‹#›</a:t>
            </a:fld>
            <a:endParaRPr lang="en-US"/>
          </a:p>
        </p:txBody>
      </p:sp>
      <p:sp>
        <p:nvSpPr>
          <p:cNvPr id="12" name="Picture Placeholder 4">
            <a:extLst>
              <a:ext uri="{FF2B5EF4-FFF2-40B4-BE49-F238E27FC236}">
                <a16:creationId xmlns:a16="http://schemas.microsoft.com/office/drawing/2014/main" id="{57F9D7C0-3C65-8A42-BB74-BE0376E505CF}"/>
              </a:ext>
            </a:extLst>
          </p:cNvPr>
          <p:cNvSpPr>
            <a:spLocks noGrp="1"/>
          </p:cNvSpPr>
          <p:nvPr>
            <p:ph type="pic" sz="quarter" idx="14"/>
          </p:nvPr>
        </p:nvSpPr>
        <p:spPr>
          <a:xfrm>
            <a:off x="352425" y="1506538"/>
            <a:ext cx="5626100" cy="2011914"/>
          </a:xfrm>
          <a:pattFill prst="pct20">
            <a:fgClr>
              <a:schemeClr val="accent1"/>
            </a:fgClr>
            <a:bgClr>
              <a:schemeClr val="bg1"/>
            </a:bgClr>
          </a:pattFill>
        </p:spPr>
        <p:txBody>
          <a:bodyPr tIns="457200"/>
          <a:lstStyle>
            <a:lvl1pPr marL="0" indent="0" algn="ctr">
              <a:buFontTx/>
              <a:buNone/>
              <a:defRPr/>
            </a:lvl1pPr>
          </a:lstStyle>
          <a:p>
            <a:r>
              <a:rPr lang="en-US"/>
              <a:t>Click icon to add picture</a:t>
            </a:r>
          </a:p>
        </p:txBody>
      </p:sp>
      <p:sp>
        <p:nvSpPr>
          <p:cNvPr id="16" name="Picture Placeholder 4">
            <a:extLst>
              <a:ext uri="{FF2B5EF4-FFF2-40B4-BE49-F238E27FC236}">
                <a16:creationId xmlns:a16="http://schemas.microsoft.com/office/drawing/2014/main" id="{0FB96699-3013-B040-9E44-0087490053B4}"/>
              </a:ext>
            </a:extLst>
          </p:cNvPr>
          <p:cNvSpPr>
            <a:spLocks noGrp="1"/>
          </p:cNvSpPr>
          <p:nvPr>
            <p:ph type="pic" sz="quarter" idx="16"/>
          </p:nvPr>
        </p:nvSpPr>
        <p:spPr>
          <a:xfrm>
            <a:off x="352425" y="3633512"/>
            <a:ext cx="5626100" cy="2011914"/>
          </a:xfrm>
          <a:pattFill prst="pct20">
            <a:fgClr>
              <a:schemeClr val="accent1"/>
            </a:fgClr>
            <a:bgClr>
              <a:schemeClr val="bg1"/>
            </a:bgClr>
          </a:pattFill>
        </p:spPr>
        <p:txBody>
          <a:bodyPr tIns="457200"/>
          <a:lstStyle>
            <a:lvl1pPr marL="0" indent="0" algn="ctr">
              <a:buFontTx/>
              <a:buNone/>
              <a:defRPr/>
            </a:lvl1pPr>
          </a:lstStyle>
          <a:p>
            <a:r>
              <a:rPr lang="en-US"/>
              <a:t>Click icon to add picture</a:t>
            </a:r>
          </a:p>
        </p:txBody>
      </p:sp>
      <p:sp>
        <p:nvSpPr>
          <p:cNvPr id="24" name="Rectangle 23">
            <a:extLst>
              <a:ext uri="{FF2B5EF4-FFF2-40B4-BE49-F238E27FC236}">
                <a16:creationId xmlns:a16="http://schemas.microsoft.com/office/drawing/2014/main" id="{AB87CCCD-6717-8747-B3AA-EB5F4F7EC1D8}"/>
              </a:ext>
            </a:extLst>
          </p:cNvPr>
          <p:cNvSpPr/>
          <p:nvPr userDrawn="1"/>
        </p:nvSpPr>
        <p:spPr bwMode="auto">
          <a:xfrm rot="5400000">
            <a:off x="3485388" y="3607309"/>
            <a:ext cx="5212080" cy="9144"/>
          </a:xfrm>
          <a:prstGeom prst="rect">
            <a:avLst/>
          </a:prstGeom>
          <a:gradFill>
            <a:gsLst>
              <a:gs pos="56000">
                <a:schemeClr val="accent2">
                  <a:alpha val="21000"/>
                </a:schemeClr>
              </a:gs>
              <a:gs pos="6000">
                <a:schemeClr val="accent2">
                  <a:alpha val="65000"/>
                </a:schemeClr>
              </a:gs>
              <a:gs pos="13000">
                <a:schemeClr val="accent2">
                  <a:alpha val="43000"/>
                </a:schemeClr>
              </a:gs>
              <a:gs pos="0">
                <a:schemeClr val="accent2">
                  <a:alpha val="80000"/>
                </a:schemeClr>
              </a:gs>
              <a:gs pos="79000">
                <a:schemeClr val="accent2">
                  <a:alpha val="7000"/>
                </a:schemeClr>
              </a:gs>
              <a:gs pos="92000">
                <a:schemeClr val="accent2">
                  <a:alpha val="0"/>
                </a:schemeClr>
              </a:gs>
            </a:gsLst>
            <a:lin ang="0" scaled="0"/>
          </a:gradFill>
          <a:ln>
            <a:noFill/>
          </a:ln>
        </p:spPr>
        <p:txBody>
          <a:bodyPr wrap="none" lIns="82058" tIns="41029" rIns="82058" bIns="41029" rtlCol="0" anchor="ctr"/>
          <a:lstStyle/>
          <a:p>
            <a:pPr algn="ctr" defTabSz="914382"/>
            <a:endParaRPr lang="en-US" sz="1400">
              <a:solidFill>
                <a:srgbClr val="FFFFFF"/>
              </a:solidFill>
              <a:cs typeface="Arial" panose="020B0604020202020204" pitchFamily="34" charset="0"/>
            </a:endParaRPr>
          </a:p>
        </p:txBody>
      </p:sp>
      <p:pic>
        <p:nvPicPr>
          <p:cNvPr id="14" name="Picture 13" descr="A close up of a sign&#10;&#10;Description automatically generated">
            <a:extLst>
              <a:ext uri="{FF2B5EF4-FFF2-40B4-BE49-F238E27FC236}">
                <a16:creationId xmlns:a16="http://schemas.microsoft.com/office/drawing/2014/main" id="{AB2CABE8-1ED7-4853-8293-2E26B9EE0B97}"/>
              </a:ext>
            </a:extLst>
          </p:cNvPr>
          <p:cNvPicPr>
            <a:picLocks noChangeAspect="1"/>
          </p:cNvPicPr>
          <p:nvPr userDrawn="1"/>
        </p:nvPicPr>
        <p:blipFill>
          <a:blip r:embed="rId2"/>
          <a:stretch>
            <a:fillRect/>
          </a:stretch>
        </p:blipFill>
        <p:spPr>
          <a:xfrm>
            <a:off x="10626919" y="175155"/>
            <a:ext cx="1043387" cy="502777"/>
          </a:xfrm>
          <a:prstGeom prst="rect">
            <a:avLst/>
          </a:prstGeom>
        </p:spPr>
      </p:pic>
    </p:spTree>
    <p:extLst>
      <p:ext uri="{BB962C8B-B14F-4D97-AF65-F5344CB8AC3E}">
        <p14:creationId xmlns:p14="http://schemas.microsoft.com/office/powerpoint/2010/main" val="318670934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_2col_3_horz_images">
    <p:bg>
      <p:bgPr>
        <a:solidFill>
          <a:schemeClr val="bg1"/>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02DECE40-5FFC-254D-9CA4-BE07549DCA21}"/>
              </a:ext>
            </a:extLst>
          </p:cNvPr>
          <p:cNvGrpSpPr/>
          <p:nvPr userDrawn="1"/>
        </p:nvGrpSpPr>
        <p:grpSpPr>
          <a:xfrm>
            <a:off x="0" y="0"/>
            <a:ext cx="12192000" cy="1005840"/>
            <a:chOff x="0" y="0"/>
            <a:chExt cx="12192000" cy="1005840"/>
          </a:xfrm>
        </p:grpSpPr>
        <p:sp>
          <p:nvSpPr>
            <p:cNvPr id="22" name="Freeform 21">
              <a:extLst>
                <a:ext uri="{FF2B5EF4-FFF2-40B4-BE49-F238E27FC236}">
                  <a16:creationId xmlns:a16="http://schemas.microsoft.com/office/drawing/2014/main" id="{23B7087E-C635-6349-9FB3-24ECC111C39C}"/>
                </a:ext>
              </a:extLst>
            </p:cNvPr>
            <p:cNvSpPr/>
            <p:nvPr/>
          </p:nvSpPr>
          <p:spPr>
            <a:xfrm rot="5400000" flipH="1">
              <a:off x="9174456" y="-2016913"/>
              <a:ext cx="1000630" cy="5034455"/>
            </a:xfrm>
            <a:custGeom>
              <a:avLst/>
              <a:gdLst>
                <a:gd name="connsiteX0" fmla="*/ 6857998 w 6857998"/>
                <a:gd name="connsiteY0" fmla="*/ 4289381 h 4404947"/>
                <a:gd name="connsiteX1" fmla="*/ 6857998 w 6857998"/>
                <a:gd name="connsiteY1" fmla="*/ 4404947 h 4404947"/>
                <a:gd name="connsiteX2" fmla="*/ 0 w 6857998"/>
                <a:gd name="connsiteY2" fmla="*/ 4404947 h 4404947"/>
                <a:gd name="connsiteX3" fmla="*/ 0 w 6857998"/>
                <a:gd name="connsiteY3" fmla="*/ 0 h 4404947"/>
              </a:gdLst>
              <a:ahLst/>
              <a:cxnLst>
                <a:cxn ang="0">
                  <a:pos x="connsiteX0" y="connsiteY0"/>
                </a:cxn>
                <a:cxn ang="0">
                  <a:pos x="connsiteX1" y="connsiteY1"/>
                </a:cxn>
                <a:cxn ang="0">
                  <a:pos x="connsiteX2" y="connsiteY2"/>
                </a:cxn>
                <a:cxn ang="0">
                  <a:pos x="connsiteX3" y="connsiteY3"/>
                </a:cxn>
              </a:cxnLst>
              <a:rect l="l" t="t" r="r" b="b"/>
              <a:pathLst>
                <a:path w="6857998" h="4404947">
                  <a:moveTo>
                    <a:pt x="6857998" y="4289381"/>
                  </a:moveTo>
                  <a:lnTo>
                    <a:pt x="6857998" y="4404947"/>
                  </a:lnTo>
                  <a:lnTo>
                    <a:pt x="0" y="4404947"/>
                  </a:lnTo>
                  <a:lnTo>
                    <a:pt x="0" y="0"/>
                  </a:lnTo>
                  <a:close/>
                </a:path>
              </a:pathLst>
            </a:custGeom>
            <a:gradFill>
              <a:gsLst>
                <a:gs pos="40000">
                  <a:schemeClr val="accent2">
                    <a:alpha val="21000"/>
                  </a:schemeClr>
                </a:gs>
                <a:gs pos="3000">
                  <a:schemeClr val="accent2">
                    <a:alpha val="65000"/>
                  </a:schemeClr>
                </a:gs>
                <a:gs pos="8000">
                  <a:schemeClr val="accent2">
                    <a:alpha val="43000"/>
                  </a:schemeClr>
                </a:gs>
                <a:gs pos="0">
                  <a:schemeClr val="accent2">
                    <a:alpha val="80000"/>
                  </a:schemeClr>
                </a:gs>
                <a:gs pos="71000">
                  <a:schemeClr val="accent2">
                    <a:alpha val="7000"/>
                  </a:schemeClr>
                </a:gs>
                <a:gs pos="82000">
                  <a:schemeClr val="accent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a:extLst>
                <a:ext uri="{FF2B5EF4-FFF2-40B4-BE49-F238E27FC236}">
                  <a16:creationId xmlns:a16="http://schemas.microsoft.com/office/drawing/2014/main" id="{7711BD9E-EF5D-234C-84CB-86F4D8274C02}"/>
                </a:ext>
              </a:extLst>
            </p:cNvPr>
            <p:cNvSpPr/>
            <p:nvPr/>
          </p:nvSpPr>
          <p:spPr>
            <a:xfrm rot="16200000">
              <a:off x="10982766" y="-208604"/>
              <a:ext cx="492539" cy="1925928"/>
            </a:xfrm>
            <a:custGeom>
              <a:avLst/>
              <a:gdLst>
                <a:gd name="connsiteX0" fmla="*/ 6857998 w 6857998"/>
                <a:gd name="connsiteY0" fmla="*/ 4289381 h 4404947"/>
                <a:gd name="connsiteX1" fmla="*/ 6857998 w 6857998"/>
                <a:gd name="connsiteY1" fmla="*/ 4404947 h 4404947"/>
                <a:gd name="connsiteX2" fmla="*/ 0 w 6857998"/>
                <a:gd name="connsiteY2" fmla="*/ 4404947 h 4404947"/>
                <a:gd name="connsiteX3" fmla="*/ 0 w 6857998"/>
                <a:gd name="connsiteY3" fmla="*/ 0 h 4404947"/>
              </a:gdLst>
              <a:ahLst/>
              <a:cxnLst>
                <a:cxn ang="0">
                  <a:pos x="connsiteX0" y="connsiteY0"/>
                </a:cxn>
                <a:cxn ang="0">
                  <a:pos x="connsiteX1" y="connsiteY1"/>
                </a:cxn>
                <a:cxn ang="0">
                  <a:pos x="connsiteX2" y="connsiteY2"/>
                </a:cxn>
                <a:cxn ang="0">
                  <a:pos x="connsiteX3" y="connsiteY3"/>
                </a:cxn>
              </a:cxnLst>
              <a:rect l="l" t="t" r="r" b="b"/>
              <a:pathLst>
                <a:path w="6857998" h="4404947">
                  <a:moveTo>
                    <a:pt x="6857998" y="4289381"/>
                  </a:moveTo>
                  <a:lnTo>
                    <a:pt x="6857998" y="4404947"/>
                  </a:lnTo>
                  <a:lnTo>
                    <a:pt x="0" y="4404947"/>
                  </a:lnTo>
                  <a:lnTo>
                    <a:pt x="0" y="0"/>
                  </a:lnTo>
                  <a:close/>
                </a:path>
              </a:pathLst>
            </a:custGeom>
            <a:gradFill>
              <a:gsLst>
                <a:gs pos="61000">
                  <a:schemeClr val="accent2">
                    <a:alpha val="21000"/>
                  </a:schemeClr>
                </a:gs>
                <a:gs pos="5000">
                  <a:schemeClr val="accent2">
                    <a:alpha val="65000"/>
                  </a:schemeClr>
                </a:gs>
                <a:gs pos="12000">
                  <a:schemeClr val="accent2">
                    <a:alpha val="43000"/>
                  </a:schemeClr>
                </a:gs>
                <a:gs pos="0">
                  <a:schemeClr val="accent2">
                    <a:alpha val="80000"/>
                  </a:schemeClr>
                </a:gs>
                <a:gs pos="79000">
                  <a:schemeClr val="accent2">
                    <a:alpha val="7000"/>
                  </a:schemeClr>
                </a:gs>
                <a:gs pos="88000">
                  <a:schemeClr val="accent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7FB7A0C-136D-2044-A90D-D7510B561592}"/>
                </a:ext>
              </a:extLst>
            </p:cNvPr>
            <p:cNvSpPr/>
            <p:nvPr/>
          </p:nvSpPr>
          <p:spPr bwMode="auto">
            <a:xfrm rot="10800000">
              <a:off x="0" y="996696"/>
              <a:ext cx="12192000" cy="9144"/>
            </a:xfrm>
            <a:prstGeom prst="rect">
              <a:avLst/>
            </a:prstGeom>
            <a:gradFill>
              <a:gsLst>
                <a:gs pos="56000">
                  <a:schemeClr val="accent2">
                    <a:alpha val="21000"/>
                  </a:schemeClr>
                </a:gs>
                <a:gs pos="6000">
                  <a:schemeClr val="accent2">
                    <a:alpha val="65000"/>
                  </a:schemeClr>
                </a:gs>
                <a:gs pos="13000">
                  <a:schemeClr val="accent2">
                    <a:alpha val="43000"/>
                  </a:schemeClr>
                </a:gs>
                <a:gs pos="0">
                  <a:schemeClr val="accent2">
                    <a:alpha val="80000"/>
                  </a:schemeClr>
                </a:gs>
                <a:gs pos="79000">
                  <a:schemeClr val="accent2">
                    <a:alpha val="7000"/>
                  </a:schemeClr>
                </a:gs>
                <a:gs pos="92000">
                  <a:schemeClr val="accent2">
                    <a:alpha val="0"/>
                  </a:schemeClr>
                </a:gs>
              </a:gsLst>
              <a:lin ang="0" scaled="0"/>
            </a:gradFill>
            <a:ln>
              <a:noFill/>
            </a:ln>
          </p:spPr>
          <p:txBody>
            <a:bodyPr wrap="none" lIns="82058" tIns="41029" rIns="82058" bIns="41029" rtlCol="0" anchor="ctr"/>
            <a:lstStyle/>
            <a:p>
              <a:pPr algn="ctr" defTabSz="914382"/>
              <a:endParaRPr lang="en-US" sz="1400">
                <a:solidFill>
                  <a:srgbClr val="FFFFFF"/>
                </a:solidFill>
                <a:cs typeface="Arial" panose="020B0604020202020204" pitchFamily="34" charset="0"/>
              </a:endParaRPr>
            </a:p>
          </p:txBody>
        </p:sp>
      </p:grpSp>
      <p:sp>
        <p:nvSpPr>
          <p:cNvPr id="4" name="Title 3">
            <a:extLst>
              <a:ext uri="{FF2B5EF4-FFF2-40B4-BE49-F238E27FC236}">
                <a16:creationId xmlns:a16="http://schemas.microsoft.com/office/drawing/2014/main" id="{735F1EB9-A388-E346-855E-B203065EEE67}"/>
              </a:ext>
            </a:extLst>
          </p:cNvPr>
          <p:cNvSpPr>
            <a:spLocks noGrp="1"/>
          </p:cNvSpPr>
          <p:nvPr>
            <p:ph type="title"/>
          </p:nvPr>
        </p:nvSpPr>
        <p:spPr/>
        <p:txBody>
          <a:bodyPr/>
          <a:lstStyle/>
          <a:p>
            <a:r>
              <a:rPr lang="en-US"/>
              <a:t>Click to edit Master title style</a:t>
            </a:r>
          </a:p>
        </p:txBody>
      </p:sp>
      <p:sp>
        <p:nvSpPr>
          <p:cNvPr id="8" name="Content Placeholder 7">
            <a:extLst>
              <a:ext uri="{FF2B5EF4-FFF2-40B4-BE49-F238E27FC236}">
                <a16:creationId xmlns:a16="http://schemas.microsoft.com/office/drawing/2014/main" id="{6B7866D6-16D9-8546-BE1D-4854A12BBEF0}"/>
              </a:ext>
            </a:extLst>
          </p:cNvPr>
          <p:cNvSpPr>
            <a:spLocks noGrp="1"/>
          </p:cNvSpPr>
          <p:nvPr>
            <p:ph sz="quarter" idx="11"/>
          </p:nvPr>
        </p:nvSpPr>
        <p:spPr>
          <a:xfrm>
            <a:off x="6216650" y="1506538"/>
            <a:ext cx="5619750" cy="4576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3D1C68BC-1163-6043-B09C-BD597AC46038}"/>
              </a:ext>
            </a:extLst>
          </p:cNvPr>
          <p:cNvSpPr>
            <a:spLocks noGrp="1"/>
          </p:cNvSpPr>
          <p:nvPr>
            <p:ph type="ftr" sz="quarter" idx="12"/>
          </p:nvPr>
        </p:nvSpPr>
        <p:spPr/>
        <p:txBody>
          <a:bodyPr/>
          <a:lstStyle/>
          <a:p>
            <a:endParaRPr lang="en-US"/>
          </a:p>
        </p:txBody>
      </p:sp>
      <p:sp>
        <p:nvSpPr>
          <p:cNvPr id="10" name="Slide Number Placeholder 9">
            <a:extLst>
              <a:ext uri="{FF2B5EF4-FFF2-40B4-BE49-F238E27FC236}">
                <a16:creationId xmlns:a16="http://schemas.microsoft.com/office/drawing/2014/main" id="{6984FDEF-F83D-2C4F-96E2-7A5CBECBFD9E}"/>
              </a:ext>
            </a:extLst>
          </p:cNvPr>
          <p:cNvSpPr>
            <a:spLocks noGrp="1"/>
          </p:cNvSpPr>
          <p:nvPr>
            <p:ph type="sldNum" sz="quarter" idx="13"/>
          </p:nvPr>
        </p:nvSpPr>
        <p:spPr/>
        <p:txBody>
          <a:bodyPr/>
          <a:lstStyle/>
          <a:p>
            <a:fld id="{48DFB9AE-CD3E-2F48-AAED-9C6034C3B865}" type="slidenum">
              <a:rPr lang="en-US" smtClean="0"/>
              <a:t>‹#›</a:t>
            </a:fld>
            <a:endParaRPr lang="en-US"/>
          </a:p>
        </p:txBody>
      </p:sp>
      <p:sp>
        <p:nvSpPr>
          <p:cNvPr id="12" name="Picture Placeholder 4">
            <a:extLst>
              <a:ext uri="{FF2B5EF4-FFF2-40B4-BE49-F238E27FC236}">
                <a16:creationId xmlns:a16="http://schemas.microsoft.com/office/drawing/2014/main" id="{57F9D7C0-3C65-8A42-BB74-BE0376E505CF}"/>
              </a:ext>
            </a:extLst>
          </p:cNvPr>
          <p:cNvSpPr>
            <a:spLocks noGrp="1"/>
          </p:cNvSpPr>
          <p:nvPr>
            <p:ph type="pic" sz="quarter" idx="14"/>
          </p:nvPr>
        </p:nvSpPr>
        <p:spPr>
          <a:xfrm>
            <a:off x="352425" y="1506538"/>
            <a:ext cx="5626100" cy="2011914"/>
          </a:xfrm>
          <a:pattFill prst="pct20">
            <a:fgClr>
              <a:schemeClr val="accent1"/>
            </a:fgClr>
            <a:bgClr>
              <a:schemeClr val="bg1"/>
            </a:bgClr>
          </a:pattFill>
        </p:spPr>
        <p:txBody>
          <a:bodyPr tIns="457200"/>
          <a:lstStyle>
            <a:lvl1pPr marL="0" indent="0" algn="ctr">
              <a:buFontTx/>
              <a:buNone/>
              <a:defRPr/>
            </a:lvl1pPr>
          </a:lstStyle>
          <a:p>
            <a:r>
              <a:rPr lang="en-US"/>
              <a:t>Click icon to add picture</a:t>
            </a:r>
          </a:p>
        </p:txBody>
      </p:sp>
      <p:sp>
        <p:nvSpPr>
          <p:cNvPr id="11" name="Picture Placeholder 4">
            <a:extLst>
              <a:ext uri="{FF2B5EF4-FFF2-40B4-BE49-F238E27FC236}">
                <a16:creationId xmlns:a16="http://schemas.microsoft.com/office/drawing/2014/main" id="{F6611369-8EEB-C34A-B7DC-0541B5E37734}"/>
              </a:ext>
            </a:extLst>
          </p:cNvPr>
          <p:cNvSpPr>
            <a:spLocks noGrp="1"/>
          </p:cNvSpPr>
          <p:nvPr>
            <p:ph type="pic" sz="quarter" idx="16"/>
          </p:nvPr>
        </p:nvSpPr>
        <p:spPr>
          <a:xfrm>
            <a:off x="352425" y="3633512"/>
            <a:ext cx="2748584" cy="2011914"/>
          </a:xfrm>
          <a:pattFill prst="pct20">
            <a:fgClr>
              <a:schemeClr val="accent1"/>
            </a:fgClr>
            <a:bgClr>
              <a:schemeClr val="bg1"/>
            </a:bgClr>
          </a:pattFill>
        </p:spPr>
        <p:txBody>
          <a:bodyPr tIns="457200"/>
          <a:lstStyle>
            <a:lvl1pPr marL="0" indent="0" algn="ctr">
              <a:buFontTx/>
              <a:buNone/>
              <a:defRPr/>
            </a:lvl1pPr>
          </a:lstStyle>
          <a:p>
            <a:r>
              <a:rPr lang="en-US"/>
              <a:t>Click icon to add picture</a:t>
            </a:r>
          </a:p>
        </p:txBody>
      </p:sp>
      <p:sp>
        <p:nvSpPr>
          <p:cNvPr id="13" name="Picture Placeholder 4">
            <a:extLst>
              <a:ext uri="{FF2B5EF4-FFF2-40B4-BE49-F238E27FC236}">
                <a16:creationId xmlns:a16="http://schemas.microsoft.com/office/drawing/2014/main" id="{C7C16284-8C89-ED4B-8409-B70C235BF149}"/>
              </a:ext>
            </a:extLst>
          </p:cNvPr>
          <p:cNvSpPr>
            <a:spLocks noGrp="1"/>
          </p:cNvSpPr>
          <p:nvPr>
            <p:ph type="pic" sz="quarter" idx="17"/>
          </p:nvPr>
        </p:nvSpPr>
        <p:spPr>
          <a:xfrm>
            <a:off x="3226767" y="3633512"/>
            <a:ext cx="2748584" cy="2011914"/>
          </a:xfrm>
          <a:pattFill prst="pct20">
            <a:fgClr>
              <a:schemeClr val="accent1"/>
            </a:fgClr>
            <a:bgClr>
              <a:schemeClr val="bg1"/>
            </a:bgClr>
          </a:pattFill>
        </p:spPr>
        <p:txBody>
          <a:bodyPr tIns="457200"/>
          <a:lstStyle>
            <a:lvl1pPr marL="0" indent="0" algn="ctr">
              <a:buFontTx/>
              <a:buNone/>
              <a:defRPr/>
            </a:lvl1pPr>
          </a:lstStyle>
          <a:p>
            <a:r>
              <a:rPr lang="en-US"/>
              <a:t>Click icon to add picture</a:t>
            </a:r>
          </a:p>
        </p:txBody>
      </p:sp>
      <p:sp>
        <p:nvSpPr>
          <p:cNvPr id="28" name="Rectangle 27">
            <a:extLst>
              <a:ext uri="{FF2B5EF4-FFF2-40B4-BE49-F238E27FC236}">
                <a16:creationId xmlns:a16="http://schemas.microsoft.com/office/drawing/2014/main" id="{1C537D54-18DC-E94B-9617-17D023E18C3B}"/>
              </a:ext>
            </a:extLst>
          </p:cNvPr>
          <p:cNvSpPr/>
          <p:nvPr/>
        </p:nvSpPr>
        <p:spPr bwMode="auto">
          <a:xfrm rot="5400000">
            <a:off x="3485388" y="3607309"/>
            <a:ext cx="5212080" cy="9144"/>
          </a:xfrm>
          <a:prstGeom prst="rect">
            <a:avLst/>
          </a:prstGeom>
          <a:gradFill>
            <a:gsLst>
              <a:gs pos="56000">
                <a:schemeClr val="accent2">
                  <a:alpha val="21000"/>
                </a:schemeClr>
              </a:gs>
              <a:gs pos="6000">
                <a:schemeClr val="accent2">
                  <a:alpha val="65000"/>
                </a:schemeClr>
              </a:gs>
              <a:gs pos="13000">
                <a:schemeClr val="accent2">
                  <a:alpha val="43000"/>
                </a:schemeClr>
              </a:gs>
              <a:gs pos="0">
                <a:schemeClr val="accent2">
                  <a:alpha val="80000"/>
                </a:schemeClr>
              </a:gs>
              <a:gs pos="79000">
                <a:schemeClr val="accent2">
                  <a:alpha val="7000"/>
                </a:schemeClr>
              </a:gs>
              <a:gs pos="92000">
                <a:schemeClr val="accent2">
                  <a:alpha val="0"/>
                </a:schemeClr>
              </a:gs>
            </a:gsLst>
            <a:lin ang="0" scaled="0"/>
          </a:gradFill>
          <a:ln>
            <a:noFill/>
          </a:ln>
        </p:spPr>
        <p:txBody>
          <a:bodyPr wrap="none" lIns="82058" tIns="41029" rIns="82058" bIns="41029" rtlCol="0" anchor="ctr"/>
          <a:lstStyle/>
          <a:p>
            <a:pPr algn="ctr" defTabSz="914382"/>
            <a:endParaRPr lang="en-US" sz="1400">
              <a:solidFill>
                <a:srgbClr val="FFFFFF"/>
              </a:solidFill>
              <a:cs typeface="Arial" panose="020B0604020202020204" pitchFamily="34" charset="0"/>
            </a:endParaRPr>
          </a:p>
        </p:txBody>
      </p:sp>
      <p:pic>
        <p:nvPicPr>
          <p:cNvPr id="16" name="Picture 15" descr="A close up of a sign&#10;&#10;Description automatically generated">
            <a:extLst>
              <a:ext uri="{FF2B5EF4-FFF2-40B4-BE49-F238E27FC236}">
                <a16:creationId xmlns:a16="http://schemas.microsoft.com/office/drawing/2014/main" id="{08CDE91E-D210-499D-BD0D-0C6329B2C1F3}"/>
              </a:ext>
            </a:extLst>
          </p:cNvPr>
          <p:cNvPicPr>
            <a:picLocks noChangeAspect="1"/>
          </p:cNvPicPr>
          <p:nvPr userDrawn="1"/>
        </p:nvPicPr>
        <p:blipFill>
          <a:blip r:embed="rId2"/>
          <a:stretch>
            <a:fillRect/>
          </a:stretch>
        </p:blipFill>
        <p:spPr>
          <a:xfrm>
            <a:off x="10626919" y="175155"/>
            <a:ext cx="1043387" cy="502777"/>
          </a:xfrm>
          <a:prstGeom prst="rect">
            <a:avLst/>
          </a:prstGeom>
        </p:spPr>
      </p:pic>
    </p:spTree>
    <p:extLst>
      <p:ext uri="{BB962C8B-B14F-4D97-AF65-F5344CB8AC3E}">
        <p14:creationId xmlns:p14="http://schemas.microsoft.com/office/powerpoint/2010/main" val="177466994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_3_images">
    <p:bg>
      <p:bgPr>
        <a:solidFill>
          <a:schemeClr val="bg1"/>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39823A89-C6F6-8144-AD26-5BA32F8586A9}"/>
              </a:ext>
            </a:extLst>
          </p:cNvPr>
          <p:cNvGrpSpPr/>
          <p:nvPr userDrawn="1"/>
        </p:nvGrpSpPr>
        <p:grpSpPr>
          <a:xfrm>
            <a:off x="0" y="0"/>
            <a:ext cx="12192000" cy="1005840"/>
            <a:chOff x="0" y="0"/>
            <a:chExt cx="12192000" cy="1005840"/>
          </a:xfrm>
        </p:grpSpPr>
        <p:sp>
          <p:nvSpPr>
            <p:cNvPr id="21" name="Freeform 20">
              <a:extLst>
                <a:ext uri="{FF2B5EF4-FFF2-40B4-BE49-F238E27FC236}">
                  <a16:creationId xmlns:a16="http://schemas.microsoft.com/office/drawing/2014/main" id="{B9707247-C2A0-EC44-BA0C-54B8FF08D58B}"/>
                </a:ext>
              </a:extLst>
            </p:cNvPr>
            <p:cNvSpPr/>
            <p:nvPr/>
          </p:nvSpPr>
          <p:spPr>
            <a:xfrm rot="5400000" flipH="1">
              <a:off x="9174456" y="-2016913"/>
              <a:ext cx="1000630" cy="5034455"/>
            </a:xfrm>
            <a:custGeom>
              <a:avLst/>
              <a:gdLst>
                <a:gd name="connsiteX0" fmla="*/ 6857998 w 6857998"/>
                <a:gd name="connsiteY0" fmla="*/ 4289381 h 4404947"/>
                <a:gd name="connsiteX1" fmla="*/ 6857998 w 6857998"/>
                <a:gd name="connsiteY1" fmla="*/ 4404947 h 4404947"/>
                <a:gd name="connsiteX2" fmla="*/ 0 w 6857998"/>
                <a:gd name="connsiteY2" fmla="*/ 4404947 h 4404947"/>
                <a:gd name="connsiteX3" fmla="*/ 0 w 6857998"/>
                <a:gd name="connsiteY3" fmla="*/ 0 h 4404947"/>
              </a:gdLst>
              <a:ahLst/>
              <a:cxnLst>
                <a:cxn ang="0">
                  <a:pos x="connsiteX0" y="connsiteY0"/>
                </a:cxn>
                <a:cxn ang="0">
                  <a:pos x="connsiteX1" y="connsiteY1"/>
                </a:cxn>
                <a:cxn ang="0">
                  <a:pos x="connsiteX2" y="connsiteY2"/>
                </a:cxn>
                <a:cxn ang="0">
                  <a:pos x="connsiteX3" y="connsiteY3"/>
                </a:cxn>
              </a:cxnLst>
              <a:rect l="l" t="t" r="r" b="b"/>
              <a:pathLst>
                <a:path w="6857998" h="4404947">
                  <a:moveTo>
                    <a:pt x="6857998" y="4289381"/>
                  </a:moveTo>
                  <a:lnTo>
                    <a:pt x="6857998" y="4404947"/>
                  </a:lnTo>
                  <a:lnTo>
                    <a:pt x="0" y="4404947"/>
                  </a:lnTo>
                  <a:lnTo>
                    <a:pt x="0" y="0"/>
                  </a:lnTo>
                  <a:close/>
                </a:path>
              </a:pathLst>
            </a:custGeom>
            <a:gradFill>
              <a:gsLst>
                <a:gs pos="40000">
                  <a:schemeClr val="accent2">
                    <a:alpha val="21000"/>
                  </a:schemeClr>
                </a:gs>
                <a:gs pos="3000">
                  <a:schemeClr val="accent2">
                    <a:alpha val="65000"/>
                  </a:schemeClr>
                </a:gs>
                <a:gs pos="8000">
                  <a:schemeClr val="accent2">
                    <a:alpha val="43000"/>
                  </a:schemeClr>
                </a:gs>
                <a:gs pos="0">
                  <a:schemeClr val="accent2">
                    <a:alpha val="80000"/>
                  </a:schemeClr>
                </a:gs>
                <a:gs pos="71000">
                  <a:schemeClr val="accent2">
                    <a:alpha val="7000"/>
                  </a:schemeClr>
                </a:gs>
                <a:gs pos="82000">
                  <a:schemeClr val="accent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4B2151D7-7066-4F4D-8D49-154D87B937AF}"/>
                </a:ext>
              </a:extLst>
            </p:cNvPr>
            <p:cNvSpPr/>
            <p:nvPr/>
          </p:nvSpPr>
          <p:spPr>
            <a:xfrm rot="16200000">
              <a:off x="10982766" y="-208604"/>
              <a:ext cx="492539" cy="1925928"/>
            </a:xfrm>
            <a:custGeom>
              <a:avLst/>
              <a:gdLst>
                <a:gd name="connsiteX0" fmla="*/ 6857998 w 6857998"/>
                <a:gd name="connsiteY0" fmla="*/ 4289381 h 4404947"/>
                <a:gd name="connsiteX1" fmla="*/ 6857998 w 6857998"/>
                <a:gd name="connsiteY1" fmla="*/ 4404947 h 4404947"/>
                <a:gd name="connsiteX2" fmla="*/ 0 w 6857998"/>
                <a:gd name="connsiteY2" fmla="*/ 4404947 h 4404947"/>
                <a:gd name="connsiteX3" fmla="*/ 0 w 6857998"/>
                <a:gd name="connsiteY3" fmla="*/ 0 h 4404947"/>
              </a:gdLst>
              <a:ahLst/>
              <a:cxnLst>
                <a:cxn ang="0">
                  <a:pos x="connsiteX0" y="connsiteY0"/>
                </a:cxn>
                <a:cxn ang="0">
                  <a:pos x="connsiteX1" y="connsiteY1"/>
                </a:cxn>
                <a:cxn ang="0">
                  <a:pos x="connsiteX2" y="connsiteY2"/>
                </a:cxn>
                <a:cxn ang="0">
                  <a:pos x="connsiteX3" y="connsiteY3"/>
                </a:cxn>
              </a:cxnLst>
              <a:rect l="l" t="t" r="r" b="b"/>
              <a:pathLst>
                <a:path w="6857998" h="4404947">
                  <a:moveTo>
                    <a:pt x="6857998" y="4289381"/>
                  </a:moveTo>
                  <a:lnTo>
                    <a:pt x="6857998" y="4404947"/>
                  </a:lnTo>
                  <a:lnTo>
                    <a:pt x="0" y="4404947"/>
                  </a:lnTo>
                  <a:lnTo>
                    <a:pt x="0" y="0"/>
                  </a:lnTo>
                  <a:close/>
                </a:path>
              </a:pathLst>
            </a:custGeom>
            <a:gradFill>
              <a:gsLst>
                <a:gs pos="61000">
                  <a:schemeClr val="accent2">
                    <a:alpha val="21000"/>
                  </a:schemeClr>
                </a:gs>
                <a:gs pos="5000">
                  <a:schemeClr val="accent2">
                    <a:alpha val="65000"/>
                  </a:schemeClr>
                </a:gs>
                <a:gs pos="12000">
                  <a:schemeClr val="accent2">
                    <a:alpha val="43000"/>
                  </a:schemeClr>
                </a:gs>
                <a:gs pos="0">
                  <a:schemeClr val="accent2">
                    <a:alpha val="80000"/>
                  </a:schemeClr>
                </a:gs>
                <a:gs pos="79000">
                  <a:schemeClr val="accent2">
                    <a:alpha val="7000"/>
                  </a:schemeClr>
                </a:gs>
                <a:gs pos="88000">
                  <a:schemeClr val="accent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8E5FEF2-C602-4246-A609-802C92488F01}"/>
                </a:ext>
              </a:extLst>
            </p:cNvPr>
            <p:cNvSpPr/>
            <p:nvPr/>
          </p:nvSpPr>
          <p:spPr bwMode="auto">
            <a:xfrm rot="10800000">
              <a:off x="0" y="996696"/>
              <a:ext cx="12192000" cy="9144"/>
            </a:xfrm>
            <a:prstGeom prst="rect">
              <a:avLst/>
            </a:prstGeom>
            <a:gradFill>
              <a:gsLst>
                <a:gs pos="56000">
                  <a:schemeClr val="accent2">
                    <a:alpha val="21000"/>
                  </a:schemeClr>
                </a:gs>
                <a:gs pos="6000">
                  <a:schemeClr val="accent2">
                    <a:alpha val="65000"/>
                  </a:schemeClr>
                </a:gs>
                <a:gs pos="13000">
                  <a:schemeClr val="accent2">
                    <a:alpha val="43000"/>
                  </a:schemeClr>
                </a:gs>
                <a:gs pos="0">
                  <a:schemeClr val="accent2">
                    <a:alpha val="80000"/>
                  </a:schemeClr>
                </a:gs>
                <a:gs pos="79000">
                  <a:schemeClr val="accent2">
                    <a:alpha val="7000"/>
                  </a:schemeClr>
                </a:gs>
                <a:gs pos="92000">
                  <a:schemeClr val="accent2">
                    <a:alpha val="0"/>
                  </a:schemeClr>
                </a:gs>
              </a:gsLst>
              <a:lin ang="0" scaled="0"/>
            </a:gradFill>
            <a:ln>
              <a:noFill/>
            </a:ln>
          </p:spPr>
          <p:txBody>
            <a:bodyPr wrap="none" lIns="82058" tIns="41029" rIns="82058" bIns="41029" rtlCol="0" anchor="ctr"/>
            <a:lstStyle/>
            <a:p>
              <a:pPr algn="ctr" defTabSz="914382"/>
              <a:endParaRPr lang="en-US" sz="1400">
                <a:solidFill>
                  <a:srgbClr val="FFFFFF"/>
                </a:solidFill>
                <a:cs typeface="Arial" panose="020B0604020202020204" pitchFamily="34" charset="0"/>
              </a:endParaRPr>
            </a:p>
          </p:txBody>
        </p:sp>
      </p:grpSp>
      <p:sp>
        <p:nvSpPr>
          <p:cNvPr id="4" name="Title 3">
            <a:extLst>
              <a:ext uri="{FF2B5EF4-FFF2-40B4-BE49-F238E27FC236}">
                <a16:creationId xmlns:a16="http://schemas.microsoft.com/office/drawing/2014/main" id="{735F1EB9-A388-E346-855E-B203065EEE67}"/>
              </a:ext>
            </a:extLst>
          </p:cNvPr>
          <p:cNvSpPr>
            <a:spLocks noGrp="1"/>
          </p:cNvSpPr>
          <p:nvPr>
            <p:ph type="title"/>
          </p:nvPr>
        </p:nvSpPr>
        <p:spPr/>
        <p:txBody>
          <a:bodyPr/>
          <a:lstStyle/>
          <a:p>
            <a:r>
              <a:rPr lang="en-US"/>
              <a:t>Click to edit Master title style</a:t>
            </a:r>
          </a:p>
        </p:txBody>
      </p:sp>
      <p:sp>
        <p:nvSpPr>
          <p:cNvPr id="9" name="Footer Placeholder 8">
            <a:extLst>
              <a:ext uri="{FF2B5EF4-FFF2-40B4-BE49-F238E27FC236}">
                <a16:creationId xmlns:a16="http://schemas.microsoft.com/office/drawing/2014/main" id="{3D1C68BC-1163-6043-B09C-BD597AC46038}"/>
              </a:ext>
            </a:extLst>
          </p:cNvPr>
          <p:cNvSpPr>
            <a:spLocks noGrp="1"/>
          </p:cNvSpPr>
          <p:nvPr>
            <p:ph type="ftr" sz="quarter" idx="12"/>
          </p:nvPr>
        </p:nvSpPr>
        <p:spPr/>
        <p:txBody>
          <a:bodyPr/>
          <a:lstStyle/>
          <a:p>
            <a:endParaRPr lang="en-US"/>
          </a:p>
        </p:txBody>
      </p:sp>
      <p:sp>
        <p:nvSpPr>
          <p:cNvPr id="10" name="Slide Number Placeholder 9">
            <a:extLst>
              <a:ext uri="{FF2B5EF4-FFF2-40B4-BE49-F238E27FC236}">
                <a16:creationId xmlns:a16="http://schemas.microsoft.com/office/drawing/2014/main" id="{6984FDEF-F83D-2C4F-96E2-7A5CBECBFD9E}"/>
              </a:ext>
            </a:extLst>
          </p:cNvPr>
          <p:cNvSpPr>
            <a:spLocks noGrp="1"/>
          </p:cNvSpPr>
          <p:nvPr>
            <p:ph type="sldNum" sz="quarter" idx="13"/>
          </p:nvPr>
        </p:nvSpPr>
        <p:spPr/>
        <p:txBody>
          <a:bodyPr/>
          <a:lstStyle/>
          <a:p>
            <a:fld id="{48DFB9AE-CD3E-2F48-AAED-9C6034C3B865}" type="slidenum">
              <a:rPr lang="en-US" smtClean="0"/>
              <a:t>‹#›</a:t>
            </a:fld>
            <a:endParaRPr lang="en-US"/>
          </a:p>
        </p:txBody>
      </p:sp>
      <p:sp>
        <p:nvSpPr>
          <p:cNvPr id="12" name="Picture Placeholder 4">
            <a:extLst>
              <a:ext uri="{FF2B5EF4-FFF2-40B4-BE49-F238E27FC236}">
                <a16:creationId xmlns:a16="http://schemas.microsoft.com/office/drawing/2014/main" id="{57F9D7C0-3C65-8A42-BB74-BE0376E505CF}"/>
              </a:ext>
            </a:extLst>
          </p:cNvPr>
          <p:cNvSpPr>
            <a:spLocks noGrp="1"/>
          </p:cNvSpPr>
          <p:nvPr>
            <p:ph type="pic" sz="quarter" idx="14"/>
          </p:nvPr>
        </p:nvSpPr>
        <p:spPr>
          <a:xfrm>
            <a:off x="352425" y="1144588"/>
            <a:ext cx="3679822" cy="4938712"/>
          </a:xfrm>
          <a:pattFill prst="pct20">
            <a:fgClr>
              <a:schemeClr val="accent1"/>
            </a:fgClr>
            <a:bgClr>
              <a:schemeClr val="bg1"/>
            </a:bgClr>
          </a:pattFill>
        </p:spPr>
        <p:txBody>
          <a:bodyPr tIns="1737360"/>
          <a:lstStyle>
            <a:lvl1pPr marL="0" indent="0" algn="ctr">
              <a:buFontTx/>
              <a:buNone/>
              <a:defRPr/>
            </a:lvl1pPr>
          </a:lstStyle>
          <a:p>
            <a:r>
              <a:rPr lang="en-US"/>
              <a:t>Click icon to add picture</a:t>
            </a:r>
          </a:p>
        </p:txBody>
      </p:sp>
      <p:sp>
        <p:nvSpPr>
          <p:cNvPr id="15" name="Picture Placeholder 4">
            <a:extLst>
              <a:ext uri="{FF2B5EF4-FFF2-40B4-BE49-F238E27FC236}">
                <a16:creationId xmlns:a16="http://schemas.microsoft.com/office/drawing/2014/main" id="{2765CB43-7D52-8840-AD2C-2C0022EB12A6}"/>
              </a:ext>
            </a:extLst>
          </p:cNvPr>
          <p:cNvSpPr>
            <a:spLocks noGrp="1"/>
          </p:cNvSpPr>
          <p:nvPr>
            <p:ph type="pic" sz="quarter" idx="15"/>
          </p:nvPr>
        </p:nvSpPr>
        <p:spPr>
          <a:xfrm>
            <a:off x="4257675" y="1144588"/>
            <a:ext cx="3673476" cy="4938712"/>
          </a:xfrm>
          <a:pattFill prst="pct20">
            <a:fgClr>
              <a:schemeClr val="accent1"/>
            </a:fgClr>
            <a:bgClr>
              <a:schemeClr val="bg1"/>
            </a:bgClr>
          </a:pattFill>
        </p:spPr>
        <p:txBody>
          <a:bodyPr tIns="1737360"/>
          <a:lstStyle>
            <a:lvl1pPr marL="0" indent="0" algn="ctr">
              <a:buFontTx/>
              <a:buNone/>
              <a:defRPr/>
            </a:lvl1pPr>
          </a:lstStyle>
          <a:p>
            <a:r>
              <a:rPr lang="en-US"/>
              <a:t>Click icon to add picture</a:t>
            </a:r>
          </a:p>
        </p:txBody>
      </p:sp>
      <p:sp>
        <p:nvSpPr>
          <p:cNvPr id="16" name="Picture Placeholder 4">
            <a:extLst>
              <a:ext uri="{FF2B5EF4-FFF2-40B4-BE49-F238E27FC236}">
                <a16:creationId xmlns:a16="http://schemas.microsoft.com/office/drawing/2014/main" id="{BCE19944-E91D-F543-B555-B14F81FBD11A}"/>
              </a:ext>
            </a:extLst>
          </p:cNvPr>
          <p:cNvSpPr>
            <a:spLocks noGrp="1"/>
          </p:cNvSpPr>
          <p:nvPr>
            <p:ph type="pic" sz="quarter" idx="16"/>
          </p:nvPr>
        </p:nvSpPr>
        <p:spPr>
          <a:xfrm>
            <a:off x="8159750" y="1144588"/>
            <a:ext cx="3673476" cy="4938712"/>
          </a:xfrm>
          <a:pattFill prst="pct20">
            <a:fgClr>
              <a:schemeClr val="accent1"/>
            </a:fgClr>
            <a:bgClr>
              <a:schemeClr val="bg1"/>
            </a:bgClr>
          </a:pattFill>
        </p:spPr>
        <p:txBody>
          <a:bodyPr tIns="1737360"/>
          <a:lstStyle>
            <a:lvl1pPr marL="0" indent="0" algn="ctr">
              <a:buFontTx/>
              <a:buNone/>
              <a:defRPr/>
            </a:lvl1pPr>
          </a:lstStyle>
          <a:p>
            <a:r>
              <a:rPr lang="en-US"/>
              <a:t>Click icon to add picture</a:t>
            </a:r>
          </a:p>
        </p:txBody>
      </p:sp>
      <p:pic>
        <p:nvPicPr>
          <p:cNvPr id="13" name="Picture 12" descr="A close up of a sign&#10;&#10;Description automatically generated">
            <a:extLst>
              <a:ext uri="{FF2B5EF4-FFF2-40B4-BE49-F238E27FC236}">
                <a16:creationId xmlns:a16="http://schemas.microsoft.com/office/drawing/2014/main" id="{41EC6EC7-FABD-4F24-880F-A7BA3CB85768}"/>
              </a:ext>
            </a:extLst>
          </p:cNvPr>
          <p:cNvPicPr>
            <a:picLocks noChangeAspect="1"/>
          </p:cNvPicPr>
          <p:nvPr userDrawn="1"/>
        </p:nvPicPr>
        <p:blipFill>
          <a:blip r:embed="rId2"/>
          <a:stretch>
            <a:fillRect/>
          </a:stretch>
        </p:blipFill>
        <p:spPr>
          <a:xfrm>
            <a:off x="10626919" y="175155"/>
            <a:ext cx="1043387" cy="502777"/>
          </a:xfrm>
          <a:prstGeom prst="rect">
            <a:avLst/>
          </a:prstGeom>
        </p:spPr>
      </p:pic>
    </p:spTree>
    <p:extLst>
      <p:ext uri="{BB962C8B-B14F-4D97-AF65-F5344CB8AC3E}">
        <p14:creationId xmlns:p14="http://schemas.microsoft.com/office/powerpoint/2010/main" val="348344117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_4_images">
    <p:bg>
      <p:bgPr>
        <a:solidFill>
          <a:schemeClr val="bg1"/>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6814E254-C2CF-0045-ABFA-1F33E621CFF8}"/>
              </a:ext>
            </a:extLst>
          </p:cNvPr>
          <p:cNvGrpSpPr/>
          <p:nvPr userDrawn="1"/>
        </p:nvGrpSpPr>
        <p:grpSpPr>
          <a:xfrm>
            <a:off x="0" y="0"/>
            <a:ext cx="12192000" cy="1005840"/>
            <a:chOff x="0" y="0"/>
            <a:chExt cx="12192000" cy="1005840"/>
          </a:xfrm>
        </p:grpSpPr>
        <p:sp>
          <p:nvSpPr>
            <p:cNvPr id="18" name="Freeform 17">
              <a:extLst>
                <a:ext uri="{FF2B5EF4-FFF2-40B4-BE49-F238E27FC236}">
                  <a16:creationId xmlns:a16="http://schemas.microsoft.com/office/drawing/2014/main" id="{5DF7645C-BD95-1241-944A-D4DEE2CE0E31}"/>
                </a:ext>
              </a:extLst>
            </p:cNvPr>
            <p:cNvSpPr/>
            <p:nvPr/>
          </p:nvSpPr>
          <p:spPr>
            <a:xfrm rot="5400000" flipH="1">
              <a:off x="9174456" y="-2016913"/>
              <a:ext cx="1000630" cy="5034455"/>
            </a:xfrm>
            <a:custGeom>
              <a:avLst/>
              <a:gdLst>
                <a:gd name="connsiteX0" fmla="*/ 6857998 w 6857998"/>
                <a:gd name="connsiteY0" fmla="*/ 4289381 h 4404947"/>
                <a:gd name="connsiteX1" fmla="*/ 6857998 w 6857998"/>
                <a:gd name="connsiteY1" fmla="*/ 4404947 h 4404947"/>
                <a:gd name="connsiteX2" fmla="*/ 0 w 6857998"/>
                <a:gd name="connsiteY2" fmla="*/ 4404947 h 4404947"/>
                <a:gd name="connsiteX3" fmla="*/ 0 w 6857998"/>
                <a:gd name="connsiteY3" fmla="*/ 0 h 4404947"/>
              </a:gdLst>
              <a:ahLst/>
              <a:cxnLst>
                <a:cxn ang="0">
                  <a:pos x="connsiteX0" y="connsiteY0"/>
                </a:cxn>
                <a:cxn ang="0">
                  <a:pos x="connsiteX1" y="connsiteY1"/>
                </a:cxn>
                <a:cxn ang="0">
                  <a:pos x="connsiteX2" y="connsiteY2"/>
                </a:cxn>
                <a:cxn ang="0">
                  <a:pos x="connsiteX3" y="connsiteY3"/>
                </a:cxn>
              </a:cxnLst>
              <a:rect l="l" t="t" r="r" b="b"/>
              <a:pathLst>
                <a:path w="6857998" h="4404947">
                  <a:moveTo>
                    <a:pt x="6857998" y="4289381"/>
                  </a:moveTo>
                  <a:lnTo>
                    <a:pt x="6857998" y="4404947"/>
                  </a:lnTo>
                  <a:lnTo>
                    <a:pt x="0" y="4404947"/>
                  </a:lnTo>
                  <a:lnTo>
                    <a:pt x="0" y="0"/>
                  </a:lnTo>
                  <a:close/>
                </a:path>
              </a:pathLst>
            </a:custGeom>
            <a:gradFill>
              <a:gsLst>
                <a:gs pos="40000">
                  <a:schemeClr val="accent2">
                    <a:alpha val="21000"/>
                  </a:schemeClr>
                </a:gs>
                <a:gs pos="3000">
                  <a:schemeClr val="accent2">
                    <a:alpha val="65000"/>
                  </a:schemeClr>
                </a:gs>
                <a:gs pos="8000">
                  <a:schemeClr val="accent2">
                    <a:alpha val="43000"/>
                  </a:schemeClr>
                </a:gs>
                <a:gs pos="0">
                  <a:schemeClr val="accent2">
                    <a:alpha val="80000"/>
                  </a:schemeClr>
                </a:gs>
                <a:gs pos="71000">
                  <a:schemeClr val="accent2">
                    <a:alpha val="7000"/>
                  </a:schemeClr>
                </a:gs>
                <a:gs pos="82000">
                  <a:schemeClr val="accent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83F9546F-433D-9947-B265-63E69CDF3BBF}"/>
                </a:ext>
              </a:extLst>
            </p:cNvPr>
            <p:cNvSpPr/>
            <p:nvPr/>
          </p:nvSpPr>
          <p:spPr>
            <a:xfrm rot="16200000">
              <a:off x="10982766" y="-208604"/>
              <a:ext cx="492539" cy="1925928"/>
            </a:xfrm>
            <a:custGeom>
              <a:avLst/>
              <a:gdLst>
                <a:gd name="connsiteX0" fmla="*/ 6857998 w 6857998"/>
                <a:gd name="connsiteY0" fmla="*/ 4289381 h 4404947"/>
                <a:gd name="connsiteX1" fmla="*/ 6857998 w 6857998"/>
                <a:gd name="connsiteY1" fmla="*/ 4404947 h 4404947"/>
                <a:gd name="connsiteX2" fmla="*/ 0 w 6857998"/>
                <a:gd name="connsiteY2" fmla="*/ 4404947 h 4404947"/>
                <a:gd name="connsiteX3" fmla="*/ 0 w 6857998"/>
                <a:gd name="connsiteY3" fmla="*/ 0 h 4404947"/>
              </a:gdLst>
              <a:ahLst/>
              <a:cxnLst>
                <a:cxn ang="0">
                  <a:pos x="connsiteX0" y="connsiteY0"/>
                </a:cxn>
                <a:cxn ang="0">
                  <a:pos x="connsiteX1" y="connsiteY1"/>
                </a:cxn>
                <a:cxn ang="0">
                  <a:pos x="connsiteX2" y="connsiteY2"/>
                </a:cxn>
                <a:cxn ang="0">
                  <a:pos x="connsiteX3" y="connsiteY3"/>
                </a:cxn>
              </a:cxnLst>
              <a:rect l="l" t="t" r="r" b="b"/>
              <a:pathLst>
                <a:path w="6857998" h="4404947">
                  <a:moveTo>
                    <a:pt x="6857998" y="4289381"/>
                  </a:moveTo>
                  <a:lnTo>
                    <a:pt x="6857998" y="4404947"/>
                  </a:lnTo>
                  <a:lnTo>
                    <a:pt x="0" y="4404947"/>
                  </a:lnTo>
                  <a:lnTo>
                    <a:pt x="0" y="0"/>
                  </a:lnTo>
                  <a:close/>
                </a:path>
              </a:pathLst>
            </a:custGeom>
            <a:gradFill>
              <a:gsLst>
                <a:gs pos="61000">
                  <a:schemeClr val="accent2">
                    <a:alpha val="21000"/>
                  </a:schemeClr>
                </a:gs>
                <a:gs pos="5000">
                  <a:schemeClr val="accent2">
                    <a:alpha val="65000"/>
                  </a:schemeClr>
                </a:gs>
                <a:gs pos="12000">
                  <a:schemeClr val="accent2">
                    <a:alpha val="43000"/>
                  </a:schemeClr>
                </a:gs>
                <a:gs pos="0">
                  <a:schemeClr val="accent2">
                    <a:alpha val="80000"/>
                  </a:schemeClr>
                </a:gs>
                <a:gs pos="79000">
                  <a:schemeClr val="accent2">
                    <a:alpha val="7000"/>
                  </a:schemeClr>
                </a:gs>
                <a:gs pos="88000">
                  <a:schemeClr val="accent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3767E1E-6ECB-2141-80D9-3D975FAC3252}"/>
                </a:ext>
              </a:extLst>
            </p:cNvPr>
            <p:cNvSpPr/>
            <p:nvPr/>
          </p:nvSpPr>
          <p:spPr bwMode="auto">
            <a:xfrm rot="10800000">
              <a:off x="0" y="996696"/>
              <a:ext cx="12192000" cy="9144"/>
            </a:xfrm>
            <a:prstGeom prst="rect">
              <a:avLst/>
            </a:prstGeom>
            <a:gradFill>
              <a:gsLst>
                <a:gs pos="56000">
                  <a:schemeClr val="accent2">
                    <a:alpha val="21000"/>
                  </a:schemeClr>
                </a:gs>
                <a:gs pos="6000">
                  <a:schemeClr val="accent2">
                    <a:alpha val="65000"/>
                  </a:schemeClr>
                </a:gs>
                <a:gs pos="13000">
                  <a:schemeClr val="accent2">
                    <a:alpha val="43000"/>
                  </a:schemeClr>
                </a:gs>
                <a:gs pos="0">
                  <a:schemeClr val="accent2">
                    <a:alpha val="80000"/>
                  </a:schemeClr>
                </a:gs>
                <a:gs pos="79000">
                  <a:schemeClr val="accent2">
                    <a:alpha val="7000"/>
                  </a:schemeClr>
                </a:gs>
                <a:gs pos="92000">
                  <a:schemeClr val="accent2">
                    <a:alpha val="0"/>
                  </a:schemeClr>
                </a:gs>
              </a:gsLst>
              <a:lin ang="0" scaled="0"/>
            </a:gradFill>
            <a:ln>
              <a:noFill/>
            </a:ln>
          </p:spPr>
          <p:txBody>
            <a:bodyPr wrap="none" lIns="82058" tIns="41029" rIns="82058" bIns="41029" rtlCol="0" anchor="ctr"/>
            <a:lstStyle/>
            <a:p>
              <a:pPr algn="ctr" defTabSz="914382"/>
              <a:endParaRPr lang="en-US" sz="1400">
                <a:solidFill>
                  <a:srgbClr val="FFFFFF"/>
                </a:solidFill>
                <a:cs typeface="Arial" panose="020B0604020202020204" pitchFamily="34" charset="0"/>
              </a:endParaRPr>
            </a:p>
          </p:txBody>
        </p:sp>
      </p:grpSp>
      <p:sp>
        <p:nvSpPr>
          <p:cNvPr id="4" name="Title 3">
            <a:extLst>
              <a:ext uri="{FF2B5EF4-FFF2-40B4-BE49-F238E27FC236}">
                <a16:creationId xmlns:a16="http://schemas.microsoft.com/office/drawing/2014/main" id="{735F1EB9-A388-E346-855E-B203065EEE67}"/>
              </a:ext>
            </a:extLst>
          </p:cNvPr>
          <p:cNvSpPr>
            <a:spLocks noGrp="1"/>
          </p:cNvSpPr>
          <p:nvPr>
            <p:ph type="title"/>
          </p:nvPr>
        </p:nvSpPr>
        <p:spPr/>
        <p:txBody>
          <a:bodyPr/>
          <a:lstStyle/>
          <a:p>
            <a:r>
              <a:rPr lang="en-US"/>
              <a:t>Click to edit Master title style</a:t>
            </a:r>
          </a:p>
        </p:txBody>
      </p:sp>
      <p:sp>
        <p:nvSpPr>
          <p:cNvPr id="9" name="Footer Placeholder 8">
            <a:extLst>
              <a:ext uri="{FF2B5EF4-FFF2-40B4-BE49-F238E27FC236}">
                <a16:creationId xmlns:a16="http://schemas.microsoft.com/office/drawing/2014/main" id="{3D1C68BC-1163-6043-B09C-BD597AC46038}"/>
              </a:ext>
            </a:extLst>
          </p:cNvPr>
          <p:cNvSpPr>
            <a:spLocks noGrp="1"/>
          </p:cNvSpPr>
          <p:nvPr>
            <p:ph type="ftr" sz="quarter" idx="12"/>
          </p:nvPr>
        </p:nvSpPr>
        <p:spPr/>
        <p:txBody>
          <a:bodyPr/>
          <a:lstStyle/>
          <a:p>
            <a:endParaRPr lang="en-US"/>
          </a:p>
        </p:txBody>
      </p:sp>
      <p:sp>
        <p:nvSpPr>
          <p:cNvPr id="10" name="Slide Number Placeholder 9">
            <a:extLst>
              <a:ext uri="{FF2B5EF4-FFF2-40B4-BE49-F238E27FC236}">
                <a16:creationId xmlns:a16="http://schemas.microsoft.com/office/drawing/2014/main" id="{6984FDEF-F83D-2C4F-96E2-7A5CBECBFD9E}"/>
              </a:ext>
            </a:extLst>
          </p:cNvPr>
          <p:cNvSpPr>
            <a:spLocks noGrp="1"/>
          </p:cNvSpPr>
          <p:nvPr>
            <p:ph type="sldNum" sz="quarter" idx="13"/>
          </p:nvPr>
        </p:nvSpPr>
        <p:spPr/>
        <p:txBody>
          <a:bodyPr/>
          <a:lstStyle/>
          <a:p>
            <a:fld id="{48DFB9AE-CD3E-2F48-AAED-9C6034C3B865}" type="slidenum">
              <a:rPr lang="en-US" smtClean="0"/>
              <a:t>‹#›</a:t>
            </a:fld>
            <a:endParaRPr lang="en-US"/>
          </a:p>
        </p:txBody>
      </p:sp>
      <p:sp>
        <p:nvSpPr>
          <p:cNvPr id="12" name="Picture Placeholder 4">
            <a:extLst>
              <a:ext uri="{FF2B5EF4-FFF2-40B4-BE49-F238E27FC236}">
                <a16:creationId xmlns:a16="http://schemas.microsoft.com/office/drawing/2014/main" id="{57F9D7C0-3C65-8A42-BB74-BE0376E505CF}"/>
              </a:ext>
            </a:extLst>
          </p:cNvPr>
          <p:cNvSpPr>
            <a:spLocks noGrp="1"/>
          </p:cNvSpPr>
          <p:nvPr>
            <p:ph type="pic" sz="quarter" idx="14"/>
          </p:nvPr>
        </p:nvSpPr>
        <p:spPr>
          <a:xfrm>
            <a:off x="352425" y="1144588"/>
            <a:ext cx="7578724" cy="2395537"/>
          </a:xfrm>
          <a:pattFill prst="pct20">
            <a:fgClr>
              <a:schemeClr val="accent1"/>
            </a:fgClr>
            <a:bgClr>
              <a:schemeClr val="bg1"/>
            </a:bgClr>
          </a:pattFill>
        </p:spPr>
        <p:txBody>
          <a:bodyPr tIns="548640"/>
          <a:lstStyle>
            <a:lvl1pPr marL="0" indent="0" algn="ctr">
              <a:buFontTx/>
              <a:buNone/>
              <a:defRPr/>
            </a:lvl1pPr>
          </a:lstStyle>
          <a:p>
            <a:r>
              <a:rPr lang="en-US"/>
              <a:t>Click icon to add picture</a:t>
            </a:r>
          </a:p>
        </p:txBody>
      </p:sp>
      <p:sp>
        <p:nvSpPr>
          <p:cNvPr id="16" name="Picture Placeholder 4">
            <a:extLst>
              <a:ext uri="{FF2B5EF4-FFF2-40B4-BE49-F238E27FC236}">
                <a16:creationId xmlns:a16="http://schemas.microsoft.com/office/drawing/2014/main" id="{BCE19944-E91D-F543-B555-B14F81FBD11A}"/>
              </a:ext>
            </a:extLst>
          </p:cNvPr>
          <p:cNvSpPr>
            <a:spLocks noGrp="1"/>
          </p:cNvSpPr>
          <p:nvPr>
            <p:ph type="pic" sz="quarter" idx="16"/>
          </p:nvPr>
        </p:nvSpPr>
        <p:spPr>
          <a:xfrm>
            <a:off x="8159750" y="1144588"/>
            <a:ext cx="3673476" cy="4938712"/>
          </a:xfrm>
          <a:pattFill prst="pct20">
            <a:fgClr>
              <a:schemeClr val="accent1"/>
            </a:fgClr>
            <a:bgClr>
              <a:schemeClr val="bg1"/>
            </a:bgClr>
          </a:pattFill>
        </p:spPr>
        <p:txBody>
          <a:bodyPr tIns="1828800"/>
          <a:lstStyle>
            <a:lvl1pPr marL="0" indent="0" algn="ctr">
              <a:buFontTx/>
              <a:buNone/>
              <a:defRPr/>
            </a:lvl1pPr>
          </a:lstStyle>
          <a:p>
            <a:r>
              <a:rPr lang="en-US"/>
              <a:t>Click icon to add picture</a:t>
            </a:r>
          </a:p>
        </p:txBody>
      </p:sp>
      <p:sp>
        <p:nvSpPr>
          <p:cNvPr id="11" name="Picture Placeholder 4">
            <a:extLst>
              <a:ext uri="{FF2B5EF4-FFF2-40B4-BE49-F238E27FC236}">
                <a16:creationId xmlns:a16="http://schemas.microsoft.com/office/drawing/2014/main" id="{ED56C24B-8FC1-0F40-A156-8B3E5F722A81}"/>
              </a:ext>
            </a:extLst>
          </p:cNvPr>
          <p:cNvSpPr>
            <a:spLocks noGrp="1"/>
          </p:cNvSpPr>
          <p:nvPr>
            <p:ph type="pic" sz="quarter" idx="17"/>
          </p:nvPr>
        </p:nvSpPr>
        <p:spPr>
          <a:xfrm>
            <a:off x="352425" y="3746980"/>
            <a:ext cx="3679826" cy="2336320"/>
          </a:xfrm>
          <a:pattFill prst="pct20">
            <a:fgClr>
              <a:schemeClr val="accent1"/>
            </a:fgClr>
            <a:bgClr>
              <a:schemeClr val="bg1"/>
            </a:bgClr>
          </a:pattFill>
        </p:spPr>
        <p:txBody>
          <a:bodyPr tIns="548640"/>
          <a:lstStyle>
            <a:lvl1pPr marL="0" indent="0" algn="ctr">
              <a:buFontTx/>
              <a:buNone/>
              <a:defRPr/>
            </a:lvl1pPr>
          </a:lstStyle>
          <a:p>
            <a:r>
              <a:rPr lang="en-US"/>
              <a:t>Click icon to add picture</a:t>
            </a:r>
          </a:p>
        </p:txBody>
      </p:sp>
      <p:sp>
        <p:nvSpPr>
          <p:cNvPr id="13" name="Picture Placeholder 4">
            <a:extLst>
              <a:ext uri="{FF2B5EF4-FFF2-40B4-BE49-F238E27FC236}">
                <a16:creationId xmlns:a16="http://schemas.microsoft.com/office/drawing/2014/main" id="{FA14076D-8F10-484F-993B-D99FA0DD75C9}"/>
              </a:ext>
            </a:extLst>
          </p:cNvPr>
          <p:cNvSpPr>
            <a:spLocks noGrp="1"/>
          </p:cNvSpPr>
          <p:nvPr>
            <p:ph type="pic" sz="quarter" idx="18"/>
          </p:nvPr>
        </p:nvSpPr>
        <p:spPr>
          <a:xfrm>
            <a:off x="4257675" y="3746980"/>
            <a:ext cx="3673474" cy="2336320"/>
          </a:xfrm>
          <a:pattFill prst="pct20">
            <a:fgClr>
              <a:schemeClr val="accent1"/>
            </a:fgClr>
            <a:bgClr>
              <a:schemeClr val="bg1"/>
            </a:bgClr>
          </a:pattFill>
        </p:spPr>
        <p:txBody>
          <a:bodyPr tIns="548640"/>
          <a:lstStyle>
            <a:lvl1pPr marL="0" indent="0" algn="ctr">
              <a:buFontTx/>
              <a:buNone/>
              <a:defRPr/>
            </a:lvl1pPr>
          </a:lstStyle>
          <a:p>
            <a:r>
              <a:rPr lang="en-US"/>
              <a:t>Click icon to add picture</a:t>
            </a:r>
          </a:p>
        </p:txBody>
      </p:sp>
      <p:pic>
        <p:nvPicPr>
          <p:cNvPr id="15" name="Picture 14" descr="A close up of a sign&#10;&#10;Description automatically generated">
            <a:extLst>
              <a:ext uri="{FF2B5EF4-FFF2-40B4-BE49-F238E27FC236}">
                <a16:creationId xmlns:a16="http://schemas.microsoft.com/office/drawing/2014/main" id="{16067741-DCC6-401D-9DCE-256F67C514FC}"/>
              </a:ext>
            </a:extLst>
          </p:cNvPr>
          <p:cNvPicPr>
            <a:picLocks noChangeAspect="1"/>
          </p:cNvPicPr>
          <p:nvPr userDrawn="1"/>
        </p:nvPicPr>
        <p:blipFill>
          <a:blip r:embed="rId2"/>
          <a:stretch>
            <a:fillRect/>
          </a:stretch>
        </p:blipFill>
        <p:spPr>
          <a:xfrm>
            <a:off x="10626919" y="175155"/>
            <a:ext cx="1043387" cy="502777"/>
          </a:xfrm>
          <a:prstGeom prst="rect">
            <a:avLst/>
          </a:prstGeom>
        </p:spPr>
      </p:pic>
    </p:spTree>
    <p:extLst>
      <p:ext uri="{BB962C8B-B14F-4D97-AF65-F5344CB8AC3E}">
        <p14:creationId xmlns:p14="http://schemas.microsoft.com/office/powerpoint/2010/main" val="176422928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6">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84AEFDF-167E-AC4D-AAF2-8A5FFD0FEFE8}"/>
              </a:ext>
            </a:extLst>
          </p:cNvPr>
          <p:cNvGrpSpPr/>
          <p:nvPr userDrawn="1"/>
        </p:nvGrpSpPr>
        <p:grpSpPr>
          <a:xfrm>
            <a:off x="0" y="3288536"/>
            <a:ext cx="6345716" cy="3569464"/>
            <a:chOff x="0" y="3288536"/>
            <a:chExt cx="6345716" cy="3569464"/>
          </a:xfrm>
        </p:grpSpPr>
        <p:sp>
          <p:nvSpPr>
            <p:cNvPr id="9" name="Rectangle 8">
              <a:extLst>
                <a:ext uri="{FF2B5EF4-FFF2-40B4-BE49-F238E27FC236}">
                  <a16:creationId xmlns:a16="http://schemas.microsoft.com/office/drawing/2014/main" id="{479DAB3D-DA77-A847-88E7-B201330513BE}"/>
                </a:ext>
              </a:extLst>
            </p:cNvPr>
            <p:cNvSpPr/>
            <p:nvPr userDrawn="1"/>
          </p:nvSpPr>
          <p:spPr>
            <a:xfrm>
              <a:off x="0" y="3566160"/>
              <a:ext cx="6345716" cy="3291840"/>
            </a:xfrm>
            <a:prstGeom prst="rect">
              <a:avLst/>
            </a:prstGeom>
            <a:gradFill>
              <a:gsLst>
                <a:gs pos="87000">
                  <a:schemeClr val="accent2">
                    <a:alpha val="21000"/>
                    <a:lumMod val="96000"/>
                    <a:lumOff val="4000"/>
                  </a:schemeClr>
                </a:gs>
                <a:gs pos="67000">
                  <a:schemeClr val="accent2">
                    <a:alpha val="75000"/>
                    <a:lumMod val="93000"/>
                    <a:lumOff val="7000"/>
                  </a:schemeClr>
                </a:gs>
                <a:gs pos="79000">
                  <a:schemeClr val="accent2">
                    <a:alpha val="43000"/>
                    <a:lumMod val="86000"/>
                    <a:lumOff val="14000"/>
                  </a:schemeClr>
                </a:gs>
                <a:gs pos="51000">
                  <a:schemeClr val="accent2"/>
                </a:gs>
                <a:gs pos="93000">
                  <a:schemeClr val="accent2">
                    <a:alpha val="7000"/>
                  </a:schemeClr>
                </a:gs>
                <a:gs pos="100000">
                  <a:schemeClr val="accent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5">
              <a:extLst>
                <a:ext uri="{FF2B5EF4-FFF2-40B4-BE49-F238E27FC236}">
                  <a16:creationId xmlns:a16="http://schemas.microsoft.com/office/drawing/2014/main" id="{BAB25BD8-DEE8-8A40-B5B9-A886EF9762A0}"/>
                </a:ext>
              </a:extLst>
            </p:cNvPr>
            <p:cNvSpPr/>
            <p:nvPr userDrawn="1"/>
          </p:nvSpPr>
          <p:spPr>
            <a:xfrm>
              <a:off x="0" y="3528554"/>
              <a:ext cx="6345716" cy="2916341"/>
            </a:xfrm>
            <a:custGeom>
              <a:avLst/>
              <a:gdLst>
                <a:gd name="connsiteX0" fmla="*/ 0 w 12192000"/>
                <a:gd name="connsiteY0" fmla="*/ 0 h 5676181"/>
                <a:gd name="connsiteX1" fmla="*/ 12192000 w 12192000"/>
                <a:gd name="connsiteY1" fmla="*/ 0 h 5676181"/>
                <a:gd name="connsiteX2" fmla="*/ 12192000 w 12192000"/>
                <a:gd name="connsiteY2" fmla="*/ 5676181 h 5676181"/>
                <a:gd name="connsiteX3" fmla="*/ 0 w 12192000"/>
                <a:gd name="connsiteY3" fmla="*/ 5676181 h 5676181"/>
                <a:gd name="connsiteX4" fmla="*/ 0 w 12192000"/>
                <a:gd name="connsiteY4" fmla="*/ 0 h 5676181"/>
                <a:gd name="connsiteX0" fmla="*/ 0 w 12192000"/>
                <a:gd name="connsiteY0" fmla="*/ 0 h 5676181"/>
                <a:gd name="connsiteX1" fmla="*/ 12192000 w 12192000"/>
                <a:gd name="connsiteY1" fmla="*/ 0 h 5676181"/>
                <a:gd name="connsiteX2" fmla="*/ 12192000 w 12192000"/>
                <a:gd name="connsiteY2" fmla="*/ 5676181 h 5676181"/>
                <a:gd name="connsiteX3" fmla="*/ 0 w 12192000"/>
                <a:gd name="connsiteY3" fmla="*/ 4425231 h 5676181"/>
                <a:gd name="connsiteX4" fmla="*/ 0 w 12192000"/>
                <a:gd name="connsiteY4" fmla="*/ 0 h 5676181"/>
                <a:gd name="connsiteX0" fmla="*/ 0 w 12192000"/>
                <a:gd name="connsiteY0" fmla="*/ 0 h 5676181"/>
                <a:gd name="connsiteX1" fmla="*/ 12192000 w 12192000"/>
                <a:gd name="connsiteY1" fmla="*/ 0 h 5676181"/>
                <a:gd name="connsiteX2" fmla="*/ 12192000 w 12192000"/>
                <a:gd name="connsiteY2" fmla="*/ 5676181 h 5676181"/>
                <a:gd name="connsiteX3" fmla="*/ 152400 w 12192000"/>
                <a:gd name="connsiteY3" fmla="*/ 4139481 h 5676181"/>
                <a:gd name="connsiteX4" fmla="*/ 0 w 12192000"/>
                <a:gd name="connsiteY4" fmla="*/ 0 h 5676181"/>
                <a:gd name="connsiteX0" fmla="*/ 0 w 12192000"/>
                <a:gd name="connsiteY0" fmla="*/ 0 h 5676181"/>
                <a:gd name="connsiteX1" fmla="*/ 12192000 w 12192000"/>
                <a:gd name="connsiteY1" fmla="*/ 0 h 5676181"/>
                <a:gd name="connsiteX2" fmla="*/ 12192000 w 12192000"/>
                <a:gd name="connsiteY2" fmla="*/ 5676181 h 5676181"/>
                <a:gd name="connsiteX3" fmla="*/ 0 w 12192000"/>
                <a:gd name="connsiteY3" fmla="*/ 4279181 h 5676181"/>
                <a:gd name="connsiteX4" fmla="*/ 0 w 12192000"/>
                <a:gd name="connsiteY4" fmla="*/ 0 h 5676181"/>
                <a:gd name="connsiteX0" fmla="*/ 0 w 12192000"/>
                <a:gd name="connsiteY0" fmla="*/ 0 h 5498381"/>
                <a:gd name="connsiteX1" fmla="*/ 12192000 w 12192000"/>
                <a:gd name="connsiteY1" fmla="*/ 0 h 5498381"/>
                <a:gd name="connsiteX2" fmla="*/ 12090400 w 12192000"/>
                <a:gd name="connsiteY2" fmla="*/ 5498381 h 5498381"/>
                <a:gd name="connsiteX3" fmla="*/ 0 w 12192000"/>
                <a:gd name="connsiteY3" fmla="*/ 4279181 h 5498381"/>
                <a:gd name="connsiteX4" fmla="*/ 0 w 12192000"/>
                <a:gd name="connsiteY4" fmla="*/ 0 h 5498381"/>
                <a:gd name="connsiteX0" fmla="*/ 0 w 12192000"/>
                <a:gd name="connsiteY0" fmla="*/ 0 h 5603156"/>
                <a:gd name="connsiteX1" fmla="*/ 12192000 w 12192000"/>
                <a:gd name="connsiteY1" fmla="*/ 0 h 5603156"/>
                <a:gd name="connsiteX2" fmla="*/ 12192000 w 12192000"/>
                <a:gd name="connsiteY2" fmla="*/ 5603156 h 5603156"/>
                <a:gd name="connsiteX3" fmla="*/ 0 w 12192000"/>
                <a:gd name="connsiteY3" fmla="*/ 4279181 h 5603156"/>
                <a:gd name="connsiteX4" fmla="*/ 0 w 12192000"/>
                <a:gd name="connsiteY4" fmla="*/ 0 h 5603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603156">
                  <a:moveTo>
                    <a:pt x="0" y="0"/>
                  </a:moveTo>
                  <a:lnTo>
                    <a:pt x="12192000" y="0"/>
                  </a:lnTo>
                  <a:lnTo>
                    <a:pt x="12192000" y="5603156"/>
                  </a:lnTo>
                  <a:lnTo>
                    <a:pt x="0" y="4279181"/>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6C287099-820E-0547-B025-28F77BC4623E}"/>
                </a:ext>
              </a:extLst>
            </p:cNvPr>
            <p:cNvSpPr/>
            <p:nvPr userDrawn="1"/>
          </p:nvSpPr>
          <p:spPr>
            <a:xfrm rot="16200000">
              <a:off x="2207384" y="3926920"/>
              <a:ext cx="3569464" cy="2292695"/>
            </a:xfrm>
            <a:custGeom>
              <a:avLst/>
              <a:gdLst>
                <a:gd name="connsiteX0" fmla="*/ 6857998 w 6857998"/>
                <a:gd name="connsiteY0" fmla="*/ 4289381 h 4404947"/>
                <a:gd name="connsiteX1" fmla="*/ 6857998 w 6857998"/>
                <a:gd name="connsiteY1" fmla="*/ 4404947 h 4404947"/>
                <a:gd name="connsiteX2" fmla="*/ 0 w 6857998"/>
                <a:gd name="connsiteY2" fmla="*/ 4404947 h 4404947"/>
                <a:gd name="connsiteX3" fmla="*/ 0 w 6857998"/>
                <a:gd name="connsiteY3" fmla="*/ 0 h 4404947"/>
              </a:gdLst>
              <a:ahLst/>
              <a:cxnLst>
                <a:cxn ang="0">
                  <a:pos x="connsiteX0" y="connsiteY0"/>
                </a:cxn>
                <a:cxn ang="0">
                  <a:pos x="connsiteX1" y="connsiteY1"/>
                </a:cxn>
                <a:cxn ang="0">
                  <a:pos x="connsiteX2" y="connsiteY2"/>
                </a:cxn>
                <a:cxn ang="0">
                  <a:pos x="connsiteX3" y="connsiteY3"/>
                </a:cxn>
              </a:cxnLst>
              <a:rect l="l" t="t" r="r" b="b"/>
              <a:pathLst>
                <a:path w="6857998" h="4404947">
                  <a:moveTo>
                    <a:pt x="6857998" y="4289381"/>
                  </a:moveTo>
                  <a:lnTo>
                    <a:pt x="6857998" y="4404947"/>
                  </a:lnTo>
                  <a:lnTo>
                    <a:pt x="0" y="4404947"/>
                  </a:lnTo>
                  <a:lnTo>
                    <a:pt x="0" y="0"/>
                  </a:lnTo>
                  <a:close/>
                </a:path>
              </a:pathLst>
            </a:custGeom>
            <a:gradFill>
              <a:gsLst>
                <a:gs pos="42000">
                  <a:schemeClr val="accent2">
                    <a:alpha val="21000"/>
                  </a:schemeClr>
                </a:gs>
                <a:gs pos="19000">
                  <a:schemeClr val="accent2">
                    <a:alpha val="65000"/>
                  </a:schemeClr>
                </a:gs>
                <a:gs pos="30000">
                  <a:schemeClr val="accent2">
                    <a:alpha val="43000"/>
                  </a:schemeClr>
                </a:gs>
                <a:gs pos="5000">
                  <a:schemeClr val="accent2">
                    <a:alpha val="80000"/>
                  </a:schemeClr>
                </a:gs>
                <a:gs pos="51000">
                  <a:schemeClr val="accent2">
                    <a:alpha val="7000"/>
                  </a:schemeClr>
                </a:gs>
                <a:gs pos="62000">
                  <a:schemeClr val="accent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3">
            <a:extLst>
              <a:ext uri="{FF2B5EF4-FFF2-40B4-BE49-F238E27FC236}">
                <a16:creationId xmlns:a16="http://schemas.microsoft.com/office/drawing/2014/main" id="{A1D97C73-5661-D445-BE89-D5163DB91F77}"/>
              </a:ext>
            </a:extLst>
          </p:cNvPr>
          <p:cNvSpPr>
            <a:spLocks noGrp="1"/>
          </p:cNvSpPr>
          <p:nvPr userDrawn="1">
            <p:ph type="title"/>
          </p:nvPr>
        </p:nvSpPr>
        <p:spPr>
          <a:xfrm>
            <a:off x="352426" y="1506537"/>
            <a:ext cx="3679824" cy="2589201"/>
          </a:xfrm>
        </p:spPr>
        <p:txBody>
          <a:bodyPr rIns="0" bIns="91440" anchor="b" anchorCtr="0">
            <a:normAutofit/>
          </a:bodyPr>
          <a:lstStyle>
            <a:lvl1pPr>
              <a:lnSpc>
                <a:spcPct val="100000"/>
              </a:lnSpc>
              <a:defRPr sz="3800">
                <a:solidFill>
                  <a:schemeClr val="accent1"/>
                </a:solidFill>
              </a:defRPr>
            </a:lvl1pPr>
          </a:lstStyle>
          <a:p>
            <a:r>
              <a:rPr lang="en-US"/>
              <a:t>Click to edit Master title style</a:t>
            </a:r>
          </a:p>
        </p:txBody>
      </p:sp>
      <p:sp>
        <p:nvSpPr>
          <p:cNvPr id="5" name="Text Placeholder 5">
            <a:extLst>
              <a:ext uri="{FF2B5EF4-FFF2-40B4-BE49-F238E27FC236}">
                <a16:creationId xmlns:a16="http://schemas.microsoft.com/office/drawing/2014/main" id="{50553CE8-3D59-DE47-9987-E948068F080F}"/>
              </a:ext>
            </a:extLst>
          </p:cNvPr>
          <p:cNvSpPr>
            <a:spLocks noGrp="1"/>
          </p:cNvSpPr>
          <p:nvPr userDrawn="1">
            <p:ph type="body" sz="quarter" idx="12"/>
          </p:nvPr>
        </p:nvSpPr>
        <p:spPr>
          <a:xfrm>
            <a:off x="352424" y="4095739"/>
            <a:ext cx="4981575" cy="1987560"/>
          </a:xfrm>
        </p:spPr>
        <p:txBody>
          <a:bodyPr rIns="457200" numCol="1">
            <a:normAutofit/>
          </a:bodyPr>
          <a:lstStyle>
            <a:lvl1pPr marL="0" indent="0">
              <a:spcBef>
                <a:spcPts val="0"/>
              </a:spcBef>
              <a:buFontTx/>
              <a:buNone/>
              <a:defRPr sz="2000">
                <a:solidFill>
                  <a:schemeClr val="accent2"/>
                </a:solidFill>
              </a:defRPr>
            </a:lvl1pPr>
            <a:lvl2pPr marL="0" indent="0">
              <a:buFontTx/>
              <a:buNone/>
              <a:defRPr sz="2000">
                <a:solidFill>
                  <a:schemeClr val="accent2"/>
                </a:solidFill>
              </a:defRPr>
            </a:lvl2pPr>
            <a:lvl3pPr marL="0" indent="0">
              <a:buFontTx/>
              <a:buNone/>
              <a:defRPr sz="2000">
                <a:solidFill>
                  <a:schemeClr val="accent2"/>
                </a:solidFill>
              </a:defRPr>
            </a:lvl3pPr>
            <a:lvl4pPr marL="0" indent="0">
              <a:buFontTx/>
              <a:buNone/>
              <a:defRPr sz="2000">
                <a:solidFill>
                  <a:schemeClr val="accent2"/>
                </a:solidFill>
              </a:defRPr>
            </a:lvl4pPr>
            <a:lvl5pPr marL="0" indent="0">
              <a:buFontTx/>
              <a:buNone/>
              <a:defRPr sz="2000">
                <a:solidFill>
                  <a:schemeClr val="accent2"/>
                </a:solidFill>
              </a:defRPr>
            </a:lvl5pPr>
            <a:lvl6pPr marL="0" indent="0">
              <a:buFontTx/>
              <a:buNone/>
              <a:defRPr sz="2000">
                <a:solidFill>
                  <a:schemeClr val="accent2"/>
                </a:solidFill>
              </a:defRPr>
            </a:lvl6pPr>
            <a:lvl7pPr marL="0" indent="0">
              <a:buFontTx/>
              <a:buNone/>
              <a:defRPr sz="2000">
                <a:solidFill>
                  <a:schemeClr val="accent2"/>
                </a:solidFill>
              </a:defRPr>
            </a:lvl7pPr>
            <a:lvl8pPr marL="0" indent="0">
              <a:buFontTx/>
              <a:buNone/>
              <a:defRPr sz="2000">
                <a:solidFill>
                  <a:schemeClr val="accent2"/>
                </a:solidFill>
              </a:defRPr>
            </a:lvl8pPr>
            <a:lvl9pPr marL="0" indent="0">
              <a:buFontTx/>
              <a:buNone/>
              <a:defRPr sz="2000">
                <a:solidFill>
                  <a:schemeClr val="accent2"/>
                </a:solidFill>
              </a:defRPr>
            </a:lvl9pPr>
          </a:lstStyle>
          <a:p>
            <a:pPr lvl="0"/>
            <a:r>
              <a:rPr lang="en-US"/>
              <a:t>Click to edit Master text styles</a:t>
            </a:r>
          </a:p>
        </p:txBody>
      </p:sp>
      <p:sp>
        <p:nvSpPr>
          <p:cNvPr id="6" name="Picture Placeholder 2">
            <a:extLst>
              <a:ext uri="{FF2B5EF4-FFF2-40B4-BE49-F238E27FC236}">
                <a16:creationId xmlns:a16="http://schemas.microsoft.com/office/drawing/2014/main" id="{3281E126-FF97-5246-A27A-1F7E46ACE9DC}"/>
              </a:ext>
            </a:extLst>
          </p:cNvPr>
          <p:cNvSpPr>
            <a:spLocks noGrp="1"/>
          </p:cNvSpPr>
          <p:nvPr userDrawn="1">
            <p:ph type="pic" sz="quarter" idx="13"/>
          </p:nvPr>
        </p:nvSpPr>
        <p:spPr>
          <a:xfrm>
            <a:off x="3514469" y="-1288"/>
            <a:ext cx="8679705" cy="6863749"/>
          </a:xfrm>
          <a:custGeom>
            <a:avLst/>
            <a:gdLst>
              <a:gd name="connsiteX0" fmla="*/ 0 w 6858000"/>
              <a:gd name="connsiteY0" fmla="*/ 6858000 h 6858000"/>
              <a:gd name="connsiteX1" fmla="*/ 1714500 w 6858000"/>
              <a:gd name="connsiteY1" fmla="*/ 0 h 6858000"/>
              <a:gd name="connsiteX2" fmla="*/ 6858000 w 6858000"/>
              <a:gd name="connsiteY2" fmla="*/ 0 h 6858000"/>
              <a:gd name="connsiteX3" fmla="*/ 5143500 w 6858000"/>
              <a:gd name="connsiteY3" fmla="*/ 6858000 h 6858000"/>
              <a:gd name="connsiteX4" fmla="*/ 0 w 6858000"/>
              <a:gd name="connsiteY4" fmla="*/ 6858000 h 6858000"/>
              <a:gd name="connsiteX0" fmla="*/ 0 w 6858000"/>
              <a:gd name="connsiteY0" fmla="*/ 6858000 h 6858000"/>
              <a:gd name="connsiteX1" fmla="*/ 1714500 w 6858000"/>
              <a:gd name="connsiteY1" fmla="*/ 0 h 6858000"/>
              <a:gd name="connsiteX2" fmla="*/ 6858000 w 6858000"/>
              <a:gd name="connsiteY2" fmla="*/ 0 h 6858000"/>
              <a:gd name="connsiteX3" fmla="*/ 6856970 w 6858000"/>
              <a:gd name="connsiteY3" fmla="*/ 6841524 h 6858000"/>
              <a:gd name="connsiteX4" fmla="*/ 0 w 6858000"/>
              <a:gd name="connsiteY4" fmla="*/ 6858000 h 6858000"/>
              <a:gd name="connsiteX0" fmla="*/ 0 w 5391665"/>
              <a:gd name="connsiteY0" fmla="*/ 6858000 h 6858000"/>
              <a:gd name="connsiteX1" fmla="*/ 248165 w 5391665"/>
              <a:gd name="connsiteY1" fmla="*/ 0 h 6858000"/>
              <a:gd name="connsiteX2" fmla="*/ 5391665 w 5391665"/>
              <a:gd name="connsiteY2" fmla="*/ 0 h 6858000"/>
              <a:gd name="connsiteX3" fmla="*/ 5390635 w 5391665"/>
              <a:gd name="connsiteY3" fmla="*/ 6841524 h 6858000"/>
              <a:gd name="connsiteX4" fmla="*/ 0 w 5391665"/>
              <a:gd name="connsiteY4" fmla="*/ 6858000 h 6858000"/>
              <a:gd name="connsiteX0" fmla="*/ 0 w 6025979"/>
              <a:gd name="connsiteY0" fmla="*/ 6866238 h 6866238"/>
              <a:gd name="connsiteX1" fmla="*/ 882479 w 6025979"/>
              <a:gd name="connsiteY1" fmla="*/ 0 h 6866238"/>
              <a:gd name="connsiteX2" fmla="*/ 6025979 w 6025979"/>
              <a:gd name="connsiteY2" fmla="*/ 0 h 6866238"/>
              <a:gd name="connsiteX3" fmla="*/ 6024949 w 6025979"/>
              <a:gd name="connsiteY3" fmla="*/ 6841524 h 6866238"/>
              <a:gd name="connsiteX4" fmla="*/ 0 w 6025979"/>
              <a:gd name="connsiteY4" fmla="*/ 6866238 h 6866238"/>
              <a:gd name="connsiteX0" fmla="*/ 2651553 w 8677532"/>
              <a:gd name="connsiteY0" fmla="*/ 6874476 h 6874476"/>
              <a:gd name="connsiteX1" fmla="*/ 0 w 8677532"/>
              <a:gd name="connsiteY1" fmla="*/ 0 h 6874476"/>
              <a:gd name="connsiteX2" fmla="*/ 8677532 w 8677532"/>
              <a:gd name="connsiteY2" fmla="*/ 8238 h 6874476"/>
              <a:gd name="connsiteX3" fmla="*/ 8676502 w 8677532"/>
              <a:gd name="connsiteY3" fmla="*/ 6849762 h 6874476"/>
              <a:gd name="connsiteX4" fmla="*/ 2651553 w 8677532"/>
              <a:gd name="connsiteY4" fmla="*/ 6874476 h 6874476"/>
              <a:gd name="connsiteX0" fmla="*/ 2651553 w 8677532"/>
              <a:gd name="connsiteY0" fmla="*/ 6874476 h 6874476"/>
              <a:gd name="connsiteX1" fmla="*/ 0 w 8677532"/>
              <a:gd name="connsiteY1" fmla="*/ 0 h 6874476"/>
              <a:gd name="connsiteX2" fmla="*/ 8677532 w 8677532"/>
              <a:gd name="connsiteY2" fmla="*/ 8238 h 6874476"/>
              <a:gd name="connsiteX3" fmla="*/ 8352652 w 8677532"/>
              <a:gd name="connsiteY3" fmla="*/ 6567187 h 6874476"/>
              <a:gd name="connsiteX4" fmla="*/ 2651553 w 8677532"/>
              <a:gd name="connsiteY4" fmla="*/ 6874476 h 6874476"/>
              <a:gd name="connsiteX0" fmla="*/ 2651553 w 8679705"/>
              <a:gd name="connsiteY0" fmla="*/ 6874476 h 6874476"/>
              <a:gd name="connsiteX1" fmla="*/ 0 w 8679705"/>
              <a:gd name="connsiteY1" fmla="*/ 0 h 6874476"/>
              <a:gd name="connsiteX2" fmla="*/ 8677532 w 8679705"/>
              <a:gd name="connsiteY2" fmla="*/ 8238 h 6874476"/>
              <a:gd name="connsiteX3" fmla="*/ 8679677 w 8679705"/>
              <a:gd name="connsiteY3" fmla="*/ 6862462 h 6874476"/>
              <a:gd name="connsiteX4" fmla="*/ 2651553 w 8679705"/>
              <a:gd name="connsiteY4" fmla="*/ 6874476 h 6874476"/>
              <a:gd name="connsiteX0" fmla="*/ 2651553 w 8679677"/>
              <a:gd name="connsiteY0" fmla="*/ 6874476 h 6874476"/>
              <a:gd name="connsiteX1" fmla="*/ 0 w 8679677"/>
              <a:gd name="connsiteY1" fmla="*/ 0 h 6874476"/>
              <a:gd name="connsiteX2" fmla="*/ 8499732 w 8679677"/>
              <a:gd name="connsiteY2" fmla="*/ 230488 h 6874476"/>
              <a:gd name="connsiteX3" fmla="*/ 8679677 w 8679677"/>
              <a:gd name="connsiteY3" fmla="*/ 6862462 h 6874476"/>
              <a:gd name="connsiteX4" fmla="*/ 2651553 w 8679677"/>
              <a:gd name="connsiteY4" fmla="*/ 6874476 h 6874476"/>
              <a:gd name="connsiteX0" fmla="*/ 2651553 w 8679705"/>
              <a:gd name="connsiteY0" fmla="*/ 6875763 h 6875763"/>
              <a:gd name="connsiteX1" fmla="*/ 0 w 8679705"/>
              <a:gd name="connsiteY1" fmla="*/ 1287 h 6875763"/>
              <a:gd name="connsiteX2" fmla="*/ 8677532 w 8679705"/>
              <a:gd name="connsiteY2" fmla="*/ 0 h 6875763"/>
              <a:gd name="connsiteX3" fmla="*/ 8679677 w 8679705"/>
              <a:gd name="connsiteY3" fmla="*/ 6863749 h 6875763"/>
              <a:gd name="connsiteX4" fmla="*/ 2651553 w 8679705"/>
              <a:gd name="connsiteY4" fmla="*/ 6875763 h 6875763"/>
              <a:gd name="connsiteX0" fmla="*/ 2734103 w 8679705"/>
              <a:gd name="connsiteY0" fmla="*/ 6669388 h 6863749"/>
              <a:gd name="connsiteX1" fmla="*/ 0 w 8679705"/>
              <a:gd name="connsiteY1" fmla="*/ 1287 h 6863749"/>
              <a:gd name="connsiteX2" fmla="*/ 8677532 w 8679705"/>
              <a:gd name="connsiteY2" fmla="*/ 0 h 6863749"/>
              <a:gd name="connsiteX3" fmla="*/ 8679677 w 8679705"/>
              <a:gd name="connsiteY3" fmla="*/ 6863749 h 6863749"/>
              <a:gd name="connsiteX4" fmla="*/ 2734103 w 8679705"/>
              <a:gd name="connsiteY4" fmla="*/ 6669388 h 6863749"/>
              <a:gd name="connsiteX0" fmla="*/ 2670603 w 8679705"/>
              <a:gd name="connsiteY0" fmla="*/ 6863063 h 6863749"/>
              <a:gd name="connsiteX1" fmla="*/ 0 w 8679705"/>
              <a:gd name="connsiteY1" fmla="*/ 1287 h 6863749"/>
              <a:gd name="connsiteX2" fmla="*/ 8677532 w 8679705"/>
              <a:gd name="connsiteY2" fmla="*/ 0 h 6863749"/>
              <a:gd name="connsiteX3" fmla="*/ 8679677 w 8679705"/>
              <a:gd name="connsiteY3" fmla="*/ 6863749 h 6863749"/>
              <a:gd name="connsiteX4" fmla="*/ 2670603 w 8679705"/>
              <a:gd name="connsiteY4" fmla="*/ 6863063 h 6863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9705" h="6863749">
                <a:moveTo>
                  <a:pt x="2670603" y="6863063"/>
                </a:moveTo>
                <a:lnTo>
                  <a:pt x="0" y="1287"/>
                </a:lnTo>
                <a:lnTo>
                  <a:pt x="8677532" y="0"/>
                </a:lnTo>
                <a:cubicBezTo>
                  <a:pt x="8677189" y="2280508"/>
                  <a:pt x="8680020" y="4583241"/>
                  <a:pt x="8679677" y="6863749"/>
                </a:cubicBezTo>
                <a:lnTo>
                  <a:pt x="2670603" y="6863063"/>
                </a:lnTo>
                <a:close/>
              </a:path>
            </a:pathLst>
          </a:custGeom>
          <a:pattFill prst="pct20">
            <a:fgClr>
              <a:schemeClr val="accent1"/>
            </a:fgClr>
            <a:bgClr>
              <a:schemeClr val="bg1"/>
            </a:bgClr>
          </a:pattFill>
        </p:spPr>
        <p:txBody>
          <a:bodyPr tIns="2834640"/>
          <a:lstStyle>
            <a:lvl1pPr marL="0" indent="0" algn="ctr">
              <a:buFontTx/>
              <a:buNone/>
              <a:defRPr/>
            </a:lvl1pPr>
          </a:lstStyle>
          <a:p>
            <a:r>
              <a:rPr lang="en-US"/>
              <a:t>Click icon to add picture</a:t>
            </a:r>
          </a:p>
        </p:txBody>
      </p:sp>
      <p:sp>
        <p:nvSpPr>
          <p:cNvPr id="7" name="Date Placeholder 1">
            <a:extLst>
              <a:ext uri="{FF2B5EF4-FFF2-40B4-BE49-F238E27FC236}">
                <a16:creationId xmlns:a16="http://schemas.microsoft.com/office/drawing/2014/main" id="{879EB72E-9566-4249-A14D-BE49FD23A6D7}"/>
              </a:ext>
            </a:extLst>
          </p:cNvPr>
          <p:cNvSpPr>
            <a:spLocks noGrp="1"/>
          </p:cNvSpPr>
          <p:nvPr userDrawn="1">
            <p:ph type="dt" sz="half" idx="2"/>
          </p:nvPr>
        </p:nvSpPr>
        <p:spPr>
          <a:xfrm>
            <a:off x="352424" y="6217282"/>
            <a:ext cx="1641475" cy="504193"/>
          </a:xfrm>
          <a:prstGeom prst="rect">
            <a:avLst/>
          </a:prstGeom>
        </p:spPr>
        <p:txBody>
          <a:bodyPr lIns="0" tIns="0" rIns="0" bIns="0"/>
          <a:lstStyle>
            <a:lvl1pPr>
              <a:defRPr sz="1400">
                <a:solidFill>
                  <a:schemeClr val="bg1">
                    <a:lumMod val="50000"/>
                  </a:schemeClr>
                </a:solidFill>
              </a:defRPr>
            </a:lvl1pPr>
            <a:lvl2pPr marL="0">
              <a:defRPr sz="1400">
                <a:solidFill>
                  <a:schemeClr val="bg1">
                    <a:lumMod val="50000"/>
                  </a:schemeClr>
                </a:solidFill>
              </a:defRPr>
            </a:lvl2pPr>
            <a:lvl3pPr marL="0">
              <a:defRPr sz="1400">
                <a:solidFill>
                  <a:schemeClr val="bg1">
                    <a:lumMod val="50000"/>
                  </a:schemeClr>
                </a:solidFill>
              </a:defRPr>
            </a:lvl3pPr>
            <a:lvl4pPr marL="0">
              <a:defRPr sz="1400">
                <a:solidFill>
                  <a:schemeClr val="bg1">
                    <a:lumMod val="50000"/>
                  </a:schemeClr>
                </a:solidFill>
              </a:defRPr>
            </a:lvl4pPr>
            <a:lvl5pPr marL="0">
              <a:defRPr sz="1400">
                <a:solidFill>
                  <a:schemeClr val="bg1">
                    <a:lumMod val="50000"/>
                  </a:schemeClr>
                </a:solidFill>
              </a:defRPr>
            </a:lvl5pPr>
            <a:lvl6pPr marL="0">
              <a:defRPr sz="1400">
                <a:solidFill>
                  <a:schemeClr val="bg1">
                    <a:lumMod val="50000"/>
                  </a:schemeClr>
                </a:solidFill>
              </a:defRPr>
            </a:lvl6pPr>
            <a:lvl7pPr marL="0">
              <a:defRPr sz="1400">
                <a:solidFill>
                  <a:schemeClr val="bg1">
                    <a:lumMod val="50000"/>
                  </a:schemeClr>
                </a:solidFill>
              </a:defRPr>
            </a:lvl7pPr>
            <a:lvl8pPr marL="0">
              <a:defRPr sz="1400">
                <a:solidFill>
                  <a:schemeClr val="bg1">
                    <a:lumMod val="50000"/>
                  </a:schemeClr>
                </a:solidFill>
              </a:defRPr>
            </a:lvl8pPr>
            <a:lvl9pPr marL="0" indent="0">
              <a:defRPr sz="1400">
                <a:solidFill>
                  <a:schemeClr val="bg1">
                    <a:lumMod val="50000"/>
                  </a:schemeClr>
                </a:solidFill>
              </a:defRPr>
            </a:lvl9pPr>
          </a:lstStyle>
          <a:p>
            <a:r>
              <a:rPr lang="en-US"/>
              <a:t>Date</a:t>
            </a:r>
          </a:p>
        </p:txBody>
      </p:sp>
      <p:pic>
        <p:nvPicPr>
          <p:cNvPr id="13" name="Picture 12" descr="A close up of a sign&#10;&#10;Description automatically generated">
            <a:extLst>
              <a:ext uri="{FF2B5EF4-FFF2-40B4-BE49-F238E27FC236}">
                <a16:creationId xmlns:a16="http://schemas.microsoft.com/office/drawing/2014/main" id="{9E5995C2-06EB-4A04-AD80-2559E91DB2B9}"/>
              </a:ext>
            </a:extLst>
          </p:cNvPr>
          <p:cNvPicPr>
            <a:picLocks noChangeAspect="1"/>
          </p:cNvPicPr>
          <p:nvPr userDrawn="1"/>
        </p:nvPicPr>
        <p:blipFill>
          <a:blip r:embed="rId2"/>
          <a:stretch>
            <a:fillRect/>
          </a:stretch>
        </p:blipFill>
        <p:spPr>
          <a:xfrm>
            <a:off x="456497" y="198328"/>
            <a:ext cx="1728978" cy="833144"/>
          </a:xfrm>
          <a:prstGeom prst="rect">
            <a:avLst/>
          </a:prstGeom>
        </p:spPr>
      </p:pic>
    </p:spTree>
    <p:extLst>
      <p:ext uri="{BB962C8B-B14F-4D97-AF65-F5344CB8AC3E}">
        <p14:creationId xmlns:p14="http://schemas.microsoft.com/office/powerpoint/2010/main" val="446605126"/>
      </p:ext>
    </p:extLst>
  </p:cSld>
  <p:clrMapOvr>
    <a:masterClrMapping/>
  </p:clrMapOvr>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2col_charts">
    <p:bg>
      <p:bgPr>
        <a:solidFill>
          <a:schemeClr val="bg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86CA0FB-15D5-4743-8BF4-9D65F16AF793}"/>
              </a:ext>
            </a:extLst>
          </p:cNvPr>
          <p:cNvGrpSpPr/>
          <p:nvPr userDrawn="1"/>
        </p:nvGrpSpPr>
        <p:grpSpPr>
          <a:xfrm>
            <a:off x="0" y="0"/>
            <a:ext cx="12192000" cy="1005840"/>
            <a:chOff x="0" y="0"/>
            <a:chExt cx="12192000" cy="1005840"/>
          </a:xfrm>
        </p:grpSpPr>
        <p:sp>
          <p:nvSpPr>
            <p:cNvPr id="20" name="Freeform 19">
              <a:extLst>
                <a:ext uri="{FF2B5EF4-FFF2-40B4-BE49-F238E27FC236}">
                  <a16:creationId xmlns:a16="http://schemas.microsoft.com/office/drawing/2014/main" id="{F1F7DB30-460A-674A-882D-2E69E90FC011}"/>
                </a:ext>
              </a:extLst>
            </p:cNvPr>
            <p:cNvSpPr/>
            <p:nvPr/>
          </p:nvSpPr>
          <p:spPr>
            <a:xfrm rot="5400000" flipH="1">
              <a:off x="9174456" y="-2016913"/>
              <a:ext cx="1000630" cy="5034455"/>
            </a:xfrm>
            <a:custGeom>
              <a:avLst/>
              <a:gdLst>
                <a:gd name="connsiteX0" fmla="*/ 6857998 w 6857998"/>
                <a:gd name="connsiteY0" fmla="*/ 4289381 h 4404947"/>
                <a:gd name="connsiteX1" fmla="*/ 6857998 w 6857998"/>
                <a:gd name="connsiteY1" fmla="*/ 4404947 h 4404947"/>
                <a:gd name="connsiteX2" fmla="*/ 0 w 6857998"/>
                <a:gd name="connsiteY2" fmla="*/ 4404947 h 4404947"/>
                <a:gd name="connsiteX3" fmla="*/ 0 w 6857998"/>
                <a:gd name="connsiteY3" fmla="*/ 0 h 4404947"/>
              </a:gdLst>
              <a:ahLst/>
              <a:cxnLst>
                <a:cxn ang="0">
                  <a:pos x="connsiteX0" y="connsiteY0"/>
                </a:cxn>
                <a:cxn ang="0">
                  <a:pos x="connsiteX1" y="connsiteY1"/>
                </a:cxn>
                <a:cxn ang="0">
                  <a:pos x="connsiteX2" y="connsiteY2"/>
                </a:cxn>
                <a:cxn ang="0">
                  <a:pos x="connsiteX3" y="connsiteY3"/>
                </a:cxn>
              </a:cxnLst>
              <a:rect l="l" t="t" r="r" b="b"/>
              <a:pathLst>
                <a:path w="6857998" h="4404947">
                  <a:moveTo>
                    <a:pt x="6857998" y="4289381"/>
                  </a:moveTo>
                  <a:lnTo>
                    <a:pt x="6857998" y="4404947"/>
                  </a:lnTo>
                  <a:lnTo>
                    <a:pt x="0" y="4404947"/>
                  </a:lnTo>
                  <a:lnTo>
                    <a:pt x="0" y="0"/>
                  </a:lnTo>
                  <a:close/>
                </a:path>
              </a:pathLst>
            </a:custGeom>
            <a:gradFill>
              <a:gsLst>
                <a:gs pos="40000">
                  <a:schemeClr val="accent2">
                    <a:alpha val="21000"/>
                  </a:schemeClr>
                </a:gs>
                <a:gs pos="3000">
                  <a:schemeClr val="accent2">
                    <a:alpha val="65000"/>
                  </a:schemeClr>
                </a:gs>
                <a:gs pos="8000">
                  <a:schemeClr val="accent2">
                    <a:alpha val="43000"/>
                  </a:schemeClr>
                </a:gs>
                <a:gs pos="0">
                  <a:schemeClr val="accent2">
                    <a:alpha val="80000"/>
                  </a:schemeClr>
                </a:gs>
                <a:gs pos="71000">
                  <a:schemeClr val="accent2">
                    <a:alpha val="7000"/>
                  </a:schemeClr>
                </a:gs>
                <a:gs pos="82000">
                  <a:schemeClr val="accent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C2FEEAEF-8597-5D44-B03C-9B1E0306B02A}"/>
                </a:ext>
              </a:extLst>
            </p:cNvPr>
            <p:cNvSpPr/>
            <p:nvPr/>
          </p:nvSpPr>
          <p:spPr>
            <a:xfrm rot="16200000">
              <a:off x="10982766" y="-208604"/>
              <a:ext cx="492539" cy="1925928"/>
            </a:xfrm>
            <a:custGeom>
              <a:avLst/>
              <a:gdLst>
                <a:gd name="connsiteX0" fmla="*/ 6857998 w 6857998"/>
                <a:gd name="connsiteY0" fmla="*/ 4289381 h 4404947"/>
                <a:gd name="connsiteX1" fmla="*/ 6857998 w 6857998"/>
                <a:gd name="connsiteY1" fmla="*/ 4404947 h 4404947"/>
                <a:gd name="connsiteX2" fmla="*/ 0 w 6857998"/>
                <a:gd name="connsiteY2" fmla="*/ 4404947 h 4404947"/>
                <a:gd name="connsiteX3" fmla="*/ 0 w 6857998"/>
                <a:gd name="connsiteY3" fmla="*/ 0 h 4404947"/>
              </a:gdLst>
              <a:ahLst/>
              <a:cxnLst>
                <a:cxn ang="0">
                  <a:pos x="connsiteX0" y="connsiteY0"/>
                </a:cxn>
                <a:cxn ang="0">
                  <a:pos x="connsiteX1" y="connsiteY1"/>
                </a:cxn>
                <a:cxn ang="0">
                  <a:pos x="connsiteX2" y="connsiteY2"/>
                </a:cxn>
                <a:cxn ang="0">
                  <a:pos x="connsiteX3" y="connsiteY3"/>
                </a:cxn>
              </a:cxnLst>
              <a:rect l="l" t="t" r="r" b="b"/>
              <a:pathLst>
                <a:path w="6857998" h="4404947">
                  <a:moveTo>
                    <a:pt x="6857998" y="4289381"/>
                  </a:moveTo>
                  <a:lnTo>
                    <a:pt x="6857998" y="4404947"/>
                  </a:lnTo>
                  <a:lnTo>
                    <a:pt x="0" y="4404947"/>
                  </a:lnTo>
                  <a:lnTo>
                    <a:pt x="0" y="0"/>
                  </a:lnTo>
                  <a:close/>
                </a:path>
              </a:pathLst>
            </a:custGeom>
            <a:gradFill>
              <a:gsLst>
                <a:gs pos="61000">
                  <a:schemeClr val="accent2">
                    <a:alpha val="21000"/>
                  </a:schemeClr>
                </a:gs>
                <a:gs pos="5000">
                  <a:schemeClr val="accent2">
                    <a:alpha val="65000"/>
                  </a:schemeClr>
                </a:gs>
                <a:gs pos="12000">
                  <a:schemeClr val="accent2">
                    <a:alpha val="43000"/>
                  </a:schemeClr>
                </a:gs>
                <a:gs pos="0">
                  <a:schemeClr val="accent2">
                    <a:alpha val="80000"/>
                  </a:schemeClr>
                </a:gs>
                <a:gs pos="79000">
                  <a:schemeClr val="accent2">
                    <a:alpha val="7000"/>
                  </a:schemeClr>
                </a:gs>
                <a:gs pos="88000">
                  <a:schemeClr val="accent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0BC991A-F899-3047-A44F-D9916111E900}"/>
                </a:ext>
              </a:extLst>
            </p:cNvPr>
            <p:cNvSpPr/>
            <p:nvPr/>
          </p:nvSpPr>
          <p:spPr bwMode="auto">
            <a:xfrm rot="10800000">
              <a:off x="0" y="996696"/>
              <a:ext cx="12192000" cy="9144"/>
            </a:xfrm>
            <a:prstGeom prst="rect">
              <a:avLst/>
            </a:prstGeom>
            <a:gradFill>
              <a:gsLst>
                <a:gs pos="56000">
                  <a:schemeClr val="accent2">
                    <a:alpha val="21000"/>
                  </a:schemeClr>
                </a:gs>
                <a:gs pos="6000">
                  <a:schemeClr val="accent2">
                    <a:alpha val="65000"/>
                  </a:schemeClr>
                </a:gs>
                <a:gs pos="13000">
                  <a:schemeClr val="accent2">
                    <a:alpha val="43000"/>
                  </a:schemeClr>
                </a:gs>
                <a:gs pos="0">
                  <a:schemeClr val="accent2">
                    <a:alpha val="80000"/>
                  </a:schemeClr>
                </a:gs>
                <a:gs pos="79000">
                  <a:schemeClr val="accent2">
                    <a:alpha val="7000"/>
                  </a:schemeClr>
                </a:gs>
                <a:gs pos="92000">
                  <a:schemeClr val="accent2">
                    <a:alpha val="0"/>
                  </a:schemeClr>
                </a:gs>
              </a:gsLst>
              <a:lin ang="0" scaled="0"/>
            </a:gradFill>
            <a:ln>
              <a:noFill/>
            </a:ln>
          </p:spPr>
          <p:txBody>
            <a:bodyPr wrap="none" lIns="82058" tIns="41029" rIns="82058" bIns="41029" rtlCol="0" anchor="ctr"/>
            <a:lstStyle/>
            <a:p>
              <a:pPr algn="ctr" defTabSz="914382"/>
              <a:endParaRPr lang="en-US" sz="1400">
                <a:solidFill>
                  <a:srgbClr val="FFFFFF"/>
                </a:solidFill>
                <a:cs typeface="Arial" panose="020B0604020202020204" pitchFamily="34" charset="0"/>
              </a:endParaRPr>
            </a:p>
          </p:txBody>
        </p:sp>
      </p:grpSp>
      <p:sp>
        <p:nvSpPr>
          <p:cNvPr id="4" name="Title 3">
            <a:extLst>
              <a:ext uri="{FF2B5EF4-FFF2-40B4-BE49-F238E27FC236}">
                <a16:creationId xmlns:a16="http://schemas.microsoft.com/office/drawing/2014/main" id="{735F1EB9-A388-E346-855E-B203065EEE6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E5DA323-46E6-1E42-AC5C-E9BB1B51EF0F}"/>
              </a:ext>
            </a:extLst>
          </p:cNvPr>
          <p:cNvSpPr>
            <a:spLocks noGrp="1"/>
          </p:cNvSpPr>
          <p:nvPr>
            <p:ph sz="quarter" idx="10"/>
          </p:nvPr>
        </p:nvSpPr>
        <p:spPr>
          <a:xfrm>
            <a:off x="352425" y="1506538"/>
            <a:ext cx="5626100" cy="4576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3D1C68BC-1163-6043-B09C-BD597AC46038}"/>
              </a:ext>
            </a:extLst>
          </p:cNvPr>
          <p:cNvSpPr>
            <a:spLocks noGrp="1"/>
          </p:cNvSpPr>
          <p:nvPr>
            <p:ph type="ftr" sz="quarter" idx="12"/>
          </p:nvPr>
        </p:nvSpPr>
        <p:spPr/>
        <p:txBody>
          <a:bodyPr/>
          <a:lstStyle/>
          <a:p>
            <a:endParaRPr lang="en-US"/>
          </a:p>
        </p:txBody>
      </p:sp>
      <p:sp>
        <p:nvSpPr>
          <p:cNvPr id="10" name="Slide Number Placeholder 9">
            <a:extLst>
              <a:ext uri="{FF2B5EF4-FFF2-40B4-BE49-F238E27FC236}">
                <a16:creationId xmlns:a16="http://schemas.microsoft.com/office/drawing/2014/main" id="{6984FDEF-F83D-2C4F-96E2-7A5CBECBFD9E}"/>
              </a:ext>
            </a:extLst>
          </p:cNvPr>
          <p:cNvSpPr>
            <a:spLocks noGrp="1"/>
          </p:cNvSpPr>
          <p:nvPr>
            <p:ph type="sldNum" sz="quarter" idx="13"/>
          </p:nvPr>
        </p:nvSpPr>
        <p:spPr/>
        <p:txBody>
          <a:bodyPr/>
          <a:lstStyle/>
          <a:p>
            <a:fld id="{48DFB9AE-CD3E-2F48-AAED-9C6034C3B865}" type="slidenum">
              <a:rPr lang="en-US" smtClean="0"/>
              <a:t>‹#›</a:t>
            </a:fld>
            <a:endParaRPr lang="en-US"/>
          </a:p>
        </p:txBody>
      </p:sp>
      <p:sp>
        <p:nvSpPr>
          <p:cNvPr id="23" name="Rectangle 22">
            <a:extLst>
              <a:ext uri="{FF2B5EF4-FFF2-40B4-BE49-F238E27FC236}">
                <a16:creationId xmlns:a16="http://schemas.microsoft.com/office/drawing/2014/main" id="{E707E556-198B-C84D-AAF6-A48ED155F92D}"/>
              </a:ext>
            </a:extLst>
          </p:cNvPr>
          <p:cNvSpPr/>
          <p:nvPr userDrawn="1"/>
        </p:nvSpPr>
        <p:spPr bwMode="auto">
          <a:xfrm rot="5400000">
            <a:off x="3485388" y="3607309"/>
            <a:ext cx="5212080" cy="9144"/>
          </a:xfrm>
          <a:prstGeom prst="rect">
            <a:avLst/>
          </a:prstGeom>
          <a:gradFill>
            <a:gsLst>
              <a:gs pos="56000">
                <a:schemeClr val="accent2">
                  <a:alpha val="21000"/>
                </a:schemeClr>
              </a:gs>
              <a:gs pos="6000">
                <a:schemeClr val="accent2">
                  <a:alpha val="65000"/>
                </a:schemeClr>
              </a:gs>
              <a:gs pos="13000">
                <a:schemeClr val="accent2">
                  <a:alpha val="43000"/>
                </a:schemeClr>
              </a:gs>
              <a:gs pos="0">
                <a:schemeClr val="accent2">
                  <a:alpha val="80000"/>
                </a:schemeClr>
              </a:gs>
              <a:gs pos="79000">
                <a:schemeClr val="accent2">
                  <a:alpha val="7000"/>
                </a:schemeClr>
              </a:gs>
              <a:gs pos="92000">
                <a:schemeClr val="accent2">
                  <a:alpha val="0"/>
                </a:schemeClr>
              </a:gs>
            </a:gsLst>
            <a:lin ang="0" scaled="0"/>
          </a:gradFill>
          <a:ln>
            <a:noFill/>
          </a:ln>
        </p:spPr>
        <p:txBody>
          <a:bodyPr wrap="none" lIns="82058" tIns="41029" rIns="82058" bIns="41029" rtlCol="0" anchor="ctr"/>
          <a:lstStyle/>
          <a:p>
            <a:pPr algn="ctr" defTabSz="914382"/>
            <a:endParaRPr lang="en-US" sz="1400">
              <a:solidFill>
                <a:srgbClr val="FFFFFF"/>
              </a:solidFill>
              <a:cs typeface="Arial" panose="020B0604020202020204" pitchFamily="34" charset="0"/>
            </a:endParaRPr>
          </a:p>
        </p:txBody>
      </p:sp>
      <p:sp>
        <p:nvSpPr>
          <p:cNvPr id="15" name="Content Placeholder 2">
            <a:extLst>
              <a:ext uri="{FF2B5EF4-FFF2-40B4-BE49-F238E27FC236}">
                <a16:creationId xmlns:a16="http://schemas.microsoft.com/office/drawing/2014/main" id="{67B42B40-C59A-1A41-BD7F-5F492911F1BD}"/>
              </a:ext>
            </a:extLst>
          </p:cNvPr>
          <p:cNvSpPr>
            <a:spLocks noGrp="1"/>
          </p:cNvSpPr>
          <p:nvPr>
            <p:ph sz="quarter" idx="15"/>
          </p:nvPr>
        </p:nvSpPr>
        <p:spPr>
          <a:xfrm>
            <a:off x="6254462" y="1506538"/>
            <a:ext cx="5626100" cy="4576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A close up of a sign&#10;&#10;Description automatically generated">
            <a:extLst>
              <a:ext uri="{FF2B5EF4-FFF2-40B4-BE49-F238E27FC236}">
                <a16:creationId xmlns:a16="http://schemas.microsoft.com/office/drawing/2014/main" id="{7F36864E-E474-4097-A5EB-5485C18789F6}"/>
              </a:ext>
            </a:extLst>
          </p:cNvPr>
          <p:cNvPicPr>
            <a:picLocks noChangeAspect="1"/>
          </p:cNvPicPr>
          <p:nvPr userDrawn="1"/>
        </p:nvPicPr>
        <p:blipFill>
          <a:blip r:embed="rId2"/>
          <a:stretch>
            <a:fillRect/>
          </a:stretch>
        </p:blipFill>
        <p:spPr>
          <a:xfrm>
            <a:off x="10626919" y="175155"/>
            <a:ext cx="1043387" cy="502777"/>
          </a:xfrm>
          <a:prstGeom prst="rect">
            <a:avLst/>
          </a:prstGeom>
        </p:spPr>
      </p:pic>
    </p:spTree>
    <p:extLst>
      <p:ext uri="{BB962C8B-B14F-4D97-AF65-F5344CB8AC3E}">
        <p14:creationId xmlns:p14="http://schemas.microsoft.com/office/powerpoint/2010/main" val="253251410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_2/3">
    <p:bg>
      <p:bgPr>
        <a:solidFill>
          <a:schemeClr val="bg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0C22B4F0-1E6D-2E4B-A89C-BCAC37B283D7}"/>
              </a:ext>
            </a:extLst>
          </p:cNvPr>
          <p:cNvGrpSpPr/>
          <p:nvPr userDrawn="1"/>
        </p:nvGrpSpPr>
        <p:grpSpPr>
          <a:xfrm>
            <a:off x="0" y="0"/>
            <a:ext cx="12192000" cy="1005840"/>
            <a:chOff x="0" y="0"/>
            <a:chExt cx="12192000" cy="1005840"/>
          </a:xfrm>
        </p:grpSpPr>
        <p:sp>
          <p:nvSpPr>
            <p:cNvPr id="19" name="Freeform 18">
              <a:extLst>
                <a:ext uri="{FF2B5EF4-FFF2-40B4-BE49-F238E27FC236}">
                  <a16:creationId xmlns:a16="http://schemas.microsoft.com/office/drawing/2014/main" id="{E2335B2C-A0CD-6B46-8671-886F16C1B703}"/>
                </a:ext>
              </a:extLst>
            </p:cNvPr>
            <p:cNvSpPr/>
            <p:nvPr/>
          </p:nvSpPr>
          <p:spPr>
            <a:xfrm rot="5400000" flipH="1">
              <a:off x="9174456" y="-2016913"/>
              <a:ext cx="1000630" cy="5034455"/>
            </a:xfrm>
            <a:custGeom>
              <a:avLst/>
              <a:gdLst>
                <a:gd name="connsiteX0" fmla="*/ 6857998 w 6857998"/>
                <a:gd name="connsiteY0" fmla="*/ 4289381 h 4404947"/>
                <a:gd name="connsiteX1" fmla="*/ 6857998 w 6857998"/>
                <a:gd name="connsiteY1" fmla="*/ 4404947 h 4404947"/>
                <a:gd name="connsiteX2" fmla="*/ 0 w 6857998"/>
                <a:gd name="connsiteY2" fmla="*/ 4404947 h 4404947"/>
                <a:gd name="connsiteX3" fmla="*/ 0 w 6857998"/>
                <a:gd name="connsiteY3" fmla="*/ 0 h 4404947"/>
              </a:gdLst>
              <a:ahLst/>
              <a:cxnLst>
                <a:cxn ang="0">
                  <a:pos x="connsiteX0" y="connsiteY0"/>
                </a:cxn>
                <a:cxn ang="0">
                  <a:pos x="connsiteX1" y="connsiteY1"/>
                </a:cxn>
                <a:cxn ang="0">
                  <a:pos x="connsiteX2" y="connsiteY2"/>
                </a:cxn>
                <a:cxn ang="0">
                  <a:pos x="connsiteX3" y="connsiteY3"/>
                </a:cxn>
              </a:cxnLst>
              <a:rect l="l" t="t" r="r" b="b"/>
              <a:pathLst>
                <a:path w="6857998" h="4404947">
                  <a:moveTo>
                    <a:pt x="6857998" y="4289381"/>
                  </a:moveTo>
                  <a:lnTo>
                    <a:pt x="6857998" y="4404947"/>
                  </a:lnTo>
                  <a:lnTo>
                    <a:pt x="0" y="4404947"/>
                  </a:lnTo>
                  <a:lnTo>
                    <a:pt x="0" y="0"/>
                  </a:lnTo>
                  <a:close/>
                </a:path>
              </a:pathLst>
            </a:custGeom>
            <a:gradFill>
              <a:gsLst>
                <a:gs pos="40000">
                  <a:schemeClr val="accent2">
                    <a:alpha val="21000"/>
                  </a:schemeClr>
                </a:gs>
                <a:gs pos="3000">
                  <a:schemeClr val="accent2">
                    <a:alpha val="65000"/>
                  </a:schemeClr>
                </a:gs>
                <a:gs pos="8000">
                  <a:schemeClr val="accent2">
                    <a:alpha val="43000"/>
                  </a:schemeClr>
                </a:gs>
                <a:gs pos="0">
                  <a:schemeClr val="accent2">
                    <a:alpha val="80000"/>
                  </a:schemeClr>
                </a:gs>
                <a:gs pos="71000">
                  <a:schemeClr val="accent2">
                    <a:alpha val="7000"/>
                  </a:schemeClr>
                </a:gs>
                <a:gs pos="82000">
                  <a:schemeClr val="accent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F92EA013-C8F8-ED4F-B8EF-1C24B9361FF2}"/>
                </a:ext>
              </a:extLst>
            </p:cNvPr>
            <p:cNvSpPr/>
            <p:nvPr/>
          </p:nvSpPr>
          <p:spPr>
            <a:xfrm rot="16200000">
              <a:off x="10982766" y="-208604"/>
              <a:ext cx="492539" cy="1925928"/>
            </a:xfrm>
            <a:custGeom>
              <a:avLst/>
              <a:gdLst>
                <a:gd name="connsiteX0" fmla="*/ 6857998 w 6857998"/>
                <a:gd name="connsiteY0" fmla="*/ 4289381 h 4404947"/>
                <a:gd name="connsiteX1" fmla="*/ 6857998 w 6857998"/>
                <a:gd name="connsiteY1" fmla="*/ 4404947 h 4404947"/>
                <a:gd name="connsiteX2" fmla="*/ 0 w 6857998"/>
                <a:gd name="connsiteY2" fmla="*/ 4404947 h 4404947"/>
                <a:gd name="connsiteX3" fmla="*/ 0 w 6857998"/>
                <a:gd name="connsiteY3" fmla="*/ 0 h 4404947"/>
              </a:gdLst>
              <a:ahLst/>
              <a:cxnLst>
                <a:cxn ang="0">
                  <a:pos x="connsiteX0" y="connsiteY0"/>
                </a:cxn>
                <a:cxn ang="0">
                  <a:pos x="connsiteX1" y="connsiteY1"/>
                </a:cxn>
                <a:cxn ang="0">
                  <a:pos x="connsiteX2" y="connsiteY2"/>
                </a:cxn>
                <a:cxn ang="0">
                  <a:pos x="connsiteX3" y="connsiteY3"/>
                </a:cxn>
              </a:cxnLst>
              <a:rect l="l" t="t" r="r" b="b"/>
              <a:pathLst>
                <a:path w="6857998" h="4404947">
                  <a:moveTo>
                    <a:pt x="6857998" y="4289381"/>
                  </a:moveTo>
                  <a:lnTo>
                    <a:pt x="6857998" y="4404947"/>
                  </a:lnTo>
                  <a:lnTo>
                    <a:pt x="0" y="4404947"/>
                  </a:lnTo>
                  <a:lnTo>
                    <a:pt x="0" y="0"/>
                  </a:lnTo>
                  <a:close/>
                </a:path>
              </a:pathLst>
            </a:custGeom>
            <a:gradFill>
              <a:gsLst>
                <a:gs pos="61000">
                  <a:schemeClr val="accent2">
                    <a:alpha val="21000"/>
                  </a:schemeClr>
                </a:gs>
                <a:gs pos="5000">
                  <a:schemeClr val="accent2">
                    <a:alpha val="65000"/>
                  </a:schemeClr>
                </a:gs>
                <a:gs pos="12000">
                  <a:schemeClr val="accent2">
                    <a:alpha val="43000"/>
                  </a:schemeClr>
                </a:gs>
                <a:gs pos="0">
                  <a:schemeClr val="accent2">
                    <a:alpha val="80000"/>
                  </a:schemeClr>
                </a:gs>
                <a:gs pos="79000">
                  <a:schemeClr val="accent2">
                    <a:alpha val="7000"/>
                  </a:schemeClr>
                </a:gs>
                <a:gs pos="88000">
                  <a:schemeClr val="accent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F1B9FB4-94B2-394E-B8BC-7391D48987FE}"/>
                </a:ext>
              </a:extLst>
            </p:cNvPr>
            <p:cNvSpPr/>
            <p:nvPr/>
          </p:nvSpPr>
          <p:spPr bwMode="auto">
            <a:xfrm rot="10800000">
              <a:off x="0" y="996696"/>
              <a:ext cx="12192000" cy="9144"/>
            </a:xfrm>
            <a:prstGeom prst="rect">
              <a:avLst/>
            </a:prstGeom>
            <a:gradFill>
              <a:gsLst>
                <a:gs pos="56000">
                  <a:schemeClr val="accent2">
                    <a:alpha val="21000"/>
                  </a:schemeClr>
                </a:gs>
                <a:gs pos="6000">
                  <a:schemeClr val="accent2">
                    <a:alpha val="65000"/>
                  </a:schemeClr>
                </a:gs>
                <a:gs pos="13000">
                  <a:schemeClr val="accent2">
                    <a:alpha val="43000"/>
                  </a:schemeClr>
                </a:gs>
                <a:gs pos="0">
                  <a:schemeClr val="accent2">
                    <a:alpha val="80000"/>
                  </a:schemeClr>
                </a:gs>
                <a:gs pos="79000">
                  <a:schemeClr val="accent2">
                    <a:alpha val="7000"/>
                  </a:schemeClr>
                </a:gs>
                <a:gs pos="92000">
                  <a:schemeClr val="accent2">
                    <a:alpha val="0"/>
                  </a:schemeClr>
                </a:gs>
              </a:gsLst>
              <a:lin ang="0" scaled="0"/>
            </a:gradFill>
            <a:ln>
              <a:noFill/>
            </a:ln>
          </p:spPr>
          <p:txBody>
            <a:bodyPr wrap="none" lIns="82058" tIns="41029" rIns="82058" bIns="41029" rtlCol="0" anchor="ctr"/>
            <a:lstStyle/>
            <a:p>
              <a:pPr algn="ctr" defTabSz="914382"/>
              <a:endParaRPr lang="en-US" sz="1400">
                <a:solidFill>
                  <a:srgbClr val="FFFFFF"/>
                </a:solidFill>
                <a:cs typeface="Arial" panose="020B0604020202020204" pitchFamily="34" charset="0"/>
              </a:endParaRPr>
            </a:p>
          </p:txBody>
        </p:sp>
      </p:grpSp>
      <p:sp>
        <p:nvSpPr>
          <p:cNvPr id="4" name="Title 3">
            <a:extLst>
              <a:ext uri="{FF2B5EF4-FFF2-40B4-BE49-F238E27FC236}">
                <a16:creationId xmlns:a16="http://schemas.microsoft.com/office/drawing/2014/main" id="{735F1EB9-A388-E346-855E-B203065EEE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5DA323-46E6-1E42-AC5C-E9BB1B51EF0F}"/>
              </a:ext>
            </a:extLst>
          </p:cNvPr>
          <p:cNvSpPr>
            <a:spLocks noGrp="1"/>
          </p:cNvSpPr>
          <p:nvPr>
            <p:ph sz="quarter" idx="10"/>
          </p:nvPr>
        </p:nvSpPr>
        <p:spPr>
          <a:xfrm>
            <a:off x="352424" y="1506538"/>
            <a:ext cx="7566019" cy="4576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id="{6B7866D6-16D9-8546-BE1D-4854A12BBEF0}"/>
              </a:ext>
            </a:extLst>
          </p:cNvPr>
          <p:cNvSpPr>
            <a:spLocks noGrp="1"/>
          </p:cNvSpPr>
          <p:nvPr>
            <p:ph sz="quarter" idx="11"/>
          </p:nvPr>
        </p:nvSpPr>
        <p:spPr>
          <a:xfrm>
            <a:off x="8159896" y="1506538"/>
            <a:ext cx="3676650" cy="4576762"/>
          </a:xfrm>
        </p:spPr>
        <p:txBody>
          <a:bodyPr>
            <a:normAutofit/>
          </a:bodyPr>
          <a:lstStyle>
            <a:lvl1pPr marL="0" marR="0" indent="0" algn="l" defTabSz="457191" rtl="0" eaLnBrk="1" fontAlgn="auto" latinLnBrk="0" hangingPunct="1">
              <a:lnSpc>
                <a:spcPct val="100000"/>
              </a:lnSpc>
              <a:spcBef>
                <a:spcPts val="1200"/>
              </a:spcBef>
              <a:spcAft>
                <a:spcPts val="0"/>
              </a:spcAft>
              <a:buClr>
                <a:srgbClr val="009BDA"/>
              </a:buClr>
              <a:buSzPct val="120000"/>
              <a:buFont typeface="Wingdings" pitchFamily="2" charset="2"/>
              <a:buNone/>
              <a:tabLst/>
              <a:defRPr sz="1600" b="1">
                <a:solidFill>
                  <a:schemeClr val="accent1"/>
                </a:solidFill>
                <a:latin typeface="+mn-lt"/>
              </a:defRPr>
            </a:lvl1pPr>
            <a:lvl2pPr marL="574675" marR="0" indent="-346075" algn="l" defTabSz="457191" rtl="0" eaLnBrk="1" fontAlgn="auto" latinLnBrk="0" hangingPunct="1">
              <a:lnSpc>
                <a:spcPct val="100000"/>
              </a:lnSpc>
              <a:spcBef>
                <a:spcPts val="0"/>
              </a:spcBef>
              <a:spcAft>
                <a:spcPts val="0"/>
              </a:spcAft>
              <a:buClr>
                <a:srgbClr val="009BDA"/>
              </a:buClr>
              <a:buSzPct val="120000"/>
              <a:buFont typeface="Arial" panose="020B0604020202020204" pitchFamily="34" charset="0"/>
              <a:buChar char="•"/>
              <a:tabLst/>
              <a:defRPr sz="1600">
                <a:solidFill>
                  <a:schemeClr val="accent1"/>
                </a:solidFill>
                <a:latin typeface="+mn-lt"/>
              </a:defRPr>
            </a:lvl2pPr>
            <a:lvl3pPr marL="742950" marR="0" indent="-285750" algn="l" defTabSz="457191" rtl="0" eaLnBrk="1" fontAlgn="auto" latinLnBrk="0" hangingPunct="1">
              <a:lnSpc>
                <a:spcPct val="100000"/>
              </a:lnSpc>
              <a:spcBef>
                <a:spcPts val="0"/>
              </a:spcBef>
              <a:spcAft>
                <a:spcPts val="0"/>
              </a:spcAft>
              <a:buClr>
                <a:srgbClr val="009BDA"/>
              </a:buClr>
              <a:buSzPct val="120000"/>
              <a:buFont typeface="Wingdings" pitchFamily="2" charset="2"/>
              <a:buChar char="§"/>
              <a:tabLst/>
              <a:defRPr sz="1600">
                <a:solidFill>
                  <a:schemeClr val="accent1"/>
                </a:solidFill>
                <a:latin typeface="+mn-lt"/>
              </a:defRPr>
            </a:lvl3pPr>
            <a:lvl4pPr marL="974725" marR="0" indent="-234950" algn="l" defTabSz="498465" rtl="0" eaLnBrk="1" fontAlgn="auto" latinLnBrk="0" hangingPunct="1">
              <a:lnSpc>
                <a:spcPct val="100000"/>
              </a:lnSpc>
              <a:spcBef>
                <a:spcPts val="0"/>
              </a:spcBef>
              <a:spcAft>
                <a:spcPts val="0"/>
              </a:spcAft>
              <a:buClr>
                <a:srgbClr val="009BDA"/>
              </a:buClr>
              <a:buSzTx/>
              <a:buFont typeface="Wingdings" pitchFamily="2" charset="2"/>
              <a:buChar char="§"/>
              <a:tabLst/>
              <a:defRPr sz="1600">
                <a:latin typeface="+mn-lt"/>
              </a:defRPr>
            </a:lvl4pPr>
            <a:lvl5pPr marL="1209675" marR="0" indent="-246063" algn="l" defTabSz="457191" rtl="0" eaLnBrk="1" fontAlgn="auto" latinLnBrk="0" hangingPunct="1">
              <a:lnSpc>
                <a:spcPct val="100000"/>
              </a:lnSpc>
              <a:spcBef>
                <a:spcPts val="0"/>
              </a:spcBef>
              <a:spcAft>
                <a:spcPts val="0"/>
              </a:spcAft>
              <a:buClr>
                <a:srgbClr val="009BDA"/>
              </a:buClr>
              <a:buSzTx/>
              <a:buFont typeface="Arial" panose="020B0604020202020204" pitchFamily="34" charset="0"/>
              <a:buChar char="•"/>
              <a:tabLst/>
              <a:defRPr sz="1600">
                <a:latin typeface="+mn-lt"/>
              </a:defRPr>
            </a:lvl5pPr>
          </a:lstStyle>
          <a:p>
            <a:pPr lvl="0"/>
            <a:r>
              <a:rPr lang="en-US" dirty="0"/>
              <a:t>Click to edit Master text styles</a:t>
            </a:r>
          </a:p>
        </p:txBody>
      </p:sp>
      <p:sp>
        <p:nvSpPr>
          <p:cNvPr id="9" name="Footer Placeholder 8">
            <a:extLst>
              <a:ext uri="{FF2B5EF4-FFF2-40B4-BE49-F238E27FC236}">
                <a16:creationId xmlns:a16="http://schemas.microsoft.com/office/drawing/2014/main" id="{3D1C68BC-1163-6043-B09C-BD597AC46038}"/>
              </a:ext>
            </a:extLst>
          </p:cNvPr>
          <p:cNvSpPr>
            <a:spLocks noGrp="1"/>
          </p:cNvSpPr>
          <p:nvPr>
            <p:ph type="ftr" sz="quarter" idx="12"/>
          </p:nvPr>
        </p:nvSpPr>
        <p:spPr/>
        <p:txBody>
          <a:bodyPr/>
          <a:lstStyle/>
          <a:p>
            <a:endParaRPr lang="en-US"/>
          </a:p>
        </p:txBody>
      </p:sp>
      <p:sp>
        <p:nvSpPr>
          <p:cNvPr id="10" name="Slide Number Placeholder 9">
            <a:extLst>
              <a:ext uri="{FF2B5EF4-FFF2-40B4-BE49-F238E27FC236}">
                <a16:creationId xmlns:a16="http://schemas.microsoft.com/office/drawing/2014/main" id="{6984FDEF-F83D-2C4F-96E2-7A5CBECBFD9E}"/>
              </a:ext>
            </a:extLst>
          </p:cNvPr>
          <p:cNvSpPr>
            <a:spLocks noGrp="1"/>
          </p:cNvSpPr>
          <p:nvPr>
            <p:ph type="sldNum" sz="quarter" idx="13"/>
          </p:nvPr>
        </p:nvSpPr>
        <p:spPr/>
        <p:txBody>
          <a:bodyPr/>
          <a:lstStyle/>
          <a:p>
            <a:fld id="{48DFB9AE-CD3E-2F48-AAED-9C6034C3B865}" type="slidenum">
              <a:rPr lang="en-US" smtClean="0"/>
              <a:t>‹#›</a:t>
            </a:fld>
            <a:endParaRPr lang="en-US"/>
          </a:p>
        </p:txBody>
      </p:sp>
      <p:sp>
        <p:nvSpPr>
          <p:cNvPr id="22" name="Rectangle 21">
            <a:extLst>
              <a:ext uri="{FF2B5EF4-FFF2-40B4-BE49-F238E27FC236}">
                <a16:creationId xmlns:a16="http://schemas.microsoft.com/office/drawing/2014/main" id="{DE87B43E-08C0-FE47-8809-5BECAFF93249}"/>
              </a:ext>
            </a:extLst>
          </p:cNvPr>
          <p:cNvSpPr/>
          <p:nvPr userDrawn="1"/>
        </p:nvSpPr>
        <p:spPr bwMode="auto">
          <a:xfrm rot="5400000">
            <a:off x="5428488" y="3607309"/>
            <a:ext cx="5212080" cy="9144"/>
          </a:xfrm>
          <a:prstGeom prst="rect">
            <a:avLst/>
          </a:prstGeom>
          <a:gradFill>
            <a:gsLst>
              <a:gs pos="56000">
                <a:schemeClr val="accent2">
                  <a:alpha val="21000"/>
                </a:schemeClr>
              </a:gs>
              <a:gs pos="6000">
                <a:schemeClr val="accent2">
                  <a:alpha val="65000"/>
                </a:schemeClr>
              </a:gs>
              <a:gs pos="13000">
                <a:schemeClr val="accent2">
                  <a:alpha val="43000"/>
                </a:schemeClr>
              </a:gs>
              <a:gs pos="0">
                <a:schemeClr val="accent2">
                  <a:alpha val="80000"/>
                </a:schemeClr>
              </a:gs>
              <a:gs pos="79000">
                <a:schemeClr val="accent2">
                  <a:alpha val="7000"/>
                </a:schemeClr>
              </a:gs>
              <a:gs pos="92000">
                <a:schemeClr val="accent2">
                  <a:alpha val="0"/>
                </a:schemeClr>
              </a:gs>
            </a:gsLst>
            <a:lin ang="0" scaled="0"/>
          </a:gradFill>
          <a:ln>
            <a:noFill/>
          </a:ln>
        </p:spPr>
        <p:txBody>
          <a:bodyPr wrap="none" lIns="82058" tIns="41029" rIns="82058" bIns="41029" rtlCol="0" anchor="ctr"/>
          <a:lstStyle/>
          <a:p>
            <a:pPr algn="ctr" defTabSz="914382"/>
            <a:endParaRPr lang="en-US" sz="1400">
              <a:solidFill>
                <a:srgbClr val="FFFFFF"/>
              </a:solidFill>
              <a:cs typeface="Arial" panose="020B0604020202020204" pitchFamily="34" charset="0"/>
            </a:endParaRPr>
          </a:p>
        </p:txBody>
      </p:sp>
      <p:pic>
        <p:nvPicPr>
          <p:cNvPr id="13" name="Picture 12" descr="A close up of a sign&#10;&#10;Description automatically generated">
            <a:extLst>
              <a:ext uri="{FF2B5EF4-FFF2-40B4-BE49-F238E27FC236}">
                <a16:creationId xmlns:a16="http://schemas.microsoft.com/office/drawing/2014/main" id="{FAB5885D-7C34-44C3-AC0B-3D4D9DEBDD71}"/>
              </a:ext>
            </a:extLst>
          </p:cNvPr>
          <p:cNvPicPr>
            <a:picLocks noChangeAspect="1"/>
          </p:cNvPicPr>
          <p:nvPr userDrawn="1"/>
        </p:nvPicPr>
        <p:blipFill>
          <a:blip r:embed="rId2"/>
          <a:stretch>
            <a:fillRect/>
          </a:stretch>
        </p:blipFill>
        <p:spPr>
          <a:xfrm>
            <a:off x="10626919" y="175155"/>
            <a:ext cx="1043387" cy="502777"/>
          </a:xfrm>
          <a:prstGeom prst="rect">
            <a:avLst/>
          </a:prstGeom>
        </p:spPr>
      </p:pic>
    </p:spTree>
    <p:extLst>
      <p:ext uri="{BB962C8B-B14F-4D97-AF65-F5344CB8AC3E}">
        <p14:creationId xmlns:p14="http://schemas.microsoft.com/office/powerpoint/2010/main" val="151486456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3 charts">
    <p:bg>
      <p:bgPr>
        <a:solidFill>
          <a:schemeClr val="bg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0C22B4F0-1E6D-2E4B-A89C-BCAC37B283D7}"/>
              </a:ext>
            </a:extLst>
          </p:cNvPr>
          <p:cNvGrpSpPr/>
          <p:nvPr userDrawn="1"/>
        </p:nvGrpSpPr>
        <p:grpSpPr>
          <a:xfrm>
            <a:off x="0" y="0"/>
            <a:ext cx="12192000" cy="1005840"/>
            <a:chOff x="0" y="0"/>
            <a:chExt cx="12192000" cy="1005840"/>
          </a:xfrm>
        </p:grpSpPr>
        <p:sp>
          <p:nvSpPr>
            <p:cNvPr id="19" name="Freeform 18">
              <a:extLst>
                <a:ext uri="{FF2B5EF4-FFF2-40B4-BE49-F238E27FC236}">
                  <a16:creationId xmlns:a16="http://schemas.microsoft.com/office/drawing/2014/main" id="{E2335B2C-A0CD-6B46-8671-886F16C1B703}"/>
                </a:ext>
              </a:extLst>
            </p:cNvPr>
            <p:cNvSpPr/>
            <p:nvPr/>
          </p:nvSpPr>
          <p:spPr>
            <a:xfrm rot="5400000" flipH="1">
              <a:off x="9174456" y="-2016913"/>
              <a:ext cx="1000630" cy="5034455"/>
            </a:xfrm>
            <a:custGeom>
              <a:avLst/>
              <a:gdLst>
                <a:gd name="connsiteX0" fmla="*/ 6857998 w 6857998"/>
                <a:gd name="connsiteY0" fmla="*/ 4289381 h 4404947"/>
                <a:gd name="connsiteX1" fmla="*/ 6857998 w 6857998"/>
                <a:gd name="connsiteY1" fmla="*/ 4404947 h 4404947"/>
                <a:gd name="connsiteX2" fmla="*/ 0 w 6857998"/>
                <a:gd name="connsiteY2" fmla="*/ 4404947 h 4404947"/>
                <a:gd name="connsiteX3" fmla="*/ 0 w 6857998"/>
                <a:gd name="connsiteY3" fmla="*/ 0 h 4404947"/>
              </a:gdLst>
              <a:ahLst/>
              <a:cxnLst>
                <a:cxn ang="0">
                  <a:pos x="connsiteX0" y="connsiteY0"/>
                </a:cxn>
                <a:cxn ang="0">
                  <a:pos x="connsiteX1" y="connsiteY1"/>
                </a:cxn>
                <a:cxn ang="0">
                  <a:pos x="connsiteX2" y="connsiteY2"/>
                </a:cxn>
                <a:cxn ang="0">
                  <a:pos x="connsiteX3" y="connsiteY3"/>
                </a:cxn>
              </a:cxnLst>
              <a:rect l="l" t="t" r="r" b="b"/>
              <a:pathLst>
                <a:path w="6857998" h="4404947">
                  <a:moveTo>
                    <a:pt x="6857998" y="4289381"/>
                  </a:moveTo>
                  <a:lnTo>
                    <a:pt x="6857998" y="4404947"/>
                  </a:lnTo>
                  <a:lnTo>
                    <a:pt x="0" y="4404947"/>
                  </a:lnTo>
                  <a:lnTo>
                    <a:pt x="0" y="0"/>
                  </a:lnTo>
                  <a:close/>
                </a:path>
              </a:pathLst>
            </a:custGeom>
            <a:gradFill>
              <a:gsLst>
                <a:gs pos="40000">
                  <a:schemeClr val="accent2">
                    <a:alpha val="21000"/>
                  </a:schemeClr>
                </a:gs>
                <a:gs pos="3000">
                  <a:schemeClr val="accent2">
                    <a:alpha val="65000"/>
                  </a:schemeClr>
                </a:gs>
                <a:gs pos="8000">
                  <a:schemeClr val="accent2">
                    <a:alpha val="43000"/>
                  </a:schemeClr>
                </a:gs>
                <a:gs pos="0">
                  <a:schemeClr val="accent2">
                    <a:alpha val="80000"/>
                  </a:schemeClr>
                </a:gs>
                <a:gs pos="71000">
                  <a:schemeClr val="accent2">
                    <a:alpha val="7000"/>
                  </a:schemeClr>
                </a:gs>
                <a:gs pos="82000">
                  <a:schemeClr val="accent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F92EA013-C8F8-ED4F-B8EF-1C24B9361FF2}"/>
                </a:ext>
              </a:extLst>
            </p:cNvPr>
            <p:cNvSpPr/>
            <p:nvPr/>
          </p:nvSpPr>
          <p:spPr>
            <a:xfrm rot="16200000">
              <a:off x="10982766" y="-208604"/>
              <a:ext cx="492539" cy="1925928"/>
            </a:xfrm>
            <a:custGeom>
              <a:avLst/>
              <a:gdLst>
                <a:gd name="connsiteX0" fmla="*/ 6857998 w 6857998"/>
                <a:gd name="connsiteY0" fmla="*/ 4289381 h 4404947"/>
                <a:gd name="connsiteX1" fmla="*/ 6857998 w 6857998"/>
                <a:gd name="connsiteY1" fmla="*/ 4404947 h 4404947"/>
                <a:gd name="connsiteX2" fmla="*/ 0 w 6857998"/>
                <a:gd name="connsiteY2" fmla="*/ 4404947 h 4404947"/>
                <a:gd name="connsiteX3" fmla="*/ 0 w 6857998"/>
                <a:gd name="connsiteY3" fmla="*/ 0 h 4404947"/>
              </a:gdLst>
              <a:ahLst/>
              <a:cxnLst>
                <a:cxn ang="0">
                  <a:pos x="connsiteX0" y="connsiteY0"/>
                </a:cxn>
                <a:cxn ang="0">
                  <a:pos x="connsiteX1" y="connsiteY1"/>
                </a:cxn>
                <a:cxn ang="0">
                  <a:pos x="connsiteX2" y="connsiteY2"/>
                </a:cxn>
                <a:cxn ang="0">
                  <a:pos x="connsiteX3" y="connsiteY3"/>
                </a:cxn>
              </a:cxnLst>
              <a:rect l="l" t="t" r="r" b="b"/>
              <a:pathLst>
                <a:path w="6857998" h="4404947">
                  <a:moveTo>
                    <a:pt x="6857998" y="4289381"/>
                  </a:moveTo>
                  <a:lnTo>
                    <a:pt x="6857998" y="4404947"/>
                  </a:lnTo>
                  <a:lnTo>
                    <a:pt x="0" y="4404947"/>
                  </a:lnTo>
                  <a:lnTo>
                    <a:pt x="0" y="0"/>
                  </a:lnTo>
                  <a:close/>
                </a:path>
              </a:pathLst>
            </a:custGeom>
            <a:gradFill>
              <a:gsLst>
                <a:gs pos="61000">
                  <a:schemeClr val="accent2">
                    <a:alpha val="21000"/>
                  </a:schemeClr>
                </a:gs>
                <a:gs pos="5000">
                  <a:schemeClr val="accent2">
                    <a:alpha val="65000"/>
                  </a:schemeClr>
                </a:gs>
                <a:gs pos="12000">
                  <a:schemeClr val="accent2">
                    <a:alpha val="43000"/>
                  </a:schemeClr>
                </a:gs>
                <a:gs pos="0">
                  <a:schemeClr val="accent2">
                    <a:alpha val="80000"/>
                  </a:schemeClr>
                </a:gs>
                <a:gs pos="79000">
                  <a:schemeClr val="accent2">
                    <a:alpha val="7000"/>
                  </a:schemeClr>
                </a:gs>
                <a:gs pos="88000">
                  <a:schemeClr val="accent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F1B9FB4-94B2-394E-B8BC-7391D48987FE}"/>
                </a:ext>
              </a:extLst>
            </p:cNvPr>
            <p:cNvSpPr/>
            <p:nvPr/>
          </p:nvSpPr>
          <p:spPr bwMode="auto">
            <a:xfrm rot="10800000">
              <a:off x="0" y="996696"/>
              <a:ext cx="12192000" cy="9144"/>
            </a:xfrm>
            <a:prstGeom prst="rect">
              <a:avLst/>
            </a:prstGeom>
            <a:gradFill>
              <a:gsLst>
                <a:gs pos="56000">
                  <a:schemeClr val="accent2">
                    <a:alpha val="21000"/>
                  </a:schemeClr>
                </a:gs>
                <a:gs pos="6000">
                  <a:schemeClr val="accent2">
                    <a:alpha val="65000"/>
                  </a:schemeClr>
                </a:gs>
                <a:gs pos="13000">
                  <a:schemeClr val="accent2">
                    <a:alpha val="43000"/>
                  </a:schemeClr>
                </a:gs>
                <a:gs pos="0">
                  <a:schemeClr val="accent2">
                    <a:alpha val="80000"/>
                  </a:schemeClr>
                </a:gs>
                <a:gs pos="79000">
                  <a:schemeClr val="accent2">
                    <a:alpha val="7000"/>
                  </a:schemeClr>
                </a:gs>
                <a:gs pos="92000">
                  <a:schemeClr val="accent2">
                    <a:alpha val="0"/>
                  </a:schemeClr>
                </a:gs>
              </a:gsLst>
              <a:lin ang="0" scaled="0"/>
            </a:gradFill>
            <a:ln>
              <a:noFill/>
            </a:ln>
          </p:spPr>
          <p:txBody>
            <a:bodyPr wrap="none" lIns="82058" tIns="41029" rIns="82058" bIns="41029" rtlCol="0" anchor="ctr"/>
            <a:lstStyle/>
            <a:p>
              <a:pPr algn="ctr" defTabSz="914382"/>
              <a:endParaRPr lang="en-US" sz="1400">
                <a:solidFill>
                  <a:srgbClr val="FFFFFF"/>
                </a:solidFill>
                <a:cs typeface="Arial" panose="020B0604020202020204" pitchFamily="34" charset="0"/>
              </a:endParaRPr>
            </a:p>
          </p:txBody>
        </p:sp>
      </p:grpSp>
      <p:sp>
        <p:nvSpPr>
          <p:cNvPr id="4" name="Title 3">
            <a:extLst>
              <a:ext uri="{FF2B5EF4-FFF2-40B4-BE49-F238E27FC236}">
                <a16:creationId xmlns:a16="http://schemas.microsoft.com/office/drawing/2014/main" id="{735F1EB9-A388-E346-855E-B203065EEE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5DA323-46E6-1E42-AC5C-E9BB1B51EF0F}"/>
              </a:ext>
            </a:extLst>
          </p:cNvPr>
          <p:cNvSpPr>
            <a:spLocks noGrp="1"/>
          </p:cNvSpPr>
          <p:nvPr>
            <p:ph sz="quarter" idx="10"/>
          </p:nvPr>
        </p:nvSpPr>
        <p:spPr>
          <a:xfrm>
            <a:off x="352424" y="1506538"/>
            <a:ext cx="7566019" cy="4576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id="{6B7866D6-16D9-8546-BE1D-4854A12BBEF0}"/>
              </a:ext>
            </a:extLst>
          </p:cNvPr>
          <p:cNvSpPr>
            <a:spLocks noGrp="1"/>
          </p:cNvSpPr>
          <p:nvPr>
            <p:ph sz="quarter" idx="11"/>
          </p:nvPr>
        </p:nvSpPr>
        <p:spPr>
          <a:xfrm>
            <a:off x="8159896" y="1506538"/>
            <a:ext cx="3676650" cy="2236912"/>
          </a:xfrm>
        </p:spPr>
        <p:txBody>
          <a:bodyPr>
            <a:normAutofit/>
          </a:bodyPr>
          <a:lstStyle>
            <a:lvl1pPr marL="0" indent="0">
              <a:buFontTx/>
              <a:buNone/>
              <a:defRPr sz="1800" b="1">
                <a:solidFill>
                  <a:schemeClr val="accent1"/>
                </a:solidFill>
              </a:defRPr>
            </a:lvl1pPr>
            <a:lvl2pPr marL="0" indent="0">
              <a:buFontTx/>
              <a:buNone/>
              <a:defRPr sz="1400">
                <a:solidFill>
                  <a:schemeClr val="accent1"/>
                </a:solidFill>
              </a:defRPr>
            </a:lvl2pPr>
            <a:lvl3pPr marL="0" indent="-228600">
              <a:spcBef>
                <a:spcPts val="1200"/>
              </a:spcBef>
              <a:buFont typeface="Arial" panose="020B0604020202020204" pitchFamily="34" charset="0"/>
              <a:buChar char="•"/>
              <a:defRPr sz="2600">
                <a:solidFill>
                  <a:schemeClr val="accent1"/>
                </a:solidFill>
              </a:defRPr>
            </a:lvl3pPr>
            <a:lvl4pPr marL="457200" indent="-228600">
              <a:buSzPct val="80000"/>
              <a:buFont typeface="Arial Unicode MS" panose="020B0604020202020204" pitchFamily="34" charset="-128"/>
              <a:buChar char="￮"/>
              <a:defRPr sz="2200"/>
            </a:lvl4pPr>
          </a:lstStyle>
          <a:p>
            <a:pPr lvl="0"/>
            <a:r>
              <a:rPr lang="en-US"/>
              <a:t>Click to edit Master text styles</a:t>
            </a:r>
          </a:p>
        </p:txBody>
      </p:sp>
      <p:sp>
        <p:nvSpPr>
          <p:cNvPr id="9" name="Footer Placeholder 8">
            <a:extLst>
              <a:ext uri="{FF2B5EF4-FFF2-40B4-BE49-F238E27FC236}">
                <a16:creationId xmlns:a16="http://schemas.microsoft.com/office/drawing/2014/main" id="{3D1C68BC-1163-6043-B09C-BD597AC46038}"/>
              </a:ext>
            </a:extLst>
          </p:cNvPr>
          <p:cNvSpPr>
            <a:spLocks noGrp="1"/>
          </p:cNvSpPr>
          <p:nvPr>
            <p:ph type="ftr" sz="quarter" idx="12"/>
          </p:nvPr>
        </p:nvSpPr>
        <p:spPr/>
        <p:txBody>
          <a:bodyPr/>
          <a:lstStyle/>
          <a:p>
            <a:endParaRPr lang="en-US"/>
          </a:p>
        </p:txBody>
      </p:sp>
      <p:sp>
        <p:nvSpPr>
          <p:cNvPr id="10" name="Slide Number Placeholder 9">
            <a:extLst>
              <a:ext uri="{FF2B5EF4-FFF2-40B4-BE49-F238E27FC236}">
                <a16:creationId xmlns:a16="http://schemas.microsoft.com/office/drawing/2014/main" id="{6984FDEF-F83D-2C4F-96E2-7A5CBECBFD9E}"/>
              </a:ext>
            </a:extLst>
          </p:cNvPr>
          <p:cNvSpPr>
            <a:spLocks noGrp="1"/>
          </p:cNvSpPr>
          <p:nvPr>
            <p:ph type="sldNum" sz="quarter" idx="13"/>
          </p:nvPr>
        </p:nvSpPr>
        <p:spPr/>
        <p:txBody>
          <a:bodyPr/>
          <a:lstStyle/>
          <a:p>
            <a:fld id="{48DFB9AE-CD3E-2F48-AAED-9C6034C3B865}" type="slidenum">
              <a:rPr lang="en-US" smtClean="0"/>
              <a:t>‹#›</a:t>
            </a:fld>
            <a:endParaRPr lang="en-US"/>
          </a:p>
        </p:txBody>
      </p:sp>
      <p:sp>
        <p:nvSpPr>
          <p:cNvPr id="22" name="Rectangle 21">
            <a:extLst>
              <a:ext uri="{FF2B5EF4-FFF2-40B4-BE49-F238E27FC236}">
                <a16:creationId xmlns:a16="http://schemas.microsoft.com/office/drawing/2014/main" id="{DE87B43E-08C0-FE47-8809-5BECAFF93249}"/>
              </a:ext>
            </a:extLst>
          </p:cNvPr>
          <p:cNvSpPr/>
          <p:nvPr userDrawn="1"/>
        </p:nvSpPr>
        <p:spPr bwMode="auto">
          <a:xfrm rot="5400000">
            <a:off x="5428488" y="3607309"/>
            <a:ext cx="5212080" cy="9144"/>
          </a:xfrm>
          <a:prstGeom prst="rect">
            <a:avLst/>
          </a:prstGeom>
          <a:gradFill>
            <a:gsLst>
              <a:gs pos="56000">
                <a:schemeClr val="accent2">
                  <a:alpha val="21000"/>
                </a:schemeClr>
              </a:gs>
              <a:gs pos="6000">
                <a:schemeClr val="accent2">
                  <a:alpha val="65000"/>
                </a:schemeClr>
              </a:gs>
              <a:gs pos="13000">
                <a:schemeClr val="accent2">
                  <a:alpha val="43000"/>
                </a:schemeClr>
              </a:gs>
              <a:gs pos="0">
                <a:schemeClr val="accent2">
                  <a:alpha val="80000"/>
                </a:schemeClr>
              </a:gs>
              <a:gs pos="79000">
                <a:schemeClr val="accent2">
                  <a:alpha val="7000"/>
                </a:schemeClr>
              </a:gs>
              <a:gs pos="92000">
                <a:schemeClr val="accent2">
                  <a:alpha val="0"/>
                </a:schemeClr>
              </a:gs>
            </a:gsLst>
            <a:lin ang="0" scaled="0"/>
          </a:gradFill>
          <a:ln>
            <a:noFill/>
          </a:ln>
        </p:spPr>
        <p:txBody>
          <a:bodyPr wrap="none" lIns="82058" tIns="41029" rIns="82058" bIns="41029" rtlCol="0" anchor="ctr"/>
          <a:lstStyle/>
          <a:p>
            <a:pPr algn="ctr" defTabSz="914382"/>
            <a:endParaRPr lang="en-US" sz="1400">
              <a:solidFill>
                <a:srgbClr val="FFFFFF"/>
              </a:solidFill>
              <a:cs typeface="Arial" panose="020B0604020202020204" pitchFamily="34" charset="0"/>
            </a:endParaRPr>
          </a:p>
        </p:txBody>
      </p:sp>
      <p:sp>
        <p:nvSpPr>
          <p:cNvPr id="14" name="Content Placeholder 7">
            <a:extLst>
              <a:ext uri="{FF2B5EF4-FFF2-40B4-BE49-F238E27FC236}">
                <a16:creationId xmlns:a16="http://schemas.microsoft.com/office/drawing/2014/main" id="{3226E948-3BFF-EA4C-9AEB-D78408CCA720}"/>
              </a:ext>
            </a:extLst>
          </p:cNvPr>
          <p:cNvSpPr>
            <a:spLocks noGrp="1"/>
          </p:cNvSpPr>
          <p:nvPr>
            <p:ph sz="quarter" idx="15"/>
          </p:nvPr>
        </p:nvSpPr>
        <p:spPr>
          <a:xfrm>
            <a:off x="8159896" y="3877434"/>
            <a:ext cx="3676650" cy="2205865"/>
          </a:xfrm>
        </p:spPr>
        <p:txBody>
          <a:bodyPr>
            <a:normAutofit/>
          </a:bodyPr>
          <a:lstStyle>
            <a:lvl1pPr marL="0" indent="0">
              <a:buFontTx/>
              <a:buNone/>
              <a:defRPr sz="1800" b="1">
                <a:solidFill>
                  <a:schemeClr val="accent1"/>
                </a:solidFill>
              </a:defRPr>
            </a:lvl1pPr>
            <a:lvl2pPr marL="0" indent="0">
              <a:buFontTx/>
              <a:buNone/>
              <a:defRPr sz="1400">
                <a:solidFill>
                  <a:schemeClr val="accent1"/>
                </a:solidFill>
              </a:defRPr>
            </a:lvl2pPr>
            <a:lvl3pPr marL="0" indent="-228600">
              <a:spcBef>
                <a:spcPts val="1200"/>
              </a:spcBef>
              <a:buFont typeface="Arial" panose="020B0604020202020204" pitchFamily="34" charset="0"/>
              <a:buChar char="•"/>
              <a:defRPr sz="2600">
                <a:solidFill>
                  <a:schemeClr val="accent1"/>
                </a:solidFill>
              </a:defRPr>
            </a:lvl3pPr>
            <a:lvl4pPr marL="457200" indent="-228600">
              <a:buSzPct val="80000"/>
              <a:buFont typeface="Arial Unicode MS" panose="020B0604020202020204" pitchFamily="34" charset="-128"/>
              <a:buChar char="￮"/>
              <a:defRPr sz="2200"/>
            </a:lvl4pPr>
          </a:lstStyle>
          <a:p>
            <a:pPr lvl="0"/>
            <a:r>
              <a:rPr lang="en-US" dirty="0"/>
              <a:t>Click to edit Master text styles</a:t>
            </a:r>
          </a:p>
        </p:txBody>
      </p:sp>
      <p:pic>
        <p:nvPicPr>
          <p:cNvPr id="15" name="Picture 14" descr="A close up of a sign&#10;&#10;Description automatically generated">
            <a:extLst>
              <a:ext uri="{FF2B5EF4-FFF2-40B4-BE49-F238E27FC236}">
                <a16:creationId xmlns:a16="http://schemas.microsoft.com/office/drawing/2014/main" id="{82DC9E3C-242B-4865-A0DE-9E181F8A3013}"/>
              </a:ext>
            </a:extLst>
          </p:cNvPr>
          <p:cNvPicPr>
            <a:picLocks noChangeAspect="1"/>
          </p:cNvPicPr>
          <p:nvPr userDrawn="1"/>
        </p:nvPicPr>
        <p:blipFill>
          <a:blip r:embed="rId2"/>
          <a:stretch>
            <a:fillRect/>
          </a:stretch>
        </p:blipFill>
        <p:spPr>
          <a:xfrm>
            <a:off x="10626919" y="175155"/>
            <a:ext cx="1043387" cy="502777"/>
          </a:xfrm>
          <a:prstGeom prst="rect">
            <a:avLst/>
          </a:prstGeom>
        </p:spPr>
      </p:pic>
    </p:spTree>
    <p:extLst>
      <p:ext uri="{BB962C8B-B14F-4D97-AF65-F5344CB8AC3E}">
        <p14:creationId xmlns:p14="http://schemas.microsoft.com/office/powerpoint/2010/main" val="49823818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_table_full">
    <p:bg>
      <p:bgPr>
        <a:solidFill>
          <a:schemeClr val="bg1"/>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DAD6F63-C0ED-0D4A-9AAB-80D915268F81}"/>
              </a:ext>
            </a:extLst>
          </p:cNvPr>
          <p:cNvGrpSpPr/>
          <p:nvPr userDrawn="1"/>
        </p:nvGrpSpPr>
        <p:grpSpPr>
          <a:xfrm>
            <a:off x="0" y="0"/>
            <a:ext cx="12192000" cy="1005840"/>
            <a:chOff x="0" y="0"/>
            <a:chExt cx="12192000" cy="1005840"/>
          </a:xfrm>
        </p:grpSpPr>
        <p:sp>
          <p:nvSpPr>
            <p:cNvPr id="17" name="Freeform 16">
              <a:extLst>
                <a:ext uri="{FF2B5EF4-FFF2-40B4-BE49-F238E27FC236}">
                  <a16:creationId xmlns:a16="http://schemas.microsoft.com/office/drawing/2014/main" id="{46880516-9A10-4645-8DC0-FF6AC4C50398}"/>
                </a:ext>
              </a:extLst>
            </p:cNvPr>
            <p:cNvSpPr/>
            <p:nvPr/>
          </p:nvSpPr>
          <p:spPr>
            <a:xfrm rot="5400000" flipH="1">
              <a:off x="9174456" y="-2016913"/>
              <a:ext cx="1000630" cy="5034455"/>
            </a:xfrm>
            <a:custGeom>
              <a:avLst/>
              <a:gdLst>
                <a:gd name="connsiteX0" fmla="*/ 6857998 w 6857998"/>
                <a:gd name="connsiteY0" fmla="*/ 4289381 h 4404947"/>
                <a:gd name="connsiteX1" fmla="*/ 6857998 w 6857998"/>
                <a:gd name="connsiteY1" fmla="*/ 4404947 h 4404947"/>
                <a:gd name="connsiteX2" fmla="*/ 0 w 6857998"/>
                <a:gd name="connsiteY2" fmla="*/ 4404947 h 4404947"/>
                <a:gd name="connsiteX3" fmla="*/ 0 w 6857998"/>
                <a:gd name="connsiteY3" fmla="*/ 0 h 4404947"/>
              </a:gdLst>
              <a:ahLst/>
              <a:cxnLst>
                <a:cxn ang="0">
                  <a:pos x="connsiteX0" y="connsiteY0"/>
                </a:cxn>
                <a:cxn ang="0">
                  <a:pos x="connsiteX1" y="connsiteY1"/>
                </a:cxn>
                <a:cxn ang="0">
                  <a:pos x="connsiteX2" y="connsiteY2"/>
                </a:cxn>
                <a:cxn ang="0">
                  <a:pos x="connsiteX3" y="connsiteY3"/>
                </a:cxn>
              </a:cxnLst>
              <a:rect l="l" t="t" r="r" b="b"/>
              <a:pathLst>
                <a:path w="6857998" h="4404947">
                  <a:moveTo>
                    <a:pt x="6857998" y="4289381"/>
                  </a:moveTo>
                  <a:lnTo>
                    <a:pt x="6857998" y="4404947"/>
                  </a:lnTo>
                  <a:lnTo>
                    <a:pt x="0" y="4404947"/>
                  </a:lnTo>
                  <a:lnTo>
                    <a:pt x="0" y="0"/>
                  </a:lnTo>
                  <a:close/>
                </a:path>
              </a:pathLst>
            </a:custGeom>
            <a:gradFill>
              <a:gsLst>
                <a:gs pos="40000">
                  <a:schemeClr val="accent2">
                    <a:alpha val="21000"/>
                  </a:schemeClr>
                </a:gs>
                <a:gs pos="3000">
                  <a:schemeClr val="accent2">
                    <a:alpha val="65000"/>
                  </a:schemeClr>
                </a:gs>
                <a:gs pos="8000">
                  <a:schemeClr val="accent2">
                    <a:alpha val="43000"/>
                  </a:schemeClr>
                </a:gs>
                <a:gs pos="0">
                  <a:schemeClr val="accent2">
                    <a:alpha val="80000"/>
                  </a:schemeClr>
                </a:gs>
                <a:gs pos="71000">
                  <a:schemeClr val="accent2">
                    <a:alpha val="7000"/>
                  </a:schemeClr>
                </a:gs>
                <a:gs pos="82000">
                  <a:schemeClr val="accent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4C46398F-B0A6-4E4F-B79E-CBB9931F487C}"/>
                </a:ext>
              </a:extLst>
            </p:cNvPr>
            <p:cNvSpPr/>
            <p:nvPr/>
          </p:nvSpPr>
          <p:spPr>
            <a:xfrm rot="16200000">
              <a:off x="10982766" y="-208604"/>
              <a:ext cx="492539" cy="1925928"/>
            </a:xfrm>
            <a:custGeom>
              <a:avLst/>
              <a:gdLst>
                <a:gd name="connsiteX0" fmla="*/ 6857998 w 6857998"/>
                <a:gd name="connsiteY0" fmla="*/ 4289381 h 4404947"/>
                <a:gd name="connsiteX1" fmla="*/ 6857998 w 6857998"/>
                <a:gd name="connsiteY1" fmla="*/ 4404947 h 4404947"/>
                <a:gd name="connsiteX2" fmla="*/ 0 w 6857998"/>
                <a:gd name="connsiteY2" fmla="*/ 4404947 h 4404947"/>
                <a:gd name="connsiteX3" fmla="*/ 0 w 6857998"/>
                <a:gd name="connsiteY3" fmla="*/ 0 h 4404947"/>
              </a:gdLst>
              <a:ahLst/>
              <a:cxnLst>
                <a:cxn ang="0">
                  <a:pos x="connsiteX0" y="connsiteY0"/>
                </a:cxn>
                <a:cxn ang="0">
                  <a:pos x="connsiteX1" y="connsiteY1"/>
                </a:cxn>
                <a:cxn ang="0">
                  <a:pos x="connsiteX2" y="connsiteY2"/>
                </a:cxn>
                <a:cxn ang="0">
                  <a:pos x="connsiteX3" y="connsiteY3"/>
                </a:cxn>
              </a:cxnLst>
              <a:rect l="l" t="t" r="r" b="b"/>
              <a:pathLst>
                <a:path w="6857998" h="4404947">
                  <a:moveTo>
                    <a:pt x="6857998" y="4289381"/>
                  </a:moveTo>
                  <a:lnTo>
                    <a:pt x="6857998" y="4404947"/>
                  </a:lnTo>
                  <a:lnTo>
                    <a:pt x="0" y="4404947"/>
                  </a:lnTo>
                  <a:lnTo>
                    <a:pt x="0" y="0"/>
                  </a:lnTo>
                  <a:close/>
                </a:path>
              </a:pathLst>
            </a:custGeom>
            <a:gradFill>
              <a:gsLst>
                <a:gs pos="61000">
                  <a:schemeClr val="accent2">
                    <a:alpha val="21000"/>
                  </a:schemeClr>
                </a:gs>
                <a:gs pos="5000">
                  <a:schemeClr val="accent2">
                    <a:alpha val="65000"/>
                  </a:schemeClr>
                </a:gs>
                <a:gs pos="12000">
                  <a:schemeClr val="accent2">
                    <a:alpha val="43000"/>
                  </a:schemeClr>
                </a:gs>
                <a:gs pos="0">
                  <a:schemeClr val="accent2">
                    <a:alpha val="80000"/>
                  </a:schemeClr>
                </a:gs>
                <a:gs pos="79000">
                  <a:schemeClr val="accent2">
                    <a:alpha val="7000"/>
                  </a:schemeClr>
                </a:gs>
                <a:gs pos="88000">
                  <a:schemeClr val="accent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98C9412-71C9-C847-90C5-A10826A8E63D}"/>
                </a:ext>
              </a:extLst>
            </p:cNvPr>
            <p:cNvSpPr/>
            <p:nvPr/>
          </p:nvSpPr>
          <p:spPr bwMode="auto">
            <a:xfrm rot="10800000">
              <a:off x="0" y="996696"/>
              <a:ext cx="12192000" cy="9144"/>
            </a:xfrm>
            <a:prstGeom prst="rect">
              <a:avLst/>
            </a:prstGeom>
            <a:gradFill>
              <a:gsLst>
                <a:gs pos="56000">
                  <a:schemeClr val="accent2">
                    <a:alpha val="21000"/>
                  </a:schemeClr>
                </a:gs>
                <a:gs pos="6000">
                  <a:schemeClr val="accent2">
                    <a:alpha val="65000"/>
                  </a:schemeClr>
                </a:gs>
                <a:gs pos="13000">
                  <a:schemeClr val="accent2">
                    <a:alpha val="43000"/>
                  </a:schemeClr>
                </a:gs>
                <a:gs pos="0">
                  <a:schemeClr val="accent2">
                    <a:alpha val="80000"/>
                  </a:schemeClr>
                </a:gs>
                <a:gs pos="79000">
                  <a:schemeClr val="accent2">
                    <a:alpha val="7000"/>
                  </a:schemeClr>
                </a:gs>
                <a:gs pos="92000">
                  <a:schemeClr val="accent2">
                    <a:alpha val="0"/>
                  </a:schemeClr>
                </a:gs>
              </a:gsLst>
              <a:lin ang="0" scaled="0"/>
            </a:gradFill>
            <a:ln>
              <a:noFill/>
            </a:ln>
          </p:spPr>
          <p:txBody>
            <a:bodyPr wrap="none" lIns="82058" tIns="41029" rIns="82058" bIns="41029" rtlCol="0" anchor="ctr"/>
            <a:lstStyle/>
            <a:p>
              <a:pPr algn="ctr" defTabSz="914382"/>
              <a:endParaRPr lang="en-US" sz="1400">
                <a:solidFill>
                  <a:srgbClr val="FFFFFF"/>
                </a:solidFill>
                <a:cs typeface="Arial" panose="020B0604020202020204" pitchFamily="34" charset="0"/>
              </a:endParaRPr>
            </a:p>
          </p:txBody>
        </p:sp>
      </p:grpSp>
      <p:sp>
        <p:nvSpPr>
          <p:cNvPr id="4" name="Title 3">
            <a:extLst>
              <a:ext uri="{FF2B5EF4-FFF2-40B4-BE49-F238E27FC236}">
                <a16:creationId xmlns:a16="http://schemas.microsoft.com/office/drawing/2014/main" id="{735F1EB9-A388-E346-855E-B203065EEE67}"/>
              </a:ext>
            </a:extLst>
          </p:cNvPr>
          <p:cNvSpPr>
            <a:spLocks noGrp="1"/>
          </p:cNvSpPr>
          <p:nvPr>
            <p:ph type="title"/>
          </p:nvPr>
        </p:nvSpPr>
        <p:spPr/>
        <p:txBody>
          <a:bodyPr/>
          <a:lstStyle/>
          <a:p>
            <a:r>
              <a:rPr lang="en-US" dirty="0"/>
              <a:t>Click to edit Master title style</a:t>
            </a:r>
          </a:p>
        </p:txBody>
      </p:sp>
      <p:sp>
        <p:nvSpPr>
          <p:cNvPr id="9" name="Footer Placeholder 8">
            <a:extLst>
              <a:ext uri="{FF2B5EF4-FFF2-40B4-BE49-F238E27FC236}">
                <a16:creationId xmlns:a16="http://schemas.microsoft.com/office/drawing/2014/main" id="{3D1C68BC-1163-6043-B09C-BD597AC46038}"/>
              </a:ext>
            </a:extLst>
          </p:cNvPr>
          <p:cNvSpPr>
            <a:spLocks noGrp="1"/>
          </p:cNvSpPr>
          <p:nvPr>
            <p:ph type="ftr" sz="quarter" idx="12"/>
          </p:nvPr>
        </p:nvSpPr>
        <p:spPr/>
        <p:txBody>
          <a:bodyPr/>
          <a:lstStyle/>
          <a:p>
            <a:endParaRPr lang="en-US"/>
          </a:p>
        </p:txBody>
      </p:sp>
      <p:sp>
        <p:nvSpPr>
          <p:cNvPr id="10" name="Slide Number Placeholder 9">
            <a:extLst>
              <a:ext uri="{FF2B5EF4-FFF2-40B4-BE49-F238E27FC236}">
                <a16:creationId xmlns:a16="http://schemas.microsoft.com/office/drawing/2014/main" id="{6984FDEF-F83D-2C4F-96E2-7A5CBECBFD9E}"/>
              </a:ext>
            </a:extLst>
          </p:cNvPr>
          <p:cNvSpPr>
            <a:spLocks noGrp="1"/>
          </p:cNvSpPr>
          <p:nvPr>
            <p:ph type="sldNum" sz="quarter" idx="13"/>
          </p:nvPr>
        </p:nvSpPr>
        <p:spPr/>
        <p:txBody>
          <a:bodyPr/>
          <a:lstStyle/>
          <a:p>
            <a:fld id="{48DFB9AE-CD3E-2F48-AAED-9C6034C3B865}" type="slidenum">
              <a:rPr lang="en-US" smtClean="0"/>
              <a:t>‹#›</a:t>
            </a:fld>
            <a:endParaRPr lang="en-US"/>
          </a:p>
        </p:txBody>
      </p:sp>
      <p:sp>
        <p:nvSpPr>
          <p:cNvPr id="3" name="Table Placeholder 2">
            <a:extLst>
              <a:ext uri="{FF2B5EF4-FFF2-40B4-BE49-F238E27FC236}">
                <a16:creationId xmlns:a16="http://schemas.microsoft.com/office/drawing/2014/main" id="{7D9D3DBF-117B-C040-8301-B67565E3593C}"/>
              </a:ext>
            </a:extLst>
          </p:cNvPr>
          <p:cNvSpPr>
            <a:spLocks noGrp="1"/>
          </p:cNvSpPr>
          <p:nvPr>
            <p:ph type="tbl" sz="quarter" idx="14"/>
          </p:nvPr>
        </p:nvSpPr>
        <p:spPr>
          <a:xfrm>
            <a:off x="352425" y="1144588"/>
            <a:ext cx="11483975" cy="4938712"/>
          </a:xfrm>
          <a:pattFill prst="dotGrid">
            <a:fgClr>
              <a:schemeClr val="accent1"/>
            </a:fgClr>
            <a:bgClr>
              <a:schemeClr val="bg1"/>
            </a:bgClr>
          </a:pattFill>
        </p:spPr>
        <p:txBody>
          <a:bodyPr tIns="1828800"/>
          <a:lstStyle>
            <a:lvl1pPr marL="0" indent="0" algn="ctr">
              <a:buFontTx/>
              <a:buNone/>
              <a:defRPr/>
            </a:lvl1pPr>
          </a:lstStyle>
          <a:p>
            <a:r>
              <a:rPr lang="en-US"/>
              <a:t>Click icon to add table</a:t>
            </a:r>
          </a:p>
        </p:txBody>
      </p:sp>
      <p:pic>
        <p:nvPicPr>
          <p:cNvPr id="11" name="Picture 10" descr="A close up of a sign&#10;&#10;Description automatically generated">
            <a:extLst>
              <a:ext uri="{FF2B5EF4-FFF2-40B4-BE49-F238E27FC236}">
                <a16:creationId xmlns:a16="http://schemas.microsoft.com/office/drawing/2014/main" id="{8FADD657-F656-45F1-BAB2-2C3CC5BA7A46}"/>
              </a:ext>
            </a:extLst>
          </p:cNvPr>
          <p:cNvPicPr>
            <a:picLocks noChangeAspect="1"/>
          </p:cNvPicPr>
          <p:nvPr userDrawn="1"/>
        </p:nvPicPr>
        <p:blipFill>
          <a:blip r:embed="rId2"/>
          <a:stretch>
            <a:fillRect/>
          </a:stretch>
        </p:blipFill>
        <p:spPr>
          <a:xfrm>
            <a:off x="10626919" y="175155"/>
            <a:ext cx="1043387" cy="502777"/>
          </a:xfrm>
          <a:prstGeom prst="rect">
            <a:avLst/>
          </a:prstGeom>
        </p:spPr>
      </p:pic>
    </p:spTree>
    <p:extLst>
      <p:ext uri="{BB962C8B-B14F-4D97-AF65-F5344CB8AC3E}">
        <p14:creationId xmlns:p14="http://schemas.microsoft.com/office/powerpoint/2010/main" val="69973842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_7">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4D96F61-DED5-E942-A370-70B9C48E951A}"/>
              </a:ext>
            </a:extLst>
          </p:cNvPr>
          <p:cNvGrpSpPr/>
          <p:nvPr userDrawn="1"/>
        </p:nvGrpSpPr>
        <p:grpSpPr>
          <a:xfrm>
            <a:off x="0" y="3288536"/>
            <a:ext cx="6345716" cy="3569464"/>
            <a:chOff x="0" y="3288536"/>
            <a:chExt cx="6345716" cy="3569464"/>
          </a:xfrm>
        </p:grpSpPr>
        <p:sp>
          <p:nvSpPr>
            <p:cNvPr id="9" name="Rectangle 8">
              <a:extLst>
                <a:ext uri="{FF2B5EF4-FFF2-40B4-BE49-F238E27FC236}">
                  <a16:creationId xmlns:a16="http://schemas.microsoft.com/office/drawing/2014/main" id="{E33AF0AC-456B-4248-891D-9069B35F244E}"/>
                </a:ext>
              </a:extLst>
            </p:cNvPr>
            <p:cNvSpPr/>
            <p:nvPr userDrawn="1"/>
          </p:nvSpPr>
          <p:spPr>
            <a:xfrm>
              <a:off x="0" y="3576320"/>
              <a:ext cx="6345716" cy="3281680"/>
            </a:xfrm>
            <a:prstGeom prst="rect">
              <a:avLst/>
            </a:prstGeom>
            <a:gradFill>
              <a:gsLst>
                <a:gs pos="87000">
                  <a:schemeClr val="accent2">
                    <a:alpha val="21000"/>
                    <a:lumMod val="96000"/>
                    <a:lumOff val="4000"/>
                  </a:schemeClr>
                </a:gs>
                <a:gs pos="67000">
                  <a:schemeClr val="accent2">
                    <a:alpha val="75000"/>
                    <a:lumMod val="93000"/>
                    <a:lumOff val="7000"/>
                  </a:schemeClr>
                </a:gs>
                <a:gs pos="79000">
                  <a:schemeClr val="accent2">
                    <a:alpha val="43000"/>
                    <a:lumMod val="86000"/>
                    <a:lumOff val="14000"/>
                  </a:schemeClr>
                </a:gs>
                <a:gs pos="51000">
                  <a:schemeClr val="accent2"/>
                </a:gs>
                <a:gs pos="93000">
                  <a:schemeClr val="accent2">
                    <a:alpha val="7000"/>
                  </a:schemeClr>
                </a:gs>
                <a:gs pos="100000">
                  <a:schemeClr val="accent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5">
              <a:extLst>
                <a:ext uri="{FF2B5EF4-FFF2-40B4-BE49-F238E27FC236}">
                  <a16:creationId xmlns:a16="http://schemas.microsoft.com/office/drawing/2014/main" id="{AB638A29-34E1-024A-8923-5372D7112F23}"/>
                </a:ext>
              </a:extLst>
            </p:cNvPr>
            <p:cNvSpPr/>
            <p:nvPr userDrawn="1"/>
          </p:nvSpPr>
          <p:spPr>
            <a:xfrm>
              <a:off x="0" y="3528554"/>
              <a:ext cx="6345716" cy="2916341"/>
            </a:xfrm>
            <a:custGeom>
              <a:avLst/>
              <a:gdLst>
                <a:gd name="connsiteX0" fmla="*/ 0 w 12192000"/>
                <a:gd name="connsiteY0" fmla="*/ 0 h 5676181"/>
                <a:gd name="connsiteX1" fmla="*/ 12192000 w 12192000"/>
                <a:gd name="connsiteY1" fmla="*/ 0 h 5676181"/>
                <a:gd name="connsiteX2" fmla="*/ 12192000 w 12192000"/>
                <a:gd name="connsiteY2" fmla="*/ 5676181 h 5676181"/>
                <a:gd name="connsiteX3" fmla="*/ 0 w 12192000"/>
                <a:gd name="connsiteY3" fmla="*/ 5676181 h 5676181"/>
                <a:gd name="connsiteX4" fmla="*/ 0 w 12192000"/>
                <a:gd name="connsiteY4" fmla="*/ 0 h 5676181"/>
                <a:gd name="connsiteX0" fmla="*/ 0 w 12192000"/>
                <a:gd name="connsiteY0" fmla="*/ 0 h 5676181"/>
                <a:gd name="connsiteX1" fmla="*/ 12192000 w 12192000"/>
                <a:gd name="connsiteY1" fmla="*/ 0 h 5676181"/>
                <a:gd name="connsiteX2" fmla="*/ 12192000 w 12192000"/>
                <a:gd name="connsiteY2" fmla="*/ 5676181 h 5676181"/>
                <a:gd name="connsiteX3" fmla="*/ 0 w 12192000"/>
                <a:gd name="connsiteY3" fmla="*/ 4425231 h 5676181"/>
                <a:gd name="connsiteX4" fmla="*/ 0 w 12192000"/>
                <a:gd name="connsiteY4" fmla="*/ 0 h 5676181"/>
                <a:gd name="connsiteX0" fmla="*/ 0 w 12192000"/>
                <a:gd name="connsiteY0" fmla="*/ 0 h 5676181"/>
                <a:gd name="connsiteX1" fmla="*/ 12192000 w 12192000"/>
                <a:gd name="connsiteY1" fmla="*/ 0 h 5676181"/>
                <a:gd name="connsiteX2" fmla="*/ 12192000 w 12192000"/>
                <a:gd name="connsiteY2" fmla="*/ 5676181 h 5676181"/>
                <a:gd name="connsiteX3" fmla="*/ 152400 w 12192000"/>
                <a:gd name="connsiteY3" fmla="*/ 4139481 h 5676181"/>
                <a:gd name="connsiteX4" fmla="*/ 0 w 12192000"/>
                <a:gd name="connsiteY4" fmla="*/ 0 h 5676181"/>
                <a:gd name="connsiteX0" fmla="*/ 0 w 12192000"/>
                <a:gd name="connsiteY0" fmla="*/ 0 h 5676181"/>
                <a:gd name="connsiteX1" fmla="*/ 12192000 w 12192000"/>
                <a:gd name="connsiteY1" fmla="*/ 0 h 5676181"/>
                <a:gd name="connsiteX2" fmla="*/ 12192000 w 12192000"/>
                <a:gd name="connsiteY2" fmla="*/ 5676181 h 5676181"/>
                <a:gd name="connsiteX3" fmla="*/ 0 w 12192000"/>
                <a:gd name="connsiteY3" fmla="*/ 4279181 h 5676181"/>
                <a:gd name="connsiteX4" fmla="*/ 0 w 12192000"/>
                <a:gd name="connsiteY4" fmla="*/ 0 h 5676181"/>
                <a:gd name="connsiteX0" fmla="*/ 0 w 12192000"/>
                <a:gd name="connsiteY0" fmla="*/ 0 h 5498381"/>
                <a:gd name="connsiteX1" fmla="*/ 12192000 w 12192000"/>
                <a:gd name="connsiteY1" fmla="*/ 0 h 5498381"/>
                <a:gd name="connsiteX2" fmla="*/ 12090400 w 12192000"/>
                <a:gd name="connsiteY2" fmla="*/ 5498381 h 5498381"/>
                <a:gd name="connsiteX3" fmla="*/ 0 w 12192000"/>
                <a:gd name="connsiteY3" fmla="*/ 4279181 h 5498381"/>
                <a:gd name="connsiteX4" fmla="*/ 0 w 12192000"/>
                <a:gd name="connsiteY4" fmla="*/ 0 h 5498381"/>
                <a:gd name="connsiteX0" fmla="*/ 0 w 12192000"/>
                <a:gd name="connsiteY0" fmla="*/ 0 h 5603156"/>
                <a:gd name="connsiteX1" fmla="*/ 12192000 w 12192000"/>
                <a:gd name="connsiteY1" fmla="*/ 0 h 5603156"/>
                <a:gd name="connsiteX2" fmla="*/ 12192000 w 12192000"/>
                <a:gd name="connsiteY2" fmla="*/ 5603156 h 5603156"/>
                <a:gd name="connsiteX3" fmla="*/ 0 w 12192000"/>
                <a:gd name="connsiteY3" fmla="*/ 4279181 h 5603156"/>
                <a:gd name="connsiteX4" fmla="*/ 0 w 12192000"/>
                <a:gd name="connsiteY4" fmla="*/ 0 h 5603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603156">
                  <a:moveTo>
                    <a:pt x="0" y="0"/>
                  </a:moveTo>
                  <a:lnTo>
                    <a:pt x="12192000" y="0"/>
                  </a:lnTo>
                  <a:lnTo>
                    <a:pt x="12192000" y="5603156"/>
                  </a:lnTo>
                  <a:lnTo>
                    <a:pt x="0" y="4279181"/>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5F605125-F2B6-7A43-83FE-634F376E5AFB}"/>
                </a:ext>
              </a:extLst>
            </p:cNvPr>
            <p:cNvSpPr/>
            <p:nvPr userDrawn="1"/>
          </p:nvSpPr>
          <p:spPr>
            <a:xfrm rot="16200000">
              <a:off x="2207384" y="3926920"/>
              <a:ext cx="3569464" cy="2292695"/>
            </a:xfrm>
            <a:custGeom>
              <a:avLst/>
              <a:gdLst>
                <a:gd name="connsiteX0" fmla="*/ 6857998 w 6857998"/>
                <a:gd name="connsiteY0" fmla="*/ 4289381 h 4404947"/>
                <a:gd name="connsiteX1" fmla="*/ 6857998 w 6857998"/>
                <a:gd name="connsiteY1" fmla="*/ 4404947 h 4404947"/>
                <a:gd name="connsiteX2" fmla="*/ 0 w 6857998"/>
                <a:gd name="connsiteY2" fmla="*/ 4404947 h 4404947"/>
                <a:gd name="connsiteX3" fmla="*/ 0 w 6857998"/>
                <a:gd name="connsiteY3" fmla="*/ 0 h 4404947"/>
              </a:gdLst>
              <a:ahLst/>
              <a:cxnLst>
                <a:cxn ang="0">
                  <a:pos x="connsiteX0" y="connsiteY0"/>
                </a:cxn>
                <a:cxn ang="0">
                  <a:pos x="connsiteX1" y="connsiteY1"/>
                </a:cxn>
                <a:cxn ang="0">
                  <a:pos x="connsiteX2" y="connsiteY2"/>
                </a:cxn>
                <a:cxn ang="0">
                  <a:pos x="connsiteX3" y="connsiteY3"/>
                </a:cxn>
              </a:cxnLst>
              <a:rect l="l" t="t" r="r" b="b"/>
              <a:pathLst>
                <a:path w="6857998" h="4404947">
                  <a:moveTo>
                    <a:pt x="6857998" y="4289381"/>
                  </a:moveTo>
                  <a:lnTo>
                    <a:pt x="6857998" y="4404947"/>
                  </a:lnTo>
                  <a:lnTo>
                    <a:pt x="0" y="4404947"/>
                  </a:lnTo>
                  <a:lnTo>
                    <a:pt x="0" y="0"/>
                  </a:lnTo>
                  <a:close/>
                </a:path>
              </a:pathLst>
            </a:custGeom>
            <a:gradFill>
              <a:gsLst>
                <a:gs pos="42000">
                  <a:schemeClr val="accent2">
                    <a:alpha val="21000"/>
                  </a:schemeClr>
                </a:gs>
                <a:gs pos="19000">
                  <a:schemeClr val="accent2">
                    <a:alpha val="65000"/>
                  </a:schemeClr>
                </a:gs>
                <a:gs pos="30000">
                  <a:schemeClr val="accent2">
                    <a:alpha val="43000"/>
                  </a:schemeClr>
                </a:gs>
                <a:gs pos="5000">
                  <a:schemeClr val="accent2">
                    <a:alpha val="80000"/>
                  </a:schemeClr>
                </a:gs>
                <a:gs pos="51000">
                  <a:schemeClr val="accent2">
                    <a:alpha val="7000"/>
                  </a:schemeClr>
                </a:gs>
                <a:gs pos="62000">
                  <a:schemeClr val="accent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3">
            <a:extLst>
              <a:ext uri="{FF2B5EF4-FFF2-40B4-BE49-F238E27FC236}">
                <a16:creationId xmlns:a16="http://schemas.microsoft.com/office/drawing/2014/main" id="{A1D97C73-5661-D445-BE89-D5163DB91F77}"/>
              </a:ext>
            </a:extLst>
          </p:cNvPr>
          <p:cNvSpPr>
            <a:spLocks noGrp="1"/>
          </p:cNvSpPr>
          <p:nvPr userDrawn="1">
            <p:ph type="title"/>
          </p:nvPr>
        </p:nvSpPr>
        <p:spPr>
          <a:xfrm>
            <a:off x="352426" y="1506537"/>
            <a:ext cx="3679824" cy="2589201"/>
          </a:xfrm>
        </p:spPr>
        <p:txBody>
          <a:bodyPr rIns="0" bIns="91440" anchor="b" anchorCtr="0">
            <a:normAutofit/>
          </a:bodyPr>
          <a:lstStyle>
            <a:lvl1pPr>
              <a:lnSpc>
                <a:spcPct val="100000"/>
              </a:lnSpc>
              <a:defRPr sz="3800">
                <a:solidFill>
                  <a:schemeClr val="bg1"/>
                </a:solidFill>
              </a:defRPr>
            </a:lvl1pPr>
          </a:lstStyle>
          <a:p>
            <a:r>
              <a:rPr lang="en-US"/>
              <a:t>Click to edit Master title style</a:t>
            </a:r>
          </a:p>
        </p:txBody>
      </p:sp>
      <p:sp>
        <p:nvSpPr>
          <p:cNvPr id="5" name="Text Placeholder 5">
            <a:extLst>
              <a:ext uri="{FF2B5EF4-FFF2-40B4-BE49-F238E27FC236}">
                <a16:creationId xmlns:a16="http://schemas.microsoft.com/office/drawing/2014/main" id="{50553CE8-3D59-DE47-9987-E948068F080F}"/>
              </a:ext>
            </a:extLst>
          </p:cNvPr>
          <p:cNvSpPr>
            <a:spLocks noGrp="1"/>
          </p:cNvSpPr>
          <p:nvPr userDrawn="1">
            <p:ph type="body" sz="quarter" idx="12"/>
          </p:nvPr>
        </p:nvSpPr>
        <p:spPr>
          <a:xfrm>
            <a:off x="352424" y="4095739"/>
            <a:ext cx="4981575" cy="1987560"/>
          </a:xfrm>
        </p:spPr>
        <p:txBody>
          <a:bodyPr rIns="457200" numCol="1">
            <a:normAutofit/>
          </a:bodyPr>
          <a:lstStyle>
            <a:lvl1pPr marL="0" indent="0">
              <a:spcBef>
                <a:spcPts val="0"/>
              </a:spcBef>
              <a:buFontTx/>
              <a:buNone/>
              <a:defRPr sz="2000">
                <a:solidFill>
                  <a:schemeClr val="bg2"/>
                </a:solidFill>
              </a:defRPr>
            </a:lvl1pPr>
            <a:lvl2pPr marL="0" indent="0">
              <a:buFontTx/>
              <a:buNone/>
              <a:defRPr sz="2000">
                <a:solidFill>
                  <a:schemeClr val="accent2"/>
                </a:solidFill>
              </a:defRPr>
            </a:lvl2pPr>
            <a:lvl3pPr marL="0" indent="0">
              <a:buFontTx/>
              <a:buNone/>
              <a:defRPr sz="2000">
                <a:solidFill>
                  <a:schemeClr val="accent2"/>
                </a:solidFill>
              </a:defRPr>
            </a:lvl3pPr>
            <a:lvl4pPr marL="0" indent="0">
              <a:buFontTx/>
              <a:buNone/>
              <a:defRPr sz="2000">
                <a:solidFill>
                  <a:schemeClr val="accent2"/>
                </a:solidFill>
              </a:defRPr>
            </a:lvl4pPr>
            <a:lvl5pPr marL="0" indent="0">
              <a:buFontTx/>
              <a:buNone/>
              <a:defRPr sz="2000">
                <a:solidFill>
                  <a:schemeClr val="accent2"/>
                </a:solidFill>
              </a:defRPr>
            </a:lvl5pPr>
            <a:lvl6pPr marL="0" indent="0">
              <a:buFontTx/>
              <a:buNone/>
              <a:defRPr sz="2000">
                <a:solidFill>
                  <a:schemeClr val="accent2"/>
                </a:solidFill>
              </a:defRPr>
            </a:lvl6pPr>
            <a:lvl7pPr marL="0" indent="0">
              <a:buFontTx/>
              <a:buNone/>
              <a:defRPr sz="2000">
                <a:solidFill>
                  <a:schemeClr val="accent2"/>
                </a:solidFill>
              </a:defRPr>
            </a:lvl7pPr>
            <a:lvl8pPr marL="0" indent="0">
              <a:buFontTx/>
              <a:buNone/>
              <a:defRPr sz="2000">
                <a:solidFill>
                  <a:schemeClr val="accent2"/>
                </a:solidFill>
              </a:defRPr>
            </a:lvl8pPr>
            <a:lvl9pPr marL="0" indent="0">
              <a:buFontTx/>
              <a:buNone/>
              <a:defRPr sz="2000">
                <a:solidFill>
                  <a:schemeClr val="accent2"/>
                </a:solidFill>
              </a:defRPr>
            </a:lvl9pPr>
          </a:lstStyle>
          <a:p>
            <a:pPr lvl="0"/>
            <a:r>
              <a:rPr lang="en-US" dirty="0"/>
              <a:t>Click to edit Master text styles</a:t>
            </a:r>
          </a:p>
        </p:txBody>
      </p:sp>
      <p:sp>
        <p:nvSpPr>
          <p:cNvPr id="6" name="Picture Placeholder 2">
            <a:extLst>
              <a:ext uri="{FF2B5EF4-FFF2-40B4-BE49-F238E27FC236}">
                <a16:creationId xmlns:a16="http://schemas.microsoft.com/office/drawing/2014/main" id="{3281E126-FF97-5246-A27A-1F7E46ACE9DC}"/>
              </a:ext>
            </a:extLst>
          </p:cNvPr>
          <p:cNvSpPr>
            <a:spLocks noGrp="1"/>
          </p:cNvSpPr>
          <p:nvPr userDrawn="1">
            <p:ph type="pic" sz="quarter" idx="13"/>
          </p:nvPr>
        </p:nvSpPr>
        <p:spPr>
          <a:xfrm>
            <a:off x="3514469" y="-1288"/>
            <a:ext cx="8679705" cy="6863749"/>
          </a:xfrm>
          <a:custGeom>
            <a:avLst/>
            <a:gdLst>
              <a:gd name="connsiteX0" fmla="*/ 0 w 6858000"/>
              <a:gd name="connsiteY0" fmla="*/ 6858000 h 6858000"/>
              <a:gd name="connsiteX1" fmla="*/ 1714500 w 6858000"/>
              <a:gd name="connsiteY1" fmla="*/ 0 h 6858000"/>
              <a:gd name="connsiteX2" fmla="*/ 6858000 w 6858000"/>
              <a:gd name="connsiteY2" fmla="*/ 0 h 6858000"/>
              <a:gd name="connsiteX3" fmla="*/ 5143500 w 6858000"/>
              <a:gd name="connsiteY3" fmla="*/ 6858000 h 6858000"/>
              <a:gd name="connsiteX4" fmla="*/ 0 w 6858000"/>
              <a:gd name="connsiteY4" fmla="*/ 6858000 h 6858000"/>
              <a:gd name="connsiteX0" fmla="*/ 0 w 6858000"/>
              <a:gd name="connsiteY0" fmla="*/ 6858000 h 6858000"/>
              <a:gd name="connsiteX1" fmla="*/ 1714500 w 6858000"/>
              <a:gd name="connsiteY1" fmla="*/ 0 h 6858000"/>
              <a:gd name="connsiteX2" fmla="*/ 6858000 w 6858000"/>
              <a:gd name="connsiteY2" fmla="*/ 0 h 6858000"/>
              <a:gd name="connsiteX3" fmla="*/ 6856970 w 6858000"/>
              <a:gd name="connsiteY3" fmla="*/ 6841524 h 6858000"/>
              <a:gd name="connsiteX4" fmla="*/ 0 w 6858000"/>
              <a:gd name="connsiteY4" fmla="*/ 6858000 h 6858000"/>
              <a:gd name="connsiteX0" fmla="*/ 0 w 5391665"/>
              <a:gd name="connsiteY0" fmla="*/ 6858000 h 6858000"/>
              <a:gd name="connsiteX1" fmla="*/ 248165 w 5391665"/>
              <a:gd name="connsiteY1" fmla="*/ 0 h 6858000"/>
              <a:gd name="connsiteX2" fmla="*/ 5391665 w 5391665"/>
              <a:gd name="connsiteY2" fmla="*/ 0 h 6858000"/>
              <a:gd name="connsiteX3" fmla="*/ 5390635 w 5391665"/>
              <a:gd name="connsiteY3" fmla="*/ 6841524 h 6858000"/>
              <a:gd name="connsiteX4" fmla="*/ 0 w 5391665"/>
              <a:gd name="connsiteY4" fmla="*/ 6858000 h 6858000"/>
              <a:gd name="connsiteX0" fmla="*/ 0 w 6025979"/>
              <a:gd name="connsiteY0" fmla="*/ 6866238 h 6866238"/>
              <a:gd name="connsiteX1" fmla="*/ 882479 w 6025979"/>
              <a:gd name="connsiteY1" fmla="*/ 0 h 6866238"/>
              <a:gd name="connsiteX2" fmla="*/ 6025979 w 6025979"/>
              <a:gd name="connsiteY2" fmla="*/ 0 h 6866238"/>
              <a:gd name="connsiteX3" fmla="*/ 6024949 w 6025979"/>
              <a:gd name="connsiteY3" fmla="*/ 6841524 h 6866238"/>
              <a:gd name="connsiteX4" fmla="*/ 0 w 6025979"/>
              <a:gd name="connsiteY4" fmla="*/ 6866238 h 6866238"/>
              <a:gd name="connsiteX0" fmla="*/ 2651553 w 8677532"/>
              <a:gd name="connsiteY0" fmla="*/ 6874476 h 6874476"/>
              <a:gd name="connsiteX1" fmla="*/ 0 w 8677532"/>
              <a:gd name="connsiteY1" fmla="*/ 0 h 6874476"/>
              <a:gd name="connsiteX2" fmla="*/ 8677532 w 8677532"/>
              <a:gd name="connsiteY2" fmla="*/ 8238 h 6874476"/>
              <a:gd name="connsiteX3" fmla="*/ 8676502 w 8677532"/>
              <a:gd name="connsiteY3" fmla="*/ 6849762 h 6874476"/>
              <a:gd name="connsiteX4" fmla="*/ 2651553 w 8677532"/>
              <a:gd name="connsiteY4" fmla="*/ 6874476 h 6874476"/>
              <a:gd name="connsiteX0" fmla="*/ 2651553 w 8677532"/>
              <a:gd name="connsiteY0" fmla="*/ 6874476 h 6874476"/>
              <a:gd name="connsiteX1" fmla="*/ 0 w 8677532"/>
              <a:gd name="connsiteY1" fmla="*/ 0 h 6874476"/>
              <a:gd name="connsiteX2" fmla="*/ 8677532 w 8677532"/>
              <a:gd name="connsiteY2" fmla="*/ 8238 h 6874476"/>
              <a:gd name="connsiteX3" fmla="*/ 8352652 w 8677532"/>
              <a:gd name="connsiteY3" fmla="*/ 6567187 h 6874476"/>
              <a:gd name="connsiteX4" fmla="*/ 2651553 w 8677532"/>
              <a:gd name="connsiteY4" fmla="*/ 6874476 h 6874476"/>
              <a:gd name="connsiteX0" fmla="*/ 2651553 w 8679705"/>
              <a:gd name="connsiteY0" fmla="*/ 6874476 h 6874476"/>
              <a:gd name="connsiteX1" fmla="*/ 0 w 8679705"/>
              <a:gd name="connsiteY1" fmla="*/ 0 h 6874476"/>
              <a:gd name="connsiteX2" fmla="*/ 8677532 w 8679705"/>
              <a:gd name="connsiteY2" fmla="*/ 8238 h 6874476"/>
              <a:gd name="connsiteX3" fmla="*/ 8679677 w 8679705"/>
              <a:gd name="connsiteY3" fmla="*/ 6862462 h 6874476"/>
              <a:gd name="connsiteX4" fmla="*/ 2651553 w 8679705"/>
              <a:gd name="connsiteY4" fmla="*/ 6874476 h 6874476"/>
              <a:gd name="connsiteX0" fmla="*/ 2651553 w 8679677"/>
              <a:gd name="connsiteY0" fmla="*/ 6874476 h 6874476"/>
              <a:gd name="connsiteX1" fmla="*/ 0 w 8679677"/>
              <a:gd name="connsiteY1" fmla="*/ 0 h 6874476"/>
              <a:gd name="connsiteX2" fmla="*/ 8499732 w 8679677"/>
              <a:gd name="connsiteY2" fmla="*/ 230488 h 6874476"/>
              <a:gd name="connsiteX3" fmla="*/ 8679677 w 8679677"/>
              <a:gd name="connsiteY3" fmla="*/ 6862462 h 6874476"/>
              <a:gd name="connsiteX4" fmla="*/ 2651553 w 8679677"/>
              <a:gd name="connsiteY4" fmla="*/ 6874476 h 6874476"/>
              <a:gd name="connsiteX0" fmla="*/ 2651553 w 8679705"/>
              <a:gd name="connsiteY0" fmla="*/ 6875763 h 6875763"/>
              <a:gd name="connsiteX1" fmla="*/ 0 w 8679705"/>
              <a:gd name="connsiteY1" fmla="*/ 1287 h 6875763"/>
              <a:gd name="connsiteX2" fmla="*/ 8677532 w 8679705"/>
              <a:gd name="connsiteY2" fmla="*/ 0 h 6875763"/>
              <a:gd name="connsiteX3" fmla="*/ 8679677 w 8679705"/>
              <a:gd name="connsiteY3" fmla="*/ 6863749 h 6875763"/>
              <a:gd name="connsiteX4" fmla="*/ 2651553 w 8679705"/>
              <a:gd name="connsiteY4" fmla="*/ 6875763 h 6875763"/>
              <a:gd name="connsiteX0" fmla="*/ 2734103 w 8679705"/>
              <a:gd name="connsiteY0" fmla="*/ 6669388 h 6863749"/>
              <a:gd name="connsiteX1" fmla="*/ 0 w 8679705"/>
              <a:gd name="connsiteY1" fmla="*/ 1287 h 6863749"/>
              <a:gd name="connsiteX2" fmla="*/ 8677532 w 8679705"/>
              <a:gd name="connsiteY2" fmla="*/ 0 h 6863749"/>
              <a:gd name="connsiteX3" fmla="*/ 8679677 w 8679705"/>
              <a:gd name="connsiteY3" fmla="*/ 6863749 h 6863749"/>
              <a:gd name="connsiteX4" fmla="*/ 2734103 w 8679705"/>
              <a:gd name="connsiteY4" fmla="*/ 6669388 h 6863749"/>
              <a:gd name="connsiteX0" fmla="*/ 2670603 w 8679705"/>
              <a:gd name="connsiteY0" fmla="*/ 6863063 h 6863749"/>
              <a:gd name="connsiteX1" fmla="*/ 0 w 8679705"/>
              <a:gd name="connsiteY1" fmla="*/ 1287 h 6863749"/>
              <a:gd name="connsiteX2" fmla="*/ 8677532 w 8679705"/>
              <a:gd name="connsiteY2" fmla="*/ 0 h 6863749"/>
              <a:gd name="connsiteX3" fmla="*/ 8679677 w 8679705"/>
              <a:gd name="connsiteY3" fmla="*/ 6863749 h 6863749"/>
              <a:gd name="connsiteX4" fmla="*/ 2670603 w 8679705"/>
              <a:gd name="connsiteY4" fmla="*/ 6863063 h 6863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9705" h="6863749">
                <a:moveTo>
                  <a:pt x="2670603" y="6863063"/>
                </a:moveTo>
                <a:lnTo>
                  <a:pt x="0" y="1287"/>
                </a:lnTo>
                <a:lnTo>
                  <a:pt x="8677532" y="0"/>
                </a:lnTo>
                <a:cubicBezTo>
                  <a:pt x="8677189" y="2280508"/>
                  <a:pt x="8680020" y="4583241"/>
                  <a:pt x="8679677" y="6863749"/>
                </a:cubicBezTo>
                <a:lnTo>
                  <a:pt x="2670603" y="6863063"/>
                </a:lnTo>
                <a:close/>
              </a:path>
            </a:pathLst>
          </a:custGeom>
          <a:pattFill prst="pct20">
            <a:fgClr>
              <a:schemeClr val="accent1"/>
            </a:fgClr>
            <a:bgClr>
              <a:schemeClr val="bg1"/>
            </a:bgClr>
          </a:pattFill>
        </p:spPr>
        <p:txBody>
          <a:bodyPr tIns="2834640"/>
          <a:lstStyle>
            <a:lvl1pPr marL="0" indent="0" algn="ctr">
              <a:buFontTx/>
              <a:buNone/>
              <a:defRPr/>
            </a:lvl1pPr>
          </a:lstStyle>
          <a:p>
            <a:r>
              <a:rPr lang="en-US"/>
              <a:t>Click icon to add picture</a:t>
            </a:r>
          </a:p>
        </p:txBody>
      </p:sp>
      <p:sp>
        <p:nvSpPr>
          <p:cNvPr id="7" name="Date Placeholder 1">
            <a:extLst>
              <a:ext uri="{FF2B5EF4-FFF2-40B4-BE49-F238E27FC236}">
                <a16:creationId xmlns:a16="http://schemas.microsoft.com/office/drawing/2014/main" id="{F3FCA287-FBA5-F64F-BE07-4D92E59E1F05}"/>
              </a:ext>
            </a:extLst>
          </p:cNvPr>
          <p:cNvSpPr>
            <a:spLocks noGrp="1"/>
          </p:cNvSpPr>
          <p:nvPr userDrawn="1">
            <p:ph type="dt" sz="half" idx="2"/>
          </p:nvPr>
        </p:nvSpPr>
        <p:spPr>
          <a:xfrm>
            <a:off x="352424" y="6217282"/>
            <a:ext cx="1641475" cy="504193"/>
          </a:xfrm>
          <a:prstGeom prst="rect">
            <a:avLst/>
          </a:prstGeom>
        </p:spPr>
        <p:txBody>
          <a:bodyPr lIns="0" tIns="0" rIns="0" bIns="0"/>
          <a:lstStyle>
            <a:lvl1pPr>
              <a:defRPr sz="1400">
                <a:solidFill>
                  <a:schemeClr val="bg2"/>
                </a:solidFill>
              </a:defRPr>
            </a:lvl1pPr>
            <a:lvl2pPr marL="0">
              <a:defRPr sz="1400">
                <a:solidFill>
                  <a:schemeClr val="bg1">
                    <a:lumMod val="50000"/>
                  </a:schemeClr>
                </a:solidFill>
              </a:defRPr>
            </a:lvl2pPr>
            <a:lvl3pPr marL="0">
              <a:defRPr sz="1400">
                <a:solidFill>
                  <a:schemeClr val="bg1">
                    <a:lumMod val="50000"/>
                  </a:schemeClr>
                </a:solidFill>
              </a:defRPr>
            </a:lvl3pPr>
            <a:lvl4pPr marL="0">
              <a:defRPr sz="1400">
                <a:solidFill>
                  <a:schemeClr val="bg1">
                    <a:lumMod val="50000"/>
                  </a:schemeClr>
                </a:solidFill>
              </a:defRPr>
            </a:lvl4pPr>
            <a:lvl5pPr marL="0">
              <a:defRPr sz="1400">
                <a:solidFill>
                  <a:schemeClr val="bg1">
                    <a:lumMod val="50000"/>
                  </a:schemeClr>
                </a:solidFill>
              </a:defRPr>
            </a:lvl5pPr>
            <a:lvl6pPr marL="0">
              <a:defRPr sz="1400">
                <a:solidFill>
                  <a:schemeClr val="bg1">
                    <a:lumMod val="50000"/>
                  </a:schemeClr>
                </a:solidFill>
              </a:defRPr>
            </a:lvl6pPr>
            <a:lvl7pPr marL="0">
              <a:defRPr sz="1400">
                <a:solidFill>
                  <a:schemeClr val="bg1">
                    <a:lumMod val="50000"/>
                  </a:schemeClr>
                </a:solidFill>
              </a:defRPr>
            </a:lvl7pPr>
            <a:lvl8pPr marL="0">
              <a:defRPr sz="1400">
                <a:solidFill>
                  <a:schemeClr val="bg1">
                    <a:lumMod val="50000"/>
                  </a:schemeClr>
                </a:solidFill>
              </a:defRPr>
            </a:lvl8pPr>
            <a:lvl9pPr marL="0" indent="0">
              <a:defRPr sz="1400">
                <a:solidFill>
                  <a:schemeClr val="bg1">
                    <a:lumMod val="50000"/>
                  </a:schemeClr>
                </a:solidFill>
              </a:defRPr>
            </a:lvl9pPr>
          </a:lstStyle>
          <a:p>
            <a:r>
              <a:rPr lang="en-US" dirty="0"/>
              <a:t>Date</a:t>
            </a:r>
          </a:p>
        </p:txBody>
      </p:sp>
      <p:pic>
        <p:nvPicPr>
          <p:cNvPr id="12" name="Picture 11" descr="A picture containing drawing&#10;&#10;Description automatically generated">
            <a:extLst>
              <a:ext uri="{FF2B5EF4-FFF2-40B4-BE49-F238E27FC236}">
                <a16:creationId xmlns:a16="http://schemas.microsoft.com/office/drawing/2014/main" id="{0822EE85-58D6-4E1B-BB16-B7A766EA9F8F}"/>
              </a:ext>
            </a:extLst>
          </p:cNvPr>
          <p:cNvPicPr>
            <a:picLocks noChangeAspect="1"/>
          </p:cNvPicPr>
          <p:nvPr userDrawn="1"/>
        </p:nvPicPr>
        <p:blipFill>
          <a:blip r:embed="rId2"/>
          <a:stretch>
            <a:fillRect/>
          </a:stretch>
        </p:blipFill>
        <p:spPr>
          <a:xfrm>
            <a:off x="352425" y="229363"/>
            <a:ext cx="1527883" cy="736241"/>
          </a:xfrm>
          <a:prstGeom prst="rect">
            <a:avLst/>
          </a:prstGeom>
        </p:spPr>
      </p:pic>
    </p:spTree>
    <p:extLst>
      <p:ext uri="{BB962C8B-B14F-4D97-AF65-F5344CB8AC3E}">
        <p14:creationId xmlns:p14="http://schemas.microsoft.com/office/powerpoint/2010/main" val="2966156972"/>
      </p:ext>
    </p:extLst>
  </p:cSld>
  <p:clrMapOvr>
    <a:masterClrMapping/>
  </p:clrMapOvr>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_1">
    <p:bg>
      <p:bgPr>
        <a:solidFill>
          <a:schemeClr val="accent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A09D068-65F3-5A46-A86C-3630EC1ACF9E}"/>
              </a:ext>
            </a:extLst>
          </p:cNvPr>
          <p:cNvGrpSpPr/>
          <p:nvPr userDrawn="1"/>
        </p:nvGrpSpPr>
        <p:grpSpPr>
          <a:xfrm>
            <a:off x="0" y="0"/>
            <a:ext cx="12192000" cy="6858000"/>
            <a:chOff x="0" y="0"/>
            <a:chExt cx="12192000" cy="6858000"/>
          </a:xfrm>
        </p:grpSpPr>
        <p:sp>
          <p:nvSpPr>
            <p:cNvPr id="5" name="Rectangle 4">
              <a:extLst>
                <a:ext uri="{FF2B5EF4-FFF2-40B4-BE49-F238E27FC236}">
                  <a16:creationId xmlns:a16="http://schemas.microsoft.com/office/drawing/2014/main" id="{4AB18019-B2FA-7544-A18A-4E6788802351}"/>
                </a:ext>
              </a:extLst>
            </p:cNvPr>
            <p:cNvSpPr/>
            <p:nvPr userDrawn="1"/>
          </p:nvSpPr>
          <p:spPr>
            <a:xfrm>
              <a:off x="0" y="0"/>
              <a:ext cx="12192000" cy="6858000"/>
            </a:xfrm>
            <a:prstGeom prst="rect">
              <a:avLst/>
            </a:prstGeom>
            <a:gradFill>
              <a:gsLst>
                <a:gs pos="87000">
                  <a:schemeClr val="accent2">
                    <a:alpha val="21000"/>
                    <a:lumMod val="96000"/>
                    <a:lumOff val="4000"/>
                  </a:schemeClr>
                </a:gs>
                <a:gs pos="59000">
                  <a:schemeClr val="accent2">
                    <a:alpha val="75000"/>
                    <a:lumMod val="93000"/>
                    <a:lumOff val="7000"/>
                  </a:schemeClr>
                </a:gs>
                <a:gs pos="75000">
                  <a:schemeClr val="accent2">
                    <a:alpha val="43000"/>
                    <a:lumMod val="86000"/>
                    <a:lumOff val="14000"/>
                  </a:schemeClr>
                </a:gs>
                <a:gs pos="42000">
                  <a:schemeClr val="accent2"/>
                </a:gs>
                <a:gs pos="93000">
                  <a:schemeClr val="accent2">
                    <a:alpha val="7000"/>
                  </a:schemeClr>
                </a:gs>
                <a:gs pos="100000">
                  <a:schemeClr val="accent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5">
              <a:extLst>
                <a:ext uri="{FF2B5EF4-FFF2-40B4-BE49-F238E27FC236}">
                  <a16:creationId xmlns:a16="http://schemas.microsoft.com/office/drawing/2014/main" id="{47481242-3F3C-934E-8593-DBF494429F00}"/>
                </a:ext>
              </a:extLst>
            </p:cNvPr>
            <p:cNvSpPr/>
            <p:nvPr userDrawn="1"/>
          </p:nvSpPr>
          <p:spPr>
            <a:xfrm>
              <a:off x="0" y="0"/>
              <a:ext cx="12192000" cy="5603156"/>
            </a:xfrm>
            <a:custGeom>
              <a:avLst/>
              <a:gdLst>
                <a:gd name="connsiteX0" fmla="*/ 0 w 12192000"/>
                <a:gd name="connsiteY0" fmla="*/ 0 h 5676181"/>
                <a:gd name="connsiteX1" fmla="*/ 12192000 w 12192000"/>
                <a:gd name="connsiteY1" fmla="*/ 0 h 5676181"/>
                <a:gd name="connsiteX2" fmla="*/ 12192000 w 12192000"/>
                <a:gd name="connsiteY2" fmla="*/ 5676181 h 5676181"/>
                <a:gd name="connsiteX3" fmla="*/ 0 w 12192000"/>
                <a:gd name="connsiteY3" fmla="*/ 5676181 h 5676181"/>
                <a:gd name="connsiteX4" fmla="*/ 0 w 12192000"/>
                <a:gd name="connsiteY4" fmla="*/ 0 h 5676181"/>
                <a:gd name="connsiteX0" fmla="*/ 0 w 12192000"/>
                <a:gd name="connsiteY0" fmla="*/ 0 h 5676181"/>
                <a:gd name="connsiteX1" fmla="*/ 12192000 w 12192000"/>
                <a:gd name="connsiteY1" fmla="*/ 0 h 5676181"/>
                <a:gd name="connsiteX2" fmla="*/ 12192000 w 12192000"/>
                <a:gd name="connsiteY2" fmla="*/ 5676181 h 5676181"/>
                <a:gd name="connsiteX3" fmla="*/ 0 w 12192000"/>
                <a:gd name="connsiteY3" fmla="*/ 4425231 h 5676181"/>
                <a:gd name="connsiteX4" fmla="*/ 0 w 12192000"/>
                <a:gd name="connsiteY4" fmla="*/ 0 h 5676181"/>
                <a:gd name="connsiteX0" fmla="*/ 0 w 12192000"/>
                <a:gd name="connsiteY0" fmla="*/ 0 h 5676181"/>
                <a:gd name="connsiteX1" fmla="*/ 12192000 w 12192000"/>
                <a:gd name="connsiteY1" fmla="*/ 0 h 5676181"/>
                <a:gd name="connsiteX2" fmla="*/ 12192000 w 12192000"/>
                <a:gd name="connsiteY2" fmla="*/ 5676181 h 5676181"/>
                <a:gd name="connsiteX3" fmla="*/ 152400 w 12192000"/>
                <a:gd name="connsiteY3" fmla="*/ 4139481 h 5676181"/>
                <a:gd name="connsiteX4" fmla="*/ 0 w 12192000"/>
                <a:gd name="connsiteY4" fmla="*/ 0 h 5676181"/>
                <a:gd name="connsiteX0" fmla="*/ 0 w 12192000"/>
                <a:gd name="connsiteY0" fmla="*/ 0 h 5676181"/>
                <a:gd name="connsiteX1" fmla="*/ 12192000 w 12192000"/>
                <a:gd name="connsiteY1" fmla="*/ 0 h 5676181"/>
                <a:gd name="connsiteX2" fmla="*/ 12192000 w 12192000"/>
                <a:gd name="connsiteY2" fmla="*/ 5676181 h 5676181"/>
                <a:gd name="connsiteX3" fmla="*/ 0 w 12192000"/>
                <a:gd name="connsiteY3" fmla="*/ 4279181 h 5676181"/>
                <a:gd name="connsiteX4" fmla="*/ 0 w 12192000"/>
                <a:gd name="connsiteY4" fmla="*/ 0 h 5676181"/>
                <a:gd name="connsiteX0" fmla="*/ 0 w 12192000"/>
                <a:gd name="connsiteY0" fmla="*/ 0 h 5498381"/>
                <a:gd name="connsiteX1" fmla="*/ 12192000 w 12192000"/>
                <a:gd name="connsiteY1" fmla="*/ 0 h 5498381"/>
                <a:gd name="connsiteX2" fmla="*/ 12090400 w 12192000"/>
                <a:gd name="connsiteY2" fmla="*/ 5498381 h 5498381"/>
                <a:gd name="connsiteX3" fmla="*/ 0 w 12192000"/>
                <a:gd name="connsiteY3" fmla="*/ 4279181 h 5498381"/>
                <a:gd name="connsiteX4" fmla="*/ 0 w 12192000"/>
                <a:gd name="connsiteY4" fmla="*/ 0 h 5498381"/>
                <a:gd name="connsiteX0" fmla="*/ 0 w 12192000"/>
                <a:gd name="connsiteY0" fmla="*/ 0 h 5603156"/>
                <a:gd name="connsiteX1" fmla="*/ 12192000 w 12192000"/>
                <a:gd name="connsiteY1" fmla="*/ 0 h 5603156"/>
                <a:gd name="connsiteX2" fmla="*/ 12192000 w 12192000"/>
                <a:gd name="connsiteY2" fmla="*/ 5603156 h 5603156"/>
                <a:gd name="connsiteX3" fmla="*/ 0 w 12192000"/>
                <a:gd name="connsiteY3" fmla="*/ 4279181 h 5603156"/>
                <a:gd name="connsiteX4" fmla="*/ 0 w 12192000"/>
                <a:gd name="connsiteY4" fmla="*/ 0 h 5603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603156">
                  <a:moveTo>
                    <a:pt x="0" y="0"/>
                  </a:moveTo>
                  <a:lnTo>
                    <a:pt x="12192000" y="0"/>
                  </a:lnTo>
                  <a:lnTo>
                    <a:pt x="12192000" y="5603156"/>
                  </a:lnTo>
                  <a:lnTo>
                    <a:pt x="0" y="4279181"/>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5F83CD8D-CD22-5349-B51F-3397E291EA3F}"/>
                </a:ext>
              </a:extLst>
            </p:cNvPr>
            <p:cNvSpPr/>
            <p:nvPr userDrawn="1"/>
          </p:nvSpPr>
          <p:spPr>
            <a:xfrm rot="16200000">
              <a:off x="4801503" y="1226527"/>
              <a:ext cx="6857998" cy="4404947"/>
            </a:xfrm>
            <a:custGeom>
              <a:avLst/>
              <a:gdLst>
                <a:gd name="connsiteX0" fmla="*/ 6857998 w 6857998"/>
                <a:gd name="connsiteY0" fmla="*/ 4289381 h 4404947"/>
                <a:gd name="connsiteX1" fmla="*/ 6857998 w 6857998"/>
                <a:gd name="connsiteY1" fmla="*/ 4404947 h 4404947"/>
                <a:gd name="connsiteX2" fmla="*/ 0 w 6857998"/>
                <a:gd name="connsiteY2" fmla="*/ 4404947 h 4404947"/>
                <a:gd name="connsiteX3" fmla="*/ 0 w 6857998"/>
                <a:gd name="connsiteY3" fmla="*/ 0 h 4404947"/>
              </a:gdLst>
              <a:ahLst/>
              <a:cxnLst>
                <a:cxn ang="0">
                  <a:pos x="connsiteX0" y="connsiteY0"/>
                </a:cxn>
                <a:cxn ang="0">
                  <a:pos x="connsiteX1" y="connsiteY1"/>
                </a:cxn>
                <a:cxn ang="0">
                  <a:pos x="connsiteX2" y="connsiteY2"/>
                </a:cxn>
                <a:cxn ang="0">
                  <a:pos x="connsiteX3" y="connsiteY3"/>
                </a:cxn>
              </a:cxnLst>
              <a:rect l="l" t="t" r="r" b="b"/>
              <a:pathLst>
                <a:path w="6857998" h="4404947">
                  <a:moveTo>
                    <a:pt x="6857998" y="4289381"/>
                  </a:moveTo>
                  <a:lnTo>
                    <a:pt x="6857998" y="4404947"/>
                  </a:lnTo>
                  <a:lnTo>
                    <a:pt x="0" y="4404947"/>
                  </a:lnTo>
                  <a:lnTo>
                    <a:pt x="0" y="0"/>
                  </a:lnTo>
                  <a:close/>
                </a:path>
              </a:pathLst>
            </a:custGeom>
            <a:gradFill>
              <a:gsLst>
                <a:gs pos="55000">
                  <a:schemeClr val="accent3">
                    <a:alpha val="21000"/>
                  </a:schemeClr>
                </a:gs>
                <a:gs pos="29000">
                  <a:schemeClr val="accent3">
                    <a:alpha val="75000"/>
                  </a:schemeClr>
                </a:gs>
                <a:gs pos="40000">
                  <a:schemeClr val="accent3">
                    <a:alpha val="43000"/>
                  </a:schemeClr>
                </a:gs>
                <a:gs pos="14000">
                  <a:schemeClr val="accent3"/>
                </a:gs>
                <a:gs pos="64000">
                  <a:schemeClr val="accent3">
                    <a:alpha val="7000"/>
                  </a:schemeClr>
                </a:gs>
                <a:gs pos="72000">
                  <a:schemeClr val="accent3">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3">
            <a:extLst>
              <a:ext uri="{FF2B5EF4-FFF2-40B4-BE49-F238E27FC236}">
                <a16:creationId xmlns:a16="http://schemas.microsoft.com/office/drawing/2014/main" id="{A1D97C73-5661-D445-BE89-D5163DB91F77}"/>
              </a:ext>
            </a:extLst>
          </p:cNvPr>
          <p:cNvSpPr>
            <a:spLocks noGrp="1"/>
          </p:cNvSpPr>
          <p:nvPr>
            <p:ph type="title"/>
          </p:nvPr>
        </p:nvSpPr>
        <p:spPr>
          <a:xfrm>
            <a:off x="352425" y="252095"/>
            <a:ext cx="10188575" cy="892493"/>
          </a:xfrm>
        </p:spPr>
        <p:txBody>
          <a:bodyPr anchor="b" anchorCtr="0">
            <a:normAutofit/>
          </a:bodyPr>
          <a:lstStyle>
            <a:lvl1pPr>
              <a:defRPr sz="5000">
                <a:solidFill>
                  <a:schemeClr val="bg1"/>
                </a:solidFill>
              </a:defRPr>
            </a:lvl1pPr>
          </a:lstStyle>
          <a:p>
            <a:r>
              <a:rPr lang="en-US"/>
              <a:t>Click to edit Master title style</a:t>
            </a:r>
          </a:p>
        </p:txBody>
      </p:sp>
      <p:sp>
        <p:nvSpPr>
          <p:cNvPr id="6" name="Text Placeholder 5">
            <a:extLst>
              <a:ext uri="{FF2B5EF4-FFF2-40B4-BE49-F238E27FC236}">
                <a16:creationId xmlns:a16="http://schemas.microsoft.com/office/drawing/2014/main" id="{648A4DD2-39ED-4344-BCF5-DE1C375A8E28}"/>
              </a:ext>
            </a:extLst>
          </p:cNvPr>
          <p:cNvSpPr>
            <a:spLocks noGrp="1"/>
          </p:cNvSpPr>
          <p:nvPr>
            <p:ph type="body" sz="quarter" idx="10"/>
          </p:nvPr>
        </p:nvSpPr>
        <p:spPr>
          <a:xfrm>
            <a:off x="352424" y="1144588"/>
            <a:ext cx="7578725" cy="4938712"/>
          </a:xfrm>
        </p:spPr>
        <p:txBody>
          <a:bodyPr/>
          <a:lstStyle>
            <a:lvl1pPr marL="0" indent="0">
              <a:buFontTx/>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A picture containing drawing&#10;&#10;Description automatically generated">
            <a:extLst>
              <a:ext uri="{FF2B5EF4-FFF2-40B4-BE49-F238E27FC236}">
                <a16:creationId xmlns:a16="http://schemas.microsoft.com/office/drawing/2014/main" id="{CE455E58-3CEF-4E67-9E12-282C49D52978}"/>
              </a:ext>
            </a:extLst>
          </p:cNvPr>
          <p:cNvPicPr>
            <a:picLocks noChangeAspect="1"/>
          </p:cNvPicPr>
          <p:nvPr userDrawn="1"/>
        </p:nvPicPr>
        <p:blipFill>
          <a:blip r:embed="rId2"/>
          <a:stretch>
            <a:fillRect/>
          </a:stretch>
        </p:blipFill>
        <p:spPr>
          <a:xfrm>
            <a:off x="10302056" y="252094"/>
            <a:ext cx="1521276" cy="733058"/>
          </a:xfrm>
          <a:prstGeom prst="rect">
            <a:avLst/>
          </a:prstGeom>
        </p:spPr>
      </p:pic>
    </p:spTree>
    <p:extLst>
      <p:ext uri="{BB962C8B-B14F-4D97-AF65-F5344CB8AC3E}">
        <p14:creationId xmlns:p14="http://schemas.microsoft.com/office/powerpoint/2010/main" val="4286582814"/>
      </p:ext>
    </p:extLst>
  </p:cSld>
  <p:clrMapOvr>
    <a:masterClrMapping/>
  </p:clrMapOvr>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_5">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ED61820-86FC-F548-9D35-E40C2FC5B268}"/>
              </a:ext>
            </a:extLst>
          </p:cNvPr>
          <p:cNvGrpSpPr/>
          <p:nvPr userDrawn="1"/>
        </p:nvGrpSpPr>
        <p:grpSpPr>
          <a:xfrm>
            <a:off x="0" y="0"/>
            <a:ext cx="12192000" cy="6858000"/>
            <a:chOff x="0" y="0"/>
            <a:chExt cx="12192000" cy="6858000"/>
          </a:xfrm>
        </p:grpSpPr>
        <p:sp>
          <p:nvSpPr>
            <p:cNvPr id="8" name="Rectangle 7">
              <a:extLst>
                <a:ext uri="{FF2B5EF4-FFF2-40B4-BE49-F238E27FC236}">
                  <a16:creationId xmlns:a16="http://schemas.microsoft.com/office/drawing/2014/main" id="{FBDCCD29-35FF-FD4D-9E1E-77DF8BC2C818}"/>
                </a:ext>
              </a:extLst>
            </p:cNvPr>
            <p:cNvSpPr/>
            <p:nvPr userDrawn="1"/>
          </p:nvSpPr>
          <p:spPr>
            <a:xfrm>
              <a:off x="0" y="0"/>
              <a:ext cx="12192000" cy="6858000"/>
            </a:xfrm>
            <a:prstGeom prst="rect">
              <a:avLst/>
            </a:prstGeom>
            <a:gradFill>
              <a:gsLst>
                <a:gs pos="87000">
                  <a:schemeClr val="accent2">
                    <a:alpha val="21000"/>
                    <a:lumMod val="96000"/>
                    <a:lumOff val="4000"/>
                  </a:schemeClr>
                </a:gs>
                <a:gs pos="63000">
                  <a:schemeClr val="accent2">
                    <a:alpha val="75000"/>
                    <a:lumMod val="93000"/>
                    <a:lumOff val="7000"/>
                  </a:schemeClr>
                </a:gs>
                <a:gs pos="82000">
                  <a:schemeClr val="accent2">
                    <a:alpha val="43000"/>
                    <a:lumMod val="86000"/>
                    <a:lumOff val="14000"/>
                  </a:schemeClr>
                </a:gs>
                <a:gs pos="42000">
                  <a:schemeClr val="accent2"/>
                </a:gs>
                <a:gs pos="93000">
                  <a:schemeClr val="accent2">
                    <a:alpha val="7000"/>
                  </a:schemeClr>
                </a:gs>
                <a:gs pos="100000">
                  <a:schemeClr val="accent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5">
              <a:extLst>
                <a:ext uri="{FF2B5EF4-FFF2-40B4-BE49-F238E27FC236}">
                  <a16:creationId xmlns:a16="http://schemas.microsoft.com/office/drawing/2014/main" id="{DC8A9EED-B3FA-2347-A5C9-C7E0ABA4BBDD}"/>
                </a:ext>
              </a:extLst>
            </p:cNvPr>
            <p:cNvSpPr/>
            <p:nvPr userDrawn="1"/>
          </p:nvSpPr>
          <p:spPr>
            <a:xfrm>
              <a:off x="0" y="0"/>
              <a:ext cx="12192000" cy="5603156"/>
            </a:xfrm>
            <a:custGeom>
              <a:avLst/>
              <a:gdLst>
                <a:gd name="connsiteX0" fmla="*/ 0 w 12192000"/>
                <a:gd name="connsiteY0" fmla="*/ 0 h 5676181"/>
                <a:gd name="connsiteX1" fmla="*/ 12192000 w 12192000"/>
                <a:gd name="connsiteY1" fmla="*/ 0 h 5676181"/>
                <a:gd name="connsiteX2" fmla="*/ 12192000 w 12192000"/>
                <a:gd name="connsiteY2" fmla="*/ 5676181 h 5676181"/>
                <a:gd name="connsiteX3" fmla="*/ 0 w 12192000"/>
                <a:gd name="connsiteY3" fmla="*/ 5676181 h 5676181"/>
                <a:gd name="connsiteX4" fmla="*/ 0 w 12192000"/>
                <a:gd name="connsiteY4" fmla="*/ 0 h 5676181"/>
                <a:gd name="connsiteX0" fmla="*/ 0 w 12192000"/>
                <a:gd name="connsiteY0" fmla="*/ 0 h 5676181"/>
                <a:gd name="connsiteX1" fmla="*/ 12192000 w 12192000"/>
                <a:gd name="connsiteY1" fmla="*/ 0 h 5676181"/>
                <a:gd name="connsiteX2" fmla="*/ 12192000 w 12192000"/>
                <a:gd name="connsiteY2" fmla="*/ 5676181 h 5676181"/>
                <a:gd name="connsiteX3" fmla="*/ 0 w 12192000"/>
                <a:gd name="connsiteY3" fmla="*/ 4425231 h 5676181"/>
                <a:gd name="connsiteX4" fmla="*/ 0 w 12192000"/>
                <a:gd name="connsiteY4" fmla="*/ 0 h 5676181"/>
                <a:gd name="connsiteX0" fmla="*/ 0 w 12192000"/>
                <a:gd name="connsiteY0" fmla="*/ 0 h 5676181"/>
                <a:gd name="connsiteX1" fmla="*/ 12192000 w 12192000"/>
                <a:gd name="connsiteY1" fmla="*/ 0 h 5676181"/>
                <a:gd name="connsiteX2" fmla="*/ 12192000 w 12192000"/>
                <a:gd name="connsiteY2" fmla="*/ 5676181 h 5676181"/>
                <a:gd name="connsiteX3" fmla="*/ 152400 w 12192000"/>
                <a:gd name="connsiteY3" fmla="*/ 4139481 h 5676181"/>
                <a:gd name="connsiteX4" fmla="*/ 0 w 12192000"/>
                <a:gd name="connsiteY4" fmla="*/ 0 h 5676181"/>
                <a:gd name="connsiteX0" fmla="*/ 0 w 12192000"/>
                <a:gd name="connsiteY0" fmla="*/ 0 h 5676181"/>
                <a:gd name="connsiteX1" fmla="*/ 12192000 w 12192000"/>
                <a:gd name="connsiteY1" fmla="*/ 0 h 5676181"/>
                <a:gd name="connsiteX2" fmla="*/ 12192000 w 12192000"/>
                <a:gd name="connsiteY2" fmla="*/ 5676181 h 5676181"/>
                <a:gd name="connsiteX3" fmla="*/ 0 w 12192000"/>
                <a:gd name="connsiteY3" fmla="*/ 4279181 h 5676181"/>
                <a:gd name="connsiteX4" fmla="*/ 0 w 12192000"/>
                <a:gd name="connsiteY4" fmla="*/ 0 h 5676181"/>
                <a:gd name="connsiteX0" fmla="*/ 0 w 12192000"/>
                <a:gd name="connsiteY0" fmla="*/ 0 h 5498381"/>
                <a:gd name="connsiteX1" fmla="*/ 12192000 w 12192000"/>
                <a:gd name="connsiteY1" fmla="*/ 0 h 5498381"/>
                <a:gd name="connsiteX2" fmla="*/ 12090400 w 12192000"/>
                <a:gd name="connsiteY2" fmla="*/ 5498381 h 5498381"/>
                <a:gd name="connsiteX3" fmla="*/ 0 w 12192000"/>
                <a:gd name="connsiteY3" fmla="*/ 4279181 h 5498381"/>
                <a:gd name="connsiteX4" fmla="*/ 0 w 12192000"/>
                <a:gd name="connsiteY4" fmla="*/ 0 h 5498381"/>
                <a:gd name="connsiteX0" fmla="*/ 0 w 12192000"/>
                <a:gd name="connsiteY0" fmla="*/ 0 h 5603156"/>
                <a:gd name="connsiteX1" fmla="*/ 12192000 w 12192000"/>
                <a:gd name="connsiteY1" fmla="*/ 0 h 5603156"/>
                <a:gd name="connsiteX2" fmla="*/ 12192000 w 12192000"/>
                <a:gd name="connsiteY2" fmla="*/ 5603156 h 5603156"/>
                <a:gd name="connsiteX3" fmla="*/ 0 w 12192000"/>
                <a:gd name="connsiteY3" fmla="*/ 4279181 h 5603156"/>
                <a:gd name="connsiteX4" fmla="*/ 0 w 12192000"/>
                <a:gd name="connsiteY4" fmla="*/ 0 h 5603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603156">
                  <a:moveTo>
                    <a:pt x="0" y="0"/>
                  </a:moveTo>
                  <a:lnTo>
                    <a:pt x="12192000" y="0"/>
                  </a:lnTo>
                  <a:lnTo>
                    <a:pt x="12192000" y="5603156"/>
                  </a:lnTo>
                  <a:lnTo>
                    <a:pt x="0" y="4279181"/>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FE704F38-46CF-1349-AC4F-34CAFE5F0219}"/>
                </a:ext>
              </a:extLst>
            </p:cNvPr>
            <p:cNvSpPr/>
            <p:nvPr userDrawn="1"/>
          </p:nvSpPr>
          <p:spPr>
            <a:xfrm rot="16200000">
              <a:off x="4801503" y="1226527"/>
              <a:ext cx="6857998" cy="4404947"/>
            </a:xfrm>
            <a:custGeom>
              <a:avLst/>
              <a:gdLst>
                <a:gd name="connsiteX0" fmla="*/ 6857998 w 6857998"/>
                <a:gd name="connsiteY0" fmla="*/ 4289381 h 4404947"/>
                <a:gd name="connsiteX1" fmla="*/ 6857998 w 6857998"/>
                <a:gd name="connsiteY1" fmla="*/ 4404947 h 4404947"/>
                <a:gd name="connsiteX2" fmla="*/ 0 w 6857998"/>
                <a:gd name="connsiteY2" fmla="*/ 4404947 h 4404947"/>
                <a:gd name="connsiteX3" fmla="*/ 0 w 6857998"/>
                <a:gd name="connsiteY3" fmla="*/ 0 h 4404947"/>
              </a:gdLst>
              <a:ahLst/>
              <a:cxnLst>
                <a:cxn ang="0">
                  <a:pos x="connsiteX0" y="connsiteY0"/>
                </a:cxn>
                <a:cxn ang="0">
                  <a:pos x="connsiteX1" y="connsiteY1"/>
                </a:cxn>
                <a:cxn ang="0">
                  <a:pos x="connsiteX2" y="connsiteY2"/>
                </a:cxn>
                <a:cxn ang="0">
                  <a:pos x="connsiteX3" y="connsiteY3"/>
                </a:cxn>
              </a:cxnLst>
              <a:rect l="l" t="t" r="r" b="b"/>
              <a:pathLst>
                <a:path w="6857998" h="4404947">
                  <a:moveTo>
                    <a:pt x="6857998" y="4289381"/>
                  </a:moveTo>
                  <a:lnTo>
                    <a:pt x="6857998" y="4404947"/>
                  </a:lnTo>
                  <a:lnTo>
                    <a:pt x="0" y="4404947"/>
                  </a:lnTo>
                  <a:lnTo>
                    <a:pt x="0" y="0"/>
                  </a:lnTo>
                  <a:close/>
                </a:path>
              </a:pathLst>
            </a:custGeom>
            <a:gradFill>
              <a:gsLst>
                <a:gs pos="55000">
                  <a:schemeClr val="accent3">
                    <a:alpha val="21000"/>
                  </a:schemeClr>
                </a:gs>
                <a:gs pos="29000">
                  <a:schemeClr val="accent3">
                    <a:alpha val="75000"/>
                  </a:schemeClr>
                </a:gs>
                <a:gs pos="40000">
                  <a:schemeClr val="accent3">
                    <a:alpha val="43000"/>
                  </a:schemeClr>
                </a:gs>
                <a:gs pos="14000">
                  <a:schemeClr val="accent3"/>
                </a:gs>
                <a:gs pos="64000">
                  <a:schemeClr val="accent3">
                    <a:alpha val="7000"/>
                  </a:schemeClr>
                </a:gs>
                <a:gs pos="72000">
                  <a:schemeClr val="accent3">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3">
            <a:extLst>
              <a:ext uri="{FF2B5EF4-FFF2-40B4-BE49-F238E27FC236}">
                <a16:creationId xmlns:a16="http://schemas.microsoft.com/office/drawing/2014/main" id="{A1D97C73-5661-D445-BE89-D5163DB91F77}"/>
              </a:ext>
            </a:extLst>
          </p:cNvPr>
          <p:cNvSpPr>
            <a:spLocks noGrp="1"/>
          </p:cNvSpPr>
          <p:nvPr>
            <p:ph type="title"/>
          </p:nvPr>
        </p:nvSpPr>
        <p:spPr>
          <a:xfrm>
            <a:off x="352425" y="252095"/>
            <a:ext cx="10188575" cy="892493"/>
          </a:xfrm>
        </p:spPr>
        <p:txBody>
          <a:bodyPr tIns="0" anchor="b" anchorCtr="0">
            <a:normAutofit/>
          </a:bodyPr>
          <a:lstStyle>
            <a:lvl1pPr>
              <a:defRPr sz="5000">
                <a:solidFill>
                  <a:schemeClr val="accent1"/>
                </a:solidFill>
              </a:defRPr>
            </a:lvl1pPr>
          </a:lstStyle>
          <a:p>
            <a:r>
              <a:rPr lang="en-US"/>
              <a:t>Click to edit Master title style</a:t>
            </a:r>
          </a:p>
        </p:txBody>
      </p:sp>
      <p:sp>
        <p:nvSpPr>
          <p:cNvPr id="6" name="Text Placeholder 5">
            <a:extLst>
              <a:ext uri="{FF2B5EF4-FFF2-40B4-BE49-F238E27FC236}">
                <a16:creationId xmlns:a16="http://schemas.microsoft.com/office/drawing/2014/main" id="{648A4DD2-39ED-4344-BCF5-DE1C375A8E28}"/>
              </a:ext>
            </a:extLst>
          </p:cNvPr>
          <p:cNvSpPr>
            <a:spLocks noGrp="1"/>
          </p:cNvSpPr>
          <p:nvPr>
            <p:ph type="body" sz="quarter" idx="10"/>
          </p:nvPr>
        </p:nvSpPr>
        <p:spPr>
          <a:xfrm>
            <a:off x="352424" y="1144588"/>
            <a:ext cx="7578725" cy="4938712"/>
          </a:xfrm>
        </p:spPr>
        <p:txBody>
          <a:bodyPr/>
          <a:lstStyle>
            <a:lvl1pPr marL="0" indent="0">
              <a:buFontTx/>
              <a:buNone/>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descr="A close up of a sign&#10;&#10;Description automatically generated">
            <a:extLst>
              <a:ext uri="{FF2B5EF4-FFF2-40B4-BE49-F238E27FC236}">
                <a16:creationId xmlns:a16="http://schemas.microsoft.com/office/drawing/2014/main" id="{C67D8D7C-6EB2-40B2-AF62-CB6544423B75}"/>
              </a:ext>
            </a:extLst>
          </p:cNvPr>
          <p:cNvPicPr>
            <a:picLocks noChangeAspect="1"/>
          </p:cNvPicPr>
          <p:nvPr userDrawn="1"/>
        </p:nvPicPr>
        <p:blipFill>
          <a:blip r:embed="rId2"/>
          <a:stretch>
            <a:fillRect/>
          </a:stretch>
        </p:blipFill>
        <p:spPr>
          <a:xfrm>
            <a:off x="10626919" y="175155"/>
            <a:ext cx="1043387" cy="502777"/>
          </a:xfrm>
          <a:prstGeom prst="rect">
            <a:avLst/>
          </a:prstGeom>
        </p:spPr>
      </p:pic>
    </p:spTree>
    <p:extLst>
      <p:ext uri="{BB962C8B-B14F-4D97-AF65-F5344CB8AC3E}">
        <p14:creationId xmlns:p14="http://schemas.microsoft.com/office/powerpoint/2010/main" val="4134571537"/>
      </p:ext>
    </p:extLst>
  </p:cSld>
  <p:clrMapOvr>
    <a:masterClrMapping/>
  </p:clrMapOvr>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F788C77-566D-FE4B-9085-04522A5F8144}"/>
              </a:ext>
            </a:extLst>
          </p:cNvPr>
          <p:cNvGrpSpPr/>
          <p:nvPr userDrawn="1"/>
        </p:nvGrpSpPr>
        <p:grpSpPr>
          <a:xfrm>
            <a:off x="0" y="0"/>
            <a:ext cx="12192000" cy="1005840"/>
            <a:chOff x="0" y="0"/>
            <a:chExt cx="12192000" cy="1005840"/>
          </a:xfrm>
        </p:grpSpPr>
        <p:sp>
          <p:nvSpPr>
            <p:cNvPr id="7" name="Freeform 6">
              <a:extLst>
                <a:ext uri="{FF2B5EF4-FFF2-40B4-BE49-F238E27FC236}">
                  <a16:creationId xmlns:a16="http://schemas.microsoft.com/office/drawing/2014/main" id="{741EE47A-A2A5-8249-B1AC-7AFA12968554}"/>
                </a:ext>
              </a:extLst>
            </p:cNvPr>
            <p:cNvSpPr/>
            <p:nvPr/>
          </p:nvSpPr>
          <p:spPr>
            <a:xfrm rot="5400000" flipH="1">
              <a:off x="9174456" y="-2016913"/>
              <a:ext cx="1000630" cy="5034455"/>
            </a:xfrm>
            <a:custGeom>
              <a:avLst/>
              <a:gdLst>
                <a:gd name="connsiteX0" fmla="*/ 6857998 w 6857998"/>
                <a:gd name="connsiteY0" fmla="*/ 4289381 h 4404947"/>
                <a:gd name="connsiteX1" fmla="*/ 6857998 w 6857998"/>
                <a:gd name="connsiteY1" fmla="*/ 4404947 h 4404947"/>
                <a:gd name="connsiteX2" fmla="*/ 0 w 6857998"/>
                <a:gd name="connsiteY2" fmla="*/ 4404947 h 4404947"/>
                <a:gd name="connsiteX3" fmla="*/ 0 w 6857998"/>
                <a:gd name="connsiteY3" fmla="*/ 0 h 4404947"/>
              </a:gdLst>
              <a:ahLst/>
              <a:cxnLst>
                <a:cxn ang="0">
                  <a:pos x="connsiteX0" y="connsiteY0"/>
                </a:cxn>
                <a:cxn ang="0">
                  <a:pos x="connsiteX1" y="connsiteY1"/>
                </a:cxn>
                <a:cxn ang="0">
                  <a:pos x="connsiteX2" y="connsiteY2"/>
                </a:cxn>
                <a:cxn ang="0">
                  <a:pos x="connsiteX3" y="connsiteY3"/>
                </a:cxn>
              </a:cxnLst>
              <a:rect l="l" t="t" r="r" b="b"/>
              <a:pathLst>
                <a:path w="6857998" h="4404947">
                  <a:moveTo>
                    <a:pt x="6857998" y="4289381"/>
                  </a:moveTo>
                  <a:lnTo>
                    <a:pt x="6857998" y="4404947"/>
                  </a:lnTo>
                  <a:lnTo>
                    <a:pt x="0" y="4404947"/>
                  </a:lnTo>
                  <a:lnTo>
                    <a:pt x="0" y="0"/>
                  </a:lnTo>
                  <a:close/>
                </a:path>
              </a:pathLst>
            </a:custGeom>
            <a:gradFill>
              <a:gsLst>
                <a:gs pos="40000">
                  <a:schemeClr val="accent2">
                    <a:alpha val="21000"/>
                  </a:schemeClr>
                </a:gs>
                <a:gs pos="3000">
                  <a:schemeClr val="accent2">
                    <a:alpha val="65000"/>
                  </a:schemeClr>
                </a:gs>
                <a:gs pos="8000">
                  <a:schemeClr val="accent2">
                    <a:alpha val="43000"/>
                  </a:schemeClr>
                </a:gs>
                <a:gs pos="0">
                  <a:schemeClr val="accent2">
                    <a:alpha val="80000"/>
                  </a:schemeClr>
                </a:gs>
                <a:gs pos="71000">
                  <a:schemeClr val="accent2">
                    <a:alpha val="7000"/>
                  </a:schemeClr>
                </a:gs>
                <a:gs pos="82000">
                  <a:schemeClr val="accent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057FA38A-A2DA-1D4B-AAF3-05EBCC9AFD04}"/>
                </a:ext>
              </a:extLst>
            </p:cNvPr>
            <p:cNvSpPr/>
            <p:nvPr/>
          </p:nvSpPr>
          <p:spPr>
            <a:xfrm rot="16200000">
              <a:off x="10982766" y="-208604"/>
              <a:ext cx="492539" cy="1925928"/>
            </a:xfrm>
            <a:custGeom>
              <a:avLst/>
              <a:gdLst>
                <a:gd name="connsiteX0" fmla="*/ 6857998 w 6857998"/>
                <a:gd name="connsiteY0" fmla="*/ 4289381 h 4404947"/>
                <a:gd name="connsiteX1" fmla="*/ 6857998 w 6857998"/>
                <a:gd name="connsiteY1" fmla="*/ 4404947 h 4404947"/>
                <a:gd name="connsiteX2" fmla="*/ 0 w 6857998"/>
                <a:gd name="connsiteY2" fmla="*/ 4404947 h 4404947"/>
                <a:gd name="connsiteX3" fmla="*/ 0 w 6857998"/>
                <a:gd name="connsiteY3" fmla="*/ 0 h 4404947"/>
              </a:gdLst>
              <a:ahLst/>
              <a:cxnLst>
                <a:cxn ang="0">
                  <a:pos x="connsiteX0" y="connsiteY0"/>
                </a:cxn>
                <a:cxn ang="0">
                  <a:pos x="connsiteX1" y="connsiteY1"/>
                </a:cxn>
                <a:cxn ang="0">
                  <a:pos x="connsiteX2" y="connsiteY2"/>
                </a:cxn>
                <a:cxn ang="0">
                  <a:pos x="connsiteX3" y="connsiteY3"/>
                </a:cxn>
              </a:cxnLst>
              <a:rect l="l" t="t" r="r" b="b"/>
              <a:pathLst>
                <a:path w="6857998" h="4404947">
                  <a:moveTo>
                    <a:pt x="6857998" y="4289381"/>
                  </a:moveTo>
                  <a:lnTo>
                    <a:pt x="6857998" y="4404947"/>
                  </a:lnTo>
                  <a:lnTo>
                    <a:pt x="0" y="4404947"/>
                  </a:lnTo>
                  <a:lnTo>
                    <a:pt x="0" y="0"/>
                  </a:lnTo>
                  <a:close/>
                </a:path>
              </a:pathLst>
            </a:custGeom>
            <a:gradFill>
              <a:gsLst>
                <a:gs pos="61000">
                  <a:schemeClr val="accent2">
                    <a:alpha val="21000"/>
                  </a:schemeClr>
                </a:gs>
                <a:gs pos="5000">
                  <a:schemeClr val="accent2">
                    <a:alpha val="65000"/>
                  </a:schemeClr>
                </a:gs>
                <a:gs pos="12000">
                  <a:schemeClr val="accent2">
                    <a:alpha val="43000"/>
                  </a:schemeClr>
                </a:gs>
                <a:gs pos="0">
                  <a:schemeClr val="accent2">
                    <a:alpha val="80000"/>
                  </a:schemeClr>
                </a:gs>
                <a:gs pos="79000">
                  <a:schemeClr val="accent2">
                    <a:alpha val="7000"/>
                  </a:schemeClr>
                </a:gs>
                <a:gs pos="88000">
                  <a:schemeClr val="accent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23D18A7-CDA1-8C44-A3A0-450D4B9E6C5E}"/>
                </a:ext>
              </a:extLst>
            </p:cNvPr>
            <p:cNvSpPr/>
            <p:nvPr/>
          </p:nvSpPr>
          <p:spPr bwMode="auto">
            <a:xfrm rot="10800000">
              <a:off x="0" y="996696"/>
              <a:ext cx="12192000" cy="9144"/>
            </a:xfrm>
            <a:prstGeom prst="rect">
              <a:avLst/>
            </a:prstGeom>
            <a:gradFill>
              <a:gsLst>
                <a:gs pos="56000">
                  <a:schemeClr val="accent2">
                    <a:alpha val="21000"/>
                  </a:schemeClr>
                </a:gs>
                <a:gs pos="6000">
                  <a:schemeClr val="accent2">
                    <a:alpha val="65000"/>
                  </a:schemeClr>
                </a:gs>
                <a:gs pos="13000">
                  <a:schemeClr val="accent2">
                    <a:alpha val="43000"/>
                  </a:schemeClr>
                </a:gs>
                <a:gs pos="0">
                  <a:schemeClr val="accent2">
                    <a:alpha val="80000"/>
                  </a:schemeClr>
                </a:gs>
                <a:gs pos="79000">
                  <a:schemeClr val="accent2">
                    <a:alpha val="7000"/>
                  </a:schemeClr>
                </a:gs>
                <a:gs pos="92000">
                  <a:schemeClr val="accent2">
                    <a:alpha val="0"/>
                  </a:schemeClr>
                </a:gs>
              </a:gsLst>
              <a:lin ang="0" scaled="0"/>
            </a:gradFill>
            <a:ln>
              <a:noFill/>
            </a:ln>
          </p:spPr>
          <p:txBody>
            <a:bodyPr wrap="none" lIns="82058" tIns="41029" rIns="82058" bIns="41029" rtlCol="0" anchor="ctr"/>
            <a:lstStyle/>
            <a:p>
              <a:pPr algn="ctr" defTabSz="914382"/>
              <a:endParaRPr lang="en-US" sz="1400">
                <a:solidFill>
                  <a:srgbClr val="FFFFFF"/>
                </a:solidFill>
                <a:cs typeface="Arial" panose="020B0604020202020204" pitchFamily="34" charset="0"/>
              </a:endParaRPr>
            </a:p>
          </p:txBody>
        </p:sp>
      </p:grpSp>
      <p:sp>
        <p:nvSpPr>
          <p:cNvPr id="6" name="Text Placeholder 5">
            <a:extLst>
              <a:ext uri="{FF2B5EF4-FFF2-40B4-BE49-F238E27FC236}">
                <a16:creationId xmlns:a16="http://schemas.microsoft.com/office/drawing/2014/main" id="{648A4DD2-39ED-4344-BCF5-DE1C375A8E28}"/>
              </a:ext>
            </a:extLst>
          </p:cNvPr>
          <p:cNvSpPr>
            <a:spLocks noGrp="1"/>
          </p:cNvSpPr>
          <p:nvPr userDrawn="1">
            <p:ph type="body" sz="quarter" idx="10"/>
          </p:nvPr>
        </p:nvSpPr>
        <p:spPr>
          <a:xfrm>
            <a:off x="352426" y="1506538"/>
            <a:ext cx="11483974" cy="4576762"/>
          </a:xfrm>
        </p:spPr>
        <p:txBody>
          <a:bodyPr/>
          <a:lstStyle>
            <a:lvl1pPr marL="0" indent="0">
              <a:spcBef>
                <a:spcPts val="1200"/>
              </a:spcBef>
              <a:buFontTx/>
              <a:buNone/>
              <a:defRPr sz="1800" b="1">
                <a:solidFill>
                  <a:schemeClr val="accent1"/>
                </a:solidFill>
                <a:latin typeface="+mn-lt"/>
              </a:defRPr>
            </a:lvl1pPr>
            <a:lvl2pPr marL="457200" indent="-228600">
              <a:buClr>
                <a:schemeClr val="accent2"/>
              </a:buClr>
              <a:buSzPct val="120000"/>
              <a:buFont typeface="Wingdings" pitchFamily="2" charset="2"/>
              <a:buChar char="§"/>
              <a:defRPr sz="1600">
                <a:solidFill>
                  <a:schemeClr val="tx1"/>
                </a:solidFill>
              </a:defRPr>
            </a:lvl2pPr>
            <a:lvl3pPr marL="457200" indent="0">
              <a:buClr>
                <a:schemeClr val="accent2"/>
              </a:buClr>
              <a:buFont typeface="Arial" panose="020B0604020202020204" pitchFamily="34" charset="0"/>
              <a:buNone/>
              <a:defRPr>
                <a:solidFill>
                  <a:schemeClr val="tx1"/>
                </a:solidFill>
              </a:defRPr>
            </a:lvl3pPr>
            <a:lvl4pPr marL="457200" indent="0">
              <a:buClr>
                <a:schemeClr val="accent2"/>
              </a:buClr>
              <a:buFont typeface="Arial" panose="020B0604020202020204" pitchFamily="34" charset="0"/>
              <a:buNone/>
              <a:defRPr>
                <a:solidFill>
                  <a:schemeClr val="tx1"/>
                </a:solidFill>
              </a:defRPr>
            </a:lvl4pPr>
            <a:lvl5pPr marL="685800" indent="-228600">
              <a:buClr>
                <a:schemeClr val="accent2"/>
              </a:buClr>
              <a:buFont typeface="Arial" panose="020B0604020202020204" pitchFamily="34" charset="0"/>
              <a:buChar char="•"/>
              <a:defRPr>
                <a:solidFill>
                  <a:schemeClr val="tx1"/>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US" dirty="0"/>
              <a:t>Click to edit Master text styles</a:t>
            </a:r>
          </a:p>
          <a:p>
            <a:pPr lvl="1"/>
            <a:r>
              <a:rPr lang="en-US" dirty="0"/>
              <a:t>Second level</a:t>
            </a:r>
          </a:p>
          <a:p>
            <a:pPr lvl="1"/>
            <a:endParaRPr lang="en-US" dirty="0"/>
          </a:p>
        </p:txBody>
      </p:sp>
      <p:sp>
        <p:nvSpPr>
          <p:cNvPr id="3" name="Title 2">
            <a:extLst>
              <a:ext uri="{FF2B5EF4-FFF2-40B4-BE49-F238E27FC236}">
                <a16:creationId xmlns:a16="http://schemas.microsoft.com/office/drawing/2014/main" id="{44EAEF8B-6D3F-614A-A544-6D102A188EE1}"/>
              </a:ext>
            </a:extLst>
          </p:cNvPr>
          <p:cNvSpPr>
            <a:spLocks noGrp="1"/>
          </p:cNvSpPr>
          <p:nvPr userDrawn="1">
            <p:ph type="title"/>
          </p:nvPr>
        </p:nvSpPr>
        <p:spPr/>
        <p:txBody>
          <a:bodyPr/>
          <a:lstStyle/>
          <a:p>
            <a:r>
              <a:rPr lang="en-US"/>
              <a:t>Click to edit Master title style</a:t>
            </a:r>
          </a:p>
        </p:txBody>
      </p:sp>
      <p:pic>
        <p:nvPicPr>
          <p:cNvPr id="11" name="Picture 10" descr="A close up of a sign&#10;&#10;Description automatically generated">
            <a:extLst>
              <a:ext uri="{FF2B5EF4-FFF2-40B4-BE49-F238E27FC236}">
                <a16:creationId xmlns:a16="http://schemas.microsoft.com/office/drawing/2014/main" id="{C4CE13BD-B337-45F8-A688-52755B4BA5A8}"/>
              </a:ext>
            </a:extLst>
          </p:cNvPr>
          <p:cNvPicPr>
            <a:picLocks noChangeAspect="1"/>
          </p:cNvPicPr>
          <p:nvPr userDrawn="1"/>
        </p:nvPicPr>
        <p:blipFill>
          <a:blip r:embed="rId2"/>
          <a:stretch>
            <a:fillRect/>
          </a:stretch>
        </p:blipFill>
        <p:spPr>
          <a:xfrm>
            <a:off x="10626919" y="175155"/>
            <a:ext cx="1043387" cy="502777"/>
          </a:xfrm>
          <a:prstGeom prst="rect">
            <a:avLst/>
          </a:prstGeom>
        </p:spPr>
      </p:pic>
    </p:spTree>
    <p:extLst>
      <p:ext uri="{BB962C8B-B14F-4D97-AF65-F5344CB8AC3E}">
        <p14:creationId xmlns:p14="http://schemas.microsoft.com/office/powerpoint/2010/main" val="2550449592"/>
      </p:ext>
    </p:extLst>
  </p:cSld>
  <p:clrMapOvr>
    <a:masterClrMapping/>
  </p:clrMapOvr>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header only">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9F48BEF-EF21-BF41-BB65-2530DBA7AAF4}"/>
              </a:ext>
            </a:extLst>
          </p:cNvPr>
          <p:cNvGrpSpPr/>
          <p:nvPr userDrawn="1"/>
        </p:nvGrpSpPr>
        <p:grpSpPr>
          <a:xfrm>
            <a:off x="0" y="0"/>
            <a:ext cx="12192000" cy="1005840"/>
            <a:chOff x="0" y="0"/>
            <a:chExt cx="12192000" cy="1005840"/>
          </a:xfrm>
        </p:grpSpPr>
        <p:sp>
          <p:nvSpPr>
            <p:cNvPr id="15" name="Freeform 14">
              <a:extLst>
                <a:ext uri="{FF2B5EF4-FFF2-40B4-BE49-F238E27FC236}">
                  <a16:creationId xmlns:a16="http://schemas.microsoft.com/office/drawing/2014/main" id="{744B6531-3FF1-E145-8345-7BECF3C6ED95}"/>
                </a:ext>
              </a:extLst>
            </p:cNvPr>
            <p:cNvSpPr/>
            <p:nvPr/>
          </p:nvSpPr>
          <p:spPr>
            <a:xfrm rot="5400000" flipH="1">
              <a:off x="9174456" y="-2016913"/>
              <a:ext cx="1000630" cy="5034455"/>
            </a:xfrm>
            <a:custGeom>
              <a:avLst/>
              <a:gdLst>
                <a:gd name="connsiteX0" fmla="*/ 6857998 w 6857998"/>
                <a:gd name="connsiteY0" fmla="*/ 4289381 h 4404947"/>
                <a:gd name="connsiteX1" fmla="*/ 6857998 w 6857998"/>
                <a:gd name="connsiteY1" fmla="*/ 4404947 h 4404947"/>
                <a:gd name="connsiteX2" fmla="*/ 0 w 6857998"/>
                <a:gd name="connsiteY2" fmla="*/ 4404947 h 4404947"/>
                <a:gd name="connsiteX3" fmla="*/ 0 w 6857998"/>
                <a:gd name="connsiteY3" fmla="*/ 0 h 4404947"/>
              </a:gdLst>
              <a:ahLst/>
              <a:cxnLst>
                <a:cxn ang="0">
                  <a:pos x="connsiteX0" y="connsiteY0"/>
                </a:cxn>
                <a:cxn ang="0">
                  <a:pos x="connsiteX1" y="connsiteY1"/>
                </a:cxn>
                <a:cxn ang="0">
                  <a:pos x="connsiteX2" y="connsiteY2"/>
                </a:cxn>
                <a:cxn ang="0">
                  <a:pos x="connsiteX3" y="connsiteY3"/>
                </a:cxn>
              </a:cxnLst>
              <a:rect l="l" t="t" r="r" b="b"/>
              <a:pathLst>
                <a:path w="6857998" h="4404947">
                  <a:moveTo>
                    <a:pt x="6857998" y="4289381"/>
                  </a:moveTo>
                  <a:lnTo>
                    <a:pt x="6857998" y="4404947"/>
                  </a:lnTo>
                  <a:lnTo>
                    <a:pt x="0" y="4404947"/>
                  </a:lnTo>
                  <a:lnTo>
                    <a:pt x="0" y="0"/>
                  </a:lnTo>
                  <a:close/>
                </a:path>
              </a:pathLst>
            </a:custGeom>
            <a:gradFill>
              <a:gsLst>
                <a:gs pos="40000">
                  <a:schemeClr val="accent2">
                    <a:alpha val="21000"/>
                  </a:schemeClr>
                </a:gs>
                <a:gs pos="3000">
                  <a:schemeClr val="accent2">
                    <a:alpha val="65000"/>
                  </a:schemeClr>
                </a:gs>
                <a:gs pos="8000">
                  <a:schemeClr val="accent2">
                    <a:alpha val="43000"/>
                  </a:schemeClr>
                </a:gs>
                <a:gs pos="0">
                  <a:schemeClr val="accent2">
                    <a:alpha val="80000"/>
                  </a:schemeClr>
                </a:gs>
                <a:gs pos="71000">
                  <a:schemeClr val="accent2">
                    <a:alpha val="7000"/>
                  </a:schemeClr>
                </a:gs>
                <a:gs pos="82000">
                  <a:schemeClr val="accent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a:extLst>
                <a:ext uri="{FF2B5EF4-FFF2-40B4-BE49-F238E27FC236}">
                  <a16:creationId xmlns:a16="http://schemas.microsoft.com/office/drawing/2014/main" id="{436DC307-4BCD-5744-8A44-9B259A5B96E3}"/>
                </a:ext>
              </a:extLst>
            </p:cNvPr>
            <p:cNvSpPr/>
            <p:nvPr/>
          </p:nvSpPr>
          <p:spPr>
            <a:xfrm rot="16200000">
              <a:off x="10982766" y="-208604"/>
              <a:ext cx="492539" cy="1925928"/>
            </a:xfrm>
            <a:custGeom>
              <a:avLst/>
              <a:gdLst>
                <a:gd name="connsiteX0" fmla="*/ 6857998 w 6857998"/>
                <a:gd name="connsiteY0" fmla="*/ 4289381 h 4404947"/>
                <a:gd name="connsiteX1" fmla="*/ 6857998 w 6857998"/>
                <a:gd name="connsiteY1" fmla="*/ 4404947 h 4404947"/>
                <a:gd name="connsiteX2" fmla="*/ 0 w 6857998"/>
                <a:gd name="connsiteY2" fmla="*/ 4404947 h 4404947"/>
                <a:gd name="connsiteX3" fmla="*/ 0 w 6857998"/>
                <a:gd name="connsiteY3" fmla="*/ 0 h 4404947"/>
              </a:gdLst>
              <a:ahLst/>
              <a:cxnLst>
                <a:cxn ang="0">
                  <a:pos x="connsiteX0" y="connsiteY0"/>
                </a:cxn>
                <a:cxn ang="0">
                  <a:pos x="connsiteX1" y="connsiteY1"/>
                </a:cxn>
                <a:cxn ang="0">
                  <a:pos x="connsiteX2" y="connsiteY2"/>
                </a:cxn>
                <a:cxn ang="0">
                  <a:pos x="connsiteX3" y="connsiteY3"/>
                </a:cxn>
              </a:cxnLst>
              <a:rect l="l" t="t" r="r" b="b"/>
              <a:pathLst>
                <a:path w="6857998" h="4404947">
                  <a:moveTo>
                    <a:pt x="6857998" y="4289381"/>
                  </a:moveTo>
                  <a:lnTo>
                    <a:pt x="6857998" y="4404947"/>
                  </a:lnTo>
                  <a:lnTo>
                    <a:pt x="0" y="4404947"/>
                  </a:lnTo>
                  <a:lnTo>
                    <a:pt x="0" y="0"/>
                  </a:lnTo>
                  <a:close/>
                </a:path>
              </a:pathLst>
            </a:custGeom>
            <a:gradFill>
              <a:gsLst>
                <a:gs pos="61000">
                  <a:schemeClr val="accent2">
                    <a:alpha val="21000"/>
                  </a:schemeClr>
                </a:gs>
                <a:gs pos="5000">
                  <a:schemeClr val="accent2">
                    <a:alpha val="65000"/>
                  </a:schemeClr>
                </a:gs>
                <a:gs pos="12000">
                  <a:schemeClr val="accent2">
                    <a:alpha val="43000"/>
                  </a:schemeClr>
                </a:gs>
                <a:gs pos="0">
                  <a:schemeClr val="accent2">
                    <a:alpha val="80000"/>
                  </a:schemeClr>
                </a:gs>
                <a:gs pos="79000">
                  <a:schemeClr val="accent2">
                    <a:alpha val="7000"/>
                  </a:schemeClr>
                </a:gs>
                <a:gs pos="88000">
                  <a:schemeClr val="accent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52E9B4E-4E3A-F442-836A-BC7D4D562141}"/>
                </a:ext>
              </a:extLst>
            </p:cNvPr>
            <p:cNvSpPr/>
            <p:nvPr/>
          </p:nvSpPr>
          <p:spPr bwMode="auto">
            <a:xfrm rot="10800000">
              <a:off x="0" y="996696"/>
              <a:ext cx="12192000" cy="9144"/>
            </a:xfrm>
            <a:prstGeom prst="rect">
              <a:avLst/>
            </a:prstGeom>
            <a:gradFill>
              <a:gsLst>
                <a:gs pos="56000">
                  <a:schemeClr val="accent2">
                    <a:alpha val="21000"/>
                  </a:schemeClr>
                </a:gs>
                <a:gs pos="6000">
                  <a:schemeClr val="accent2">
                    <a:alpha val="65000"/>
                  </a:schemeClr>
                </a:gs>
                <a:gs pos="13000">
                  <a:schemeClr val="accent2">
                    <a:alpha val="43000"/>
                  </a:schemeClr>
                </a:gs>
                <a:gs pos="0">
                  <a:schemeClr val="accent2">
                    <a:alpha val="80000"/>
                  </a:schemeClr>
                </a:gs>
                <a:gs pos="79000">
                  <a:schemeClr val="accent2">
                    <a:alpha val="7000"/>
                  </a:schemeClr>
                </a:gs>
                <a:gs pos="92000">
                  <a:schemeClr val="accent2">
                    <a:alpha val="0"/>
                  </a:schemeClr>
                </a:gs>
              </a:gsLst>
              <a:lin ang="0" scaled="0"/>
            </a:gradFill>
            <a:ln>
              <a:noFill/>
            </a:ln>
          </p:spPr>
          <p:txBody>
            <a:bodyPr wrap="none" lIns="82058" tIns="41029" rIns="82058" bIns="41029" rtlCol="0" anchor="ctr"/>
            <a:lstStyle/>
            <a:p>
              <a:pPr algn="ctr" defTabSz="914382"/>
              <a:endParaRPr lang="en-US" sz="1400">
                <a:solidFill>
                  <a:srgbClr val="FFFFFF"/>
                </a:solidFill>
                <a:cs typeface="Arial" panose="020B0604020202020204" pitchFamily="34" charset="0"/>
              </a:endParaRPr>
            </a:p>
          </p:txBody>
        </p:sp>
      </p:grpSp>
      <p:sp>
        <p:nvSpPr>
          <p:cNvPr id="4" name="Title 3">
            <a:extLst>
              <a:ext uri="{FF2B5EF4-FFF2-40B4-BE49-F238E27FC236}">
                <a16:creationId xmlns:a16="http://schemas.microsoft.com/office/drawing/2014/main" id="{735F1EB9-A388-E346-855E-B203065EEE67}"/>
              </a:ext>
            </a:extLst>
          </p:cNvPr>
          <p:cNvSpPr>
            <a:spLocks noGrp="1"/>
          </p:cNvSpPr>
          <p:nvPr>
            <p:ph type="title"/>
          </p:nvPr>
        </p:nvSpPr>
        <p:spPr/>
        <p:txBody>
          <a:bodyPr/>
          <a:lstStyle/>
          <a:p>
            <a:r>
              <a:rPr lang="en-US" dirty="0"/>
              <a:t>Click to edit Master title style</a:t>
            </a:r>
          </a:p>
        </p:txBody>
      </p:sp>
      <p:sp>
        <p:nvSpPr>
          <p:cNvPr id="9" name="Footer Placeholder 8">
            <a:extLst>
              <a:ext uri="{FF2B5EF4-FFF2-40B4-BE49-F238E27FC236}">
                <a16:creationId xmlns:a16="http://schemas.microsoft.com/office/drawing/2014/main" id="{3D1C68BC-1163-6043-B09C-BD597AC46038}"/>
              </a:ext>
            </a:extLst>
          </p:cNvPr>
          <p:cNvSpPr>
            <a:spLocks noGrp="1"/>
          </p:cNvSpPr>
          <p:nvPr>
            <p:ph type="ftr" sz="quarter" idx="12"/>
          </p:nvPr>
        </p:nvSpPr>
        <p:spPr/>
        <p:txBody>
          <a:bodyPr/>
          <a:lstStyle/>
          <a:p>
            <a:endParaRPr lang="en-US"/>
          </a:p>
        </p:txBody>
      </p:sp>
      <p:sp>
        <p:nvSpPr>
          <p:cNvPr id="10" name="Slide Number Placeholder 9">
            <a:extLst>
              <a:ext uri="{FF2B5EF4-FFF2-40B4-BE49-F238E27FC236}">
                <a16:creationId xmlns:a16="http://schemas.microsoft.com/office/drawing/2014/main" id="{6984FDEF-F83D-2C4F-96E2-7A5CBECBFD9E}"/>
              </a:ext>
            </a:extLst>
          </p:cNvPr>
          <p:cNvSpPr>
            <a:spLocks noGrp="1"/>
          </p:cNvSpPr>
          <p:nvPr>
            <p:ph type="sldNum" sz="quarter" idx="13"/>
          </p:nvPr>
        </p:nvSpPr>
        <p:spPr/>
        <p:txBody>
          <a:bodyPr/>
          <a:lstStyle/>
          <a:p>
            <a:fld id="{48DFB9AE-CD3E-2F48-AAED-9C6034C3B865}" type="slidenum">
              <a:rPr lang="en-US" smtClean="0"/>
              <a:t>‹#›</a:t>
            </a:fld>
            <a:endParaRPr lang="en-US"/>
          </a:p>
        </p:txBody>
      </p:sp>
      <p:pic>
        <p:nvPicPr>
          <p:cNvPr id="12" name="Picture 11" descr="A close up of a sign&#10;&#10;Description automatically generated">
            <a:extLst>
              <a:ext uri="{FF2B5EF4-FFF2-40B4-BE49-F238E27FC236}">
                <a16:creationId xmlns:a16="http://schemas.microsoft.com/office/drawing/2014/main" id="{09075C2A-BCF8-4E92-87D6-9A309FF36C42}"/>
              </a:ext>
            </a:extLst>
          </p:cNvPr>
          <p:cNvPicPr>
            <a:picLocks noChangeAspect="1"/>
          </p:cNvPicPr>
          <p:nvPr userDrawn="1"/>
        </p:nvPicPr>
        <p:blipFill>
          <a:blip r:embed="rId2"/>
          <a:stretch>
            <a:fillRect/>
          </a:stretch>
        </p:blipFill>
        <p:spPr>
          <a:xfrm>
            <a:off x="10626919" y="175155"/>
            <a:ext cx="1043387" cy="502777"/>
          </a:xfrm>
          <a:prstGeom prst="rect">
            <a:avLst/>
          </a:prstGeom>
        </p:spPr>
      </p:pic>
    </p:spTree>
    <p:extLst>
      <p:ext uri="{BB962C8B-B14F-4D97-AF65-F5344CB8AC3E}">
        <p14:creationId xmlns:p14="http://schemas.microsoft.com/office/powerpoint/2010/main" val="328183929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1col">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64436E3-B1B4-3848-AE0B-1E394F56A3F2}"/>
              </a:ext>
            </a:extLst>
          </p:cNvPr>
          <p:cNvGrpSpPr/>
          <p:nvPr userDrawn="1"/>
        </p:nvGrpSpPr>
        <p:grpSpPr>
          <a:xfrm>
            <a:off x="0" y="0"/>
            <a:ext cx="12192000" cy="1005840"/>
            <a:chOff x="0" y="0"/>
            <a:chExt cx="12192000" cy="1005840"/>
          </a:xfrm>
        </p:grpSpPr>
        <p:sp>
          <p:nvSpPr>
            <p:cNvPr id="14" name="Freeform 13">
              <a:extLst>
                <a:ext uri="{FF2B5EF4-FFF2-40B4-BE49-F238E27FC236}">
                  <a16:creationId xmlns:a16="http://schemas.microsoft.com/office/drawing/2014/main" id="{ECFB9652-CD6C-A745-A480-37AF3EDA3261}"/>
                </a:ext>
              </a:extLst>
            </p:cNvPr>
            <p:cNvSpPr/>
            <p:nvPr/>
          </p:nvSpPr>
          <p:spPr>
            <a:xfrm rot="5400000" flipH="1">
              <a:off x="9174456" y="-2016913"/>
              <a:ext cx="1000630" cy="5034455"/>
            </a:xfrm>
            <a:custGeom>
              <a:avLst/>
              <a:gdLst>
                <a:gd name="connsiteX0" fmla="*/ 6857998 w 6857998"/>
                <a:gd name="connsiteY0" fmla="*/ 4289381 h 4404947"/>
                <a:gd name="connsiteX1" fmla="*/ 6857998 w 6857998"/>
                <a:gd name="connsiteY1" fmla="*/ 4404947 h 4404947"/>
                <a:gd name="connsiteX2" fmla="*/ 0 w 6857998"/>
                <a:gd name="connsiteY2" fmla="*/ 4404947 h 4404947"/>
                <a:gd name="connsiteX3" fmla="*/ 0 w 6857998"/>
                <a:gd name="connsiteY3" fmla="*/ 0 h 4404947"/>
              </a:gdLst>
              <a:ahLst/>
              <a:cxnLst>
                <a:cxn ang="0">
                  <a:pos x="connsiteX0" y="connsiteY0"/>
                </a:cxn>
                <a:cxn ang="0">
                  <a:pos x="connsiteX1" y="connsiteY1"/>
                </a:cxn>
                <a:cxn ang="0">
                  <a:pos x="connsiteX2" y="connsiteY2"/>
                </a:cxn>
                <a:cxn ang="0">
                  <a:pos x="connsiteX3" y="connsiteY3"/>
                </a:cxn>
              </a:cxnLst>
              <a:rect l="l" t="t" r="r" b="b"/>
              <a:pathLst>
                <a:path w="6857998" h="4404947">
                  <a:moveTo>
                    <a:pt x="6857998" y="4289381"/>
                  </a:moveTo>
                  <a:lnTo>
                    <a:pt x="6857998" y="4404947"/>
                  </a:lnTo>
                  <a:lnTo>
                    <a:pt x="0" y="4404947"/>
                  </a:lnTo>
                  <a:lnTo>
                    <a:pt x="0" y="0"/>
                  </a:lnTo>
                  <a:close/>
                </a:path>
              </a:pathLst>
            </a:custGeom>
            <a:gradFill>
              <a:gsLst>
                <a:gs pos="40000">
                  <a:schemeClr val="accent2">
                    <a:alpha val="21000"/>
                  </a:schemeClr>
                </a:gs>
                <a:gs pos="3000">
                  <a:schemeClr val="accent2">
                    <a:alpha val="65000"/>
                  </a:schemeClr>
                </a:gs>
                <a:gs pos="8000">
                  <a:schemeClr val="accent2">
                    <a:alpha val="43000"/>
                  </a:schemeClr>
                </a:gs>
                <a:gs pos="0">
                  <a:schemeClr val="accent2">
                    <a:alpha val="80000"/>
                  </a:schemeClr>
                </a:gs>
                <a:gs pos="71000">
                  <a:schemeClr val="accent2">
                    <a:alpha val="7000"/>
                  </a:schemeClr>
                </a:gs>
                <a:gs pos="82000">
                  <a:schemeClr val="accent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FB584935-93CA-604B-9E91-08B7CDC1169F}"/>
                </a:ext>
              </a:extLst>
            </p:cNvPr>
            <p:cNvSpPr/>
            <p:nvPr/>
          </p:nvSpPr>
          <p:spPr>
            <a:xfrm rot="16200000">
              <a:off x="10982766" y="-208604"/>
              <a:ext cx="492539" cy="1925928"/>
            </a:xfrm>
            <a:custGeom>
              <a:avLst/>
              <a:gdLst>
                <a:gd name="connsiteX0" fmla="*/ 6857998 w 6857998"/>
                <a:gd name="connsiteY0" fmla="*/ 4289381 h 4404947"/>
                <a:gd name="connsiteX1" fmla="*/ 6857998 w 6857998"/>
                <a:gd name="connsiteY1" fmla="*/ 4404947 h 4404947"/>
                <a:gd name="connsiteX2" fmla="*/ 0 w 6857998"/>
                <a:gd name="connsiteY2" fmla="*/ 4404947 h 4404947"/>
                <a:gd name="connsiteX3" fmla="*/ 0 w 6857998"/>
                <a:gd name="connsiteY3" fmla="*/ 0 h 4404947"/>
              </a:gdLst>
              <a:ahLst/>
              <a:cxnLst>
                <a:cxn ang="0">
                  <a:pos x="connsiteX0" y="connsiteY0"/>
                </a:cxn>
                <a:cxn ang="0">
                  <a:pos x="connsiteX1" y="connsiteY1"/>
                </a:cxn>
                <a:cxn ang="0">
                  <a:pos x="connsiteX2" y="connsiteY2"/>
                </a:cxn>
                <a:cxn ang="0">
                  <a:pos x="connsiteX3" y="connsiteY3"/>
                </a:cxn>
              </a:cxnLst>
              <a:rect l="l" t="t" r="r" b="b"/>
              <a:pathLst>
                <a:path w="6857998" h="4404947">
                  <a:moveTo>
                    <a:pt x="6857998" y="4289381"/>
                  </a:moveTo>
                  <a:lnTo>
                    <a:pt x="6857998" y="4404947"/>
                  </a:lnTo>
                  <a:lnTo>
                    <a:pt x="0" y="4404947"/>
                  </a:lnTo>
                  <a:lnTo>
                    <a:pt x="0" y="0"/>
                  </a:lnTo>
                  <a:close/>
                </a:path>
              </a:pathLst>
            </a:custGeom>
            <a:gradFill>
              <a:gsLst>
                <a:gs pos="61000">
                  <a:schemeClr val="accent2">
                    <a:alpha val="21000"/>
                  </a:schemeClr>
                </a:gs>
                <a:gs pos="5000">
                  <a:schemeClr val="accent2">
                    <a:alpha val="65000"/>
                  </a:schemeClr>
                </a:gs>
                <a:gs pos="12000">
                  <a:schemeClr val="accent2">
                    <a:alpha val="43000"/>
                  </a:schemeClr>
                </a:gs>
                <a:gs pos="0">
                  <a:schemeClr val="accent2">
                    <a:alpha val="80000"/>
                  </a:schemeClr>
                </a:gs>
                <a:gs pos="79000">
                  <a:schemeClr val="accent2">
                    <a:alpha val="7000"/>
                  </a:schemeClr>
                </a:gs>
                <a:gs pos="88000">
                  <a:schemeClr val="accent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444F9A-ABD9-C140-A16F-0B3A0B14EA90}"/>
                </a:ext>
              </a:extLst>
            </p:cNvPr>
            <p:cNvSpPr/>
            <p:nvPr/>
          </p:nvSpPr>
          <p:spPr bwMode="auto">
            <a:xfrm rot="10800000">
              <a:off x="0" y="996696"/>
              <a:ext cx="12192000" cy="9144"/>
            </a:xfrm>
            <a:prstGeom prst="rect">
              <a:avLst/>
            </a:prstGeom>
            <a:gradFill>
              <a:gsLst>
                <a:gs pos="56000">
                  <a:schemeClr val="accent2">
                    <a:alpha val="21000"/>
                  </a:schemeClr>
                </a:gs>
                <a:gs pos="6000">
                  <a:schemeClr val="accent2">
                    <a:alpha val="65000"/>
                  </a:schemeClr>
                </a:gs>
                <a:gs pos="13000">
                  <a:schemeClr val="accent2">
                    <a:alpha val="43000"/>
                  </a:schemeClr>
                </a:gs>
                <a:gs pos="0">
                  <a:schemeClr val="accent2">
                    <a:alpha val="80000"/>
                  </a:schemeClr>
                </a:gs>
                <a:gs pos="79000">
                  <a:schemeClr val="accent2">
                    <a:alpha val="7000"/>
                  </a:schemeClr>
                </a:gs>
                <a:gs pos="92000">
                  <a:schemeClr val="accent2">
                    <a:alpha val="0"/>
                  </a:schemeClr>
                </a:gs>
              </a:gsLst>
              <a:lin ang="0" scaled="0"/>
            </a:gradFill>
            <a:ln>
              <a:noFill/>
            </a:ln>
          </p:spPr>
          <p:txBody>
            <a:bodyPr wrap="none" lIns="82058" tIns="41029" rIns="82058" bIns="41029" rtlCol="0" anchor="ctr"/>
            <a:lstStyle/>
            <a:p>
              <a:pPr algn="ctr" defTabSz="914382"/>
              <a:endParaRPr lang="en-US" sz="1400">
                <a:solidFill>
                  <a:srgbClr val="FFFFFF"/>
                </a:solidFill>
                <a:cs typeface="Arial" panose="020B0604020202020204" pitchFamily="34" charset="0"/>
              </a:endParaRPr>
            </a:p>
          </p:txBody>
        </p:sp>
      </p:grpSp>
      <p:sp>
        <p:nvSpPr>
          <p:cNvPr id="4" name="Title 3">
            <a:extLst>
              <a:ext uri="{FF2B5EF4-FFF2-40B4-BE49-F238E27FC236}">
                <a16:creationId xmlns:a16="http://schemas.microsoft.com/office/drawing/2014/main" id="{735F1EB9-A388-E346-855E-B203065EEE67}"/>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77A0E647-19F7-834D-A0E9-4153DC14A0ED}"/>
              </a:ext>
            </a:extLst>
          </p:cNvPr>
          <p:cNvSpPr>
            <a:spLocks noGrp="1"/>
          </p:cNvSpPr>
          <p:nvPr>
            <p:ph type="body" sz="quarter" idx="12" hasCustomPrompt="1"/>
          </p:nvPr>
        </p:nvSpPr>
        <p:spPr>
          <a:xfrm>
            <a:off x="352425" y="1506538"/>
            <a:ext cx="10188575" cy="4576761"/>
          </a:xfrm>
        </p:spPr>
        <p:txBody>
          <a:bodyPr/>
          <a:lstStyle>
            <a:lvl1pPr marL="234950" indent="-234950">
              <a:tabLst/>
              <a:defRPr>
                <a:latin typeface="+mn-lt"/>
              </a:defRPr>
            </a:lvl1pPr>
            <a:lvl2pPr marL="457200" indent="-228600">
              <a:tabLst/>
              <a:defRPr>
                <a:latin typeface="+mn-lt"/>
              </a:defRPr>
            </a:lvl2pPr>
            <a:lvl3pPr>
              <a:defRPr>
                <a:latin typeface="+mn-lt"/>
              </a:defRPr>
            </a:lvl3pPr>
            <a:lvl4pPr marL="974725" indent="-234950">
              <a:buFont typeface="Arial" panose="020B0604020202020204" pitchFamily="34" charset="0"/>
              <a:buChar char="•"/>
              <a:defRPr>
                <a:latin typeface="+mn-lt"/>
              </a:defRPr>
            </a:lvl4pPr>
            <a:lvl5pPr marL="1209675" indent="-246063">
              <a:buFont typeface="Wingdings" pitchFamily="2" charset="2"/>
              <a:buChar char="§"/>
              <a:defRPr>
                <a:latin typeface="+mn-lt"/>
              </a:defRPr>
            </a:lvl5pPr>
          </a:lstStyle>
          <a:p>
            <a:pPr lvl="0"/>
            <a:r>
              <a:rPr lang="en-US" dirty="0"/>
              <a:t>1</a:t>
            </a:r>
          </a:p>
          <a:p>
            <a:pPr lvl="1"/>
            <a:r>
              <a:rPr lang="en-US" dirty="0"/>
              <a:t>2</a:t>
            </a:r>
          </a:p>
          <a:p>
            <a:pPr lvl="2"/>
            <a:r>
              <a:rPr lang="en-US" dirty="0"/>
              <a:t>3</a:t>
            </a:r>
          </a:p>
          <a:p>
            <a:pPr lvl="3"/>
            <a:r>
              <a:rPr lang="en-US" dirty="0"/>
              <a:t>4</a:t>
            </a:r>
          </a:p>
          <a:p>
            <a:pPr lvl="4"/>
            <a:r>
              <a:rPr lang="en-US" dirty="0"/>
              <a:t>5</a:t>
            </a:r>
          </a:p>
        </p:txBody>
      </p:sp>
      <p:sp>
        <p:nvSpPr>
          <p:cNvPr id="7" name="Footer Placeholder 6">
            <a:extLst>
              <a:ext uri="{FF2B5EF4-FFF2-40B4-BE49-F238E27FC236}">
                <a16:creationId xmlns:a16="http://schemas.microsoft.com/office/drawing/2014/main" id="{28000F15-86C8-E748-9318-286C0456BE81}"/>
              </a:ext>
            </a:extLst>
          </p:cNvPr>
          <p:cNvSpPr>
            <a:spLocks noGrp="1"/>
          </p:cNvSpPr>
          <p:nvPr>
            <p:ph type="ftr" sz="quarter" idx="15"/>
          </p:nvPr>
        </p:nvSpPr>
        <p:spPr/>
        <p:txBody>
          <a:bodyPr/>
          <a:lstStyle/>
          <a:p>
            <a:endParaRPr lang="en-US" dirty="0"/>
          </a:p>
        </p:txBody>
      </p:sp>
      <p:sp>
        <p:nvSpPr>
          <p:cNvPr id="8" name="Slide Number Placeholder 7">
            <a:extLst>
              <a:ext uri="{FF2B5EF4-FFF2-40B4-BE49-F238E27FC236}">
                <a16:creationId xmlns:a16="http://schemas.microsoft.com/office/drawing/2014/main" id="{9D1BB893-963A-9942-A8DD-32DE3CF9001E}"/>
              </a:ext>
            </a:extLst>
          </p:cNvPr>
          <p:cNvSpPr>
            <a:spLocks noGrp="1"/>
          </p:cNvSpPr>
          <p:nvPr>
            <p:ph type="sldNum" sz="quarter" idx="16"/>
          </p:nvPr>
        </p:nvSpPr>
        <p:spPr/>
        <p:txBody>
          <a:bodyPr/>
          <a:lstStyle/>
          <a:p>
            <a:fld id="{48DFB9AE-CD3E-2F48-AAED-9C6034C3B865}" type="slidenum">
              <a:rPr lang="en-US" smtClean="0"/>
              <a:t>‹#›</a:t>
            </a:fld>
            <a:endParaRPr lang="en-US"/>
          </a:p>
        </p:txBody>
      </p:sp>
      <p:pic>
        <p:nvPicPr>
          <p:cNvPr id="11" name="Picture 10" descr="A close up of a sign&#10;&#10;Description automatically generated">
            <a:extLst>
              <a:ext uri="{FF2B5EF4-FFF2-40B4-BE49-F238E27FC236}">
                <a16:creationId xmlns:a16="http://schemas.microsoft.com/office/drawing/2014/main" id="{BDAFA3ED-034E-469D-9C6F-771415007735}"/>
              </a:ext>
            </a:extLst>
          </p:cNvPr>
          <p:cNvPicPr>
            <a:picLocks noChangeAspect="1"/>
          </p:cNvPicPr>
          <p:nvPr userDrawn="1"/>
        </p:nvPicPr>
        <p:blipFill>
          <a:blip r:embed="rId2"/>
          <a:stretch>
            <a:fillRect/>
          </a:stretch>
        </p:blipFill>
        <p:spPr>
          <a:xfrm>
            <a:off x="10626919" y="175155"/>
            <a:ext cx="1043387" cy="502777"/>
          </a:xfrm>
          <a:prstGeom prst="rect">
            <a:avLst/>
          </a:prstGeom>
        </p:spPr>
      </p:pic>
    </p:spTree>
    <p:extLst>
      <p:ext uri="{BB962C8B-B14F-4D97-AF65-F5344CB8AC3E}">
        <p14:creationId xmlns:p14="http://schemas.microsoft.com/office/powerpoint/2010/main" val="375105395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1col_with_sub">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64436E3-B1B4-3848-AE0B-1E394F56A3F2}"/>
              </a:ext>
            </a:extLst>
          </p:cNvPr>
          <p:cNvGrpSpPr/>
          <p:nvPr userDrawn="1"/>
        </p:nvGrpSpPr>
        <p:grpSpPr>
          <a:xfrm>
            <a:off x="0" y="0"/>
            <a:ext cx="12192000" cy="1005840"/>
            <a:chOff x="0" y="0"/>
            <a:chExt cx="12192000" cy="1005840"/>
          </a:xfrm>
        </p:grpSpPr>
        <p:sp>
          <p:nvSpPr>
            <p:cNvPr id="14" name="Freeform 13">
              <a:extLst>
                <a:ext uri="{FF2B5EF4-FFF2-40B4-BE49-F238E27FC236}">
                  <a16:creationId xmlns:a16="http://schemas.microsoft.com/office/drawing/2014/main" id="{ECFB9652-CD6C-A745-A480-37AF3EDA3261}"/>
                </a:ext>
              </a:extLst>
            </p:cNvPr>
            <p:cNvSpPr/>
            <p:nvPr/>
          </p:nvSpPr>
          <p:spPr>
            <a:xfrm rot="5400000" flipH="1">
              <a:off x="9174456" y="-2016913"/>
              <a:ext cx="1000630" cy="5034455"/>
            </a:xfrm>
            <a:custGeom>
              <a:avLst/>
              <a:gdLst>
                <a:gd name="connsiteX0" fmla="*/ 6857998 w 6857998"/>
                <a:gd name="connsiteY0" fmla="*/ 4289381 h 4404947"/>
                <a:gd name="connsiteX1" fmla="*/ 6857998 w 6857998"/>
                <a:gd name="connsiteY1" fmla="*/ 4404947 h 4404947"/>
                <a:gd name="connsiteX2" fmla="*/ 0 w 6857998"/>
                <a:gd name="connsiteY2" fmla="*/ 4404947 h 4404947"/>
                <a:gd name="connsiteX3" fmla="*/ 0 w 6857998"/>
                <a:gd name="connsiteY3" fmla="*/ 0 h 4404947"/>
              </a:gdLst>
              <a:ahLst/>
              <a:cxnLst>
                <a:cxn ang="0">
                  <a:pos x="connsiteX0" y="connsiteY0"/>
                </a:cxn>
                <a:cxn ang="0">
                  <a:pos x="connsiteX1" y="connsiteY1"/>
                </a:cxn>
                <a:cxn ang="0">
                  <a:pos x="connsiteX2" y="connsiteY2"/>
                </a:cxn>
                <a:cxn ang="0">
                  <a:pos x="connsiteX3" y="connsiteY3"/>
                </a:cxn>
              </a:cxnLst>
              <a:rect l="l" t="t" r="r" b="b"/>
              <a:pathLst>
                <a:path w="6857998" h="4404947">
                  <a:moveTo>
                    <a:pt x="6857998" y="4289381"/>
                  </a:moveTo>
                  <a:lnTo>
                    <a:pt x="6857998" y="4404947"/>
                  </a:lnTo>
                  <a:lnTo>
                    <a:pt x="0" y="4404947"/>
                  </a:lnTo>
                  <a:lnTo>
                    <a:pt x="0" y="0"/>
                  </a:lnTo>
                  <a:close/>
                </a:path>
              </a:pathLst>
            </a:custGeom>
            <a:gradFill>
              <a:gsLst>
                <a:gs pos="40000">
                  <a:schemeClr val="accent2">
                    <a:alpha val="21000"/>
                  </a:schemeClr>
                </a:gs>
                <a:gs pos="3000">
                  <a:schemeClr val="accent2">
                    <a:alpha val="65000"/>
                  </a:schemeClr>
                </a:gs>
                <a:gs pos="8000">
                  <a:schemeClr val="accent2">
                    <a:alpha val="43000"/>
                  </a:schemeClr>
                </a:gs>
                <a:gs pos="0">
                  <a:schemeClr val="accent2">
                    <a:alpha val="80000"/>
                  </a:schemeClr>
                </a:gs>
                <a:gs pos="71000">
                  <a:schemeClr val="accent2">
                    <a:alpha val="7000"/>
                  </a:schemeClr>
                </a:gs>
                <a:gs pos="82000">
                  <a:schemeClr val="accent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FB584935-93CA-604B-9E91-08B7CDC1169F}"/>
                </a:ext>
              </a:extLst>
            </p:cNvPr>
            <p:cNvSpPr/>
            <p:nvPr/>
          </p:nvSpPr>
          <p:spPr>
            <a:xfrm rot="16200000">
              <a:off x="10982766" y="-208604"/>
              <a:ext cx="492539" cy="1925928"/>
            </a:xfrm>
            <a:custGeom>
              <a:avLst/>
              <a:gdLst>
                <a:gd name="connsiteX0" fmla="*/ 6857998 w 6857998"/>
                <a:gd name="connsiteY0" fmla="*/ 4289381 h 4404947"/>
                <a:gd name="connsiteX1" fmla="*/ 6857998 w 6857998"/>
                <a:gd name="connsiteY1" fmla="*/ 4404947 h 4404947"/>
                <a:gd name="connsiteX2" fmla="*/ 0 w 6857998"/>
                <a:gd name="connsiteY2" fmla="*/ 4404947 h 4404947"/>
                <a:gd name="connsiteX3" fmla="*/ 0 w 6857998"/>
                <a:gd name="connsiteY3" fmla="*/ 0 h 4404947"/>
              </a:gdLst>
              <a:ahLst/>
              <a:cxnLst>
                <a:cxn ang="0">
                  <a:pos x="connsiteX0" y="connsiteY0"/>
                </a:cxn>
                <a:cxn ang="0">
                  <a:pos x="connsiteX1" y="connsiteY1"/>
                </a:cxn>
                <a:cxn ang="0">
                  <a:pos x="connsiteX2" y="connsiteY2"/>
                </a:cxn>
                <a:cxn ang="0">
                  <a:pos x="connsiteX3" y="connsiteY3"/>
                </a:cxn>
              </a:cxnLst>
              <a:rect l="l" t="t" r="r" b="b"/>
              <a:pathLst>
                <a:path w="6857998" h="4404947">
                  <a:moveTo>
                    <a:pt x="6857998" y="4289381"/>
                  </a:moveTo>
                  <a:lnTo>
                    <a:pt x="6857998" y="4404947"/>
                  </a:lnTo>
                  <a:lnTo>
                    <a:pt x="0" y="4404947"/>
                  </a:lnTo>
                  <a:lnTo>
                    <a:pt x="0" y="0"/>
                  </a:lnTo>
                  <a:close/>
                </a:path>
              </a:pathLst>
            </a:custGeom>
            <a:gradFill>
              <a:gsLst>
                <a:gs pos="61000">
                  <a:schemeClr val="accent2">
                    <a:alpha val="21000"/>
                  </a:schemeClr>
                </a:gs>
                <a:gs pos="5000">
                  <a:schemeClr val="accent2">
                    <a:alpha val="65000"/>
                  </a:schemeClr>
                </a:gs>
                <a:gs pos="12000">
                  <a:schemeClr val="accent2">
                    <a:alpha val="43000"/>
                  </a:schemeClr>
                </a:gs>
                <a:gs pos="0">
                  <a:schemeClr val="accent2">
                    <a:alpha val="80000"/>
                  </a:schemeClr>
                </a:gs>
                <a:gs pos="79000">
                  <a:schemeClr val="accent2">
                    <a:alpha val="7000"/>
                  </a:schemeClr>
                </a:gs>
                <a:gs pos="88000">
                  <a:schemeClr val="accent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444F9A-ABD9-C140-A16F-0B3A0B14EA90}"/>
                </a:ext>
              </a:extLst>
            </p:cNvPr>
            <p:cNvSpPr/>
            <p:nvPr/>
          </p:nvSpPr>
          <p:spPr bwMode="auto">
            <a:xfrm rot="10800000">
              <a:off x="0" y="996696"/>
              <a:ext cx="12192000" cy="9144"/>
            </a:xfrm>
            <a:prstGeom prst="rect">
              <a:avLst/>
            </a:prstGeom>
            <a:gradFill>
              <a:gsLst>
                <a:gs pos="56000">
                  <a:schemeClr val="accent2">
                    <a:alpha val="21000"/>
                  </a:schemeClr>
                </a:gs>
                <a:gs pos="6000">
                  <a:schemeClr val="accent2">
                    <a:alpha val="65000"/>
                  </a:schemeClr>
                </a:gs>
                <a:gs pos="13000">
                  <a:schemeClr val="accent2">
                    <a:alpha val="43000"/>
                  </a:schemeClr>
                </a:gs>
                <a:gs pos="0">
                  <a:schemeClr val="accent2">
                    <a:alpha val="80000"/>
                  </a:schemeClr>
                </a:gs>
                <a:gs pos="79000">
                  <a:schemeClr val="accent2">
                    <a:alpha val="7000"/>
                  </a:schemeClr>
                </a:gs>
                <a:gs pos="92000">
                  <a:schemeClr val="accent2">
                    <a:alpha val="0"/>
                  </a:schemeClr>
                </a:gs>
              </a:gsLst>
              <a:lin ang="0" scaled="0"/>
            </a:gradFill>
            <a:ln>
              <a:noFill/>
            </a:ln>
          </p:spPr>
          <p:txBody>
            <a:bodyPr wrap="none" lIns="82058" tIns="41029" rIns="82058" bIns="41029" rtlCol="0" anchor="ctr"/>
            <a:lstStyle/>
            <a:p>
              <a:pPr algn="ctr" defTabSz="914382"/>
              <a:endParaRPr lang="en-US" sz="1400">
                <a:solidFill>
                  <a:srgbClr val="FFFFFF"/>
                </a:solidFill>
                <a:cs typeface="Arial" panose="020B0604020202020204" pitchFamily="34" charset="0"/>
              </a:endParaRPr>
            </a:p>
          </p:txBody>
        </p:sp>
      </p:grpSp>
      <p:sp>
        <p:nvSpPr>
          <p:cNvPr id="4" name="Title 3">
            <a:extLst>
              <a:ext uri="{FF2B5EF4-FFF2-40B4-BE49-F238E27FC236}">
                <a16:creationId xmlns:a16="http://schemas.microsoft.com/office/drawing/2014/main" id="{735F1EB9-A388-E346-855E-B203065EEE67}"/>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77A0E647-19F7-834D-A0E9-4153DC14A0ED}"/>
              </a:ext>
            </a:extLst>
          </p:cNvPr>
          <p:cNvSpPr>
            <a:spLocks noGrp="1"/>
          </p:cNvSpPr>
          <p:nvPr>
            <p:ph type="body" sz="quarter" idx="12" hasCustomPrompt="1"/>
          </p:nvPr>
        </p:nvSpPr>
        <p:spPr>
          <a:xfrm>
            <a:off x="352425" y="1743075"/>
            <a:ext cx="10188575" cy="4340224"/>
          </a:xfrm>
        </p:spPr>
        <p:txBody>
          <a:bodyPr/>
          <a:lstStyle>
            <a:lvl4pPr marL="974725" indent="-234950">
              <a:buFont typeface="Arial" panose="020B0604020202020204" pitchFamily="34" charset="0"/>
              <a:buChar char="•"/>
              <a:defRPr/>
            </a:lvl4pPr>
            <a:lvl5pPr marL="1209675" indent="-246063">
              <a:buFont typeface="Wingdings" pitchFamily="2" charset="2"/>
              <a:buChar char="§"/>
              <a:defRPr/>
            </a:lvl5pPr>
          </a:lstStyle>
          <a:p>
            <a:pPr lvl="0"/>
            <a:r>
              <a:rPr lang="en-US" dirty="0"/>
              <a:t>1</a:t>
            </a:r>
          </a:p>
          <a:p>
            <a:pPr lvl="1"/>
            <a:r>
              <a:rPr lang="en-US" dirty="0"/>
              <a:t>2</a:t>
            </a:r>
          </a:p>
          <a:p>
            <a:pPr lvl="2"/>
            <a:r>
              <a:rPr lang="en-US" dirty="0"/>
              <a:t>3</a:t>
            </a:r>
          </a:p>
          <a:p>
            <a:pPr lvl="3"/>
            <a:r>
              <a:rPr lang="en-US" dirty="0"/>
              <a:t>4</a:t>
            </a:r>
          </a:p>
          <a:p>
            <a:pPr lvl="4"/>
            <a:r>
              <a:rPr lang="en-US" dirty="0"/>
              <a:t>5</a:t>
            </a:r>
          </a:p>
        </p:txBody>
      </p:sp>
      <p:sp>
        <p:nvSpPr>
          <p:cNvPr id="7" name="Footer Placeholder 6">
            <a:extLst>
              <a:ext uri="{FF2B5EF4-FFF2-40B4-BE49-F238E27FC236}">
                <a16:creationId xmlns:a16="http://schemas.microsoft.com/office/drawing/2014/main" id="{28000F15-86C8-E748-9318-286C0456BE81}"/>
              </a:ext>
            </a:extLst>
          </p:cNvPr>
          <p:cNvSpPr>
            <a:spLocks noGrp="1"/>
          </p:cNvSpPr>
          <p:nvPr>
            <p:ph type="ftr" sz="quarter" idx="15"/>
          </p:nvPr>
        </p:nvSpPr>
        <p:spPr/>
        <p:txBody>
          <a:bodyPr/>
          <a:lstStyle/>
          <a:p>
            <a:endParaRPr lang="en-US" dirty="0"/>
          </a:p>
        </p:txBody>
      </p:sp>
      <p:sp>
        <p:nvSpPr>
          <p:cNvPr id="8" name="Slide Number Placeholder 7">
            <a:extLst>
              <a:ext uri="{FF2B5EF4-FFF2-40B4-BE49-F238E27FC236}">
                <a16:creationId xmlns:a16="http://schemas.microsoft.com/office/drawing/2014/main" id="{9D1BB893-963A-9942-A8DD-32DE3CF9001E}"/>
              </a:ext>
            </a:extLst>
          </p:cNvPr>
          <p:cNvSpPr>
            <a:spLocks noGrp="1"/>
          </p:cNvSpPr>
          <p:nvPr>
            <p:ph type="sldNum" sz="quarter" idx="16"/>
          </p:nvPr>
        </p:nvSpPr>
        <p:spPr/>
        <p:txBody>
          <a:bodyPr/>
          <a:lstStyle/>
          <a:p>
            <a:fld id="{48DFB9AE-CD3E-2F48-AAED-9C6034C3B865}" type="slidenum">
              <a:rPr lang="en-US" smtClean="0"/>
              <a:t>‹#›</a:t>
            </a:fld>
            <a:endParaRPr lang="en-US"/>
          </a:p>
        </p:txBody>
      </p:sp>
      <p:sp>
        <p:nvSpPr>
          <p:cNvPr id="10" name="Text Placeholder 9">
            <a:extLst>
              <a:ext uri="{FF2B5EF4-FFF2-40B4-BE49-F238E27FC236}">
                <a16:creationId xmlns:a16="http://schemas.microsoft.com/office/drawing/2014/main" id="{4BFC886D-B652-664D-8063-F199036F4400}"/>
              </a:ext>
            </a:extLst>
          </p:cNvPr>
          <p:cNvSpPr>
            <a:spLocks noGrp="1"/>
          </p:cNvSpPr>
          <p:nvPr>
            <p:ph type="body" sz="quarter" idx="17"/>
          </p:nvPr>
        </p:nvSpPr>
        <p:spPr>
          <a:xfrm>
            <a:off x="352425" y="1159127"/>
            <a:ext cx="11483975" cy="306388"/>
          </a:xfrm>
        </p:spPr>
        <p:txBody>
          <a:bodyPr>
            <a:normAutofit/>
          </a:bodyPr>
          <a:lstStyle>
            <a:lvl1pPr marL="0" indent="0" algn="ctr">
              <a:buNone/>
              <a:defRPr sz="2000" b="1" i="1">
                <a:solidFill>
                  <a:schemeClr val="accent2"/>
                </a:solidFill>
                <a:latin typeface="Calibri Light" panose="020F0302020204030204" pitchFamily="34" charset="0"/>
                <a:cs typeface="Calibri Light" panose="020F0302020204030204" pitchFamily="34" charset="0"/>
              </a:defRPr>
            </a:lvl1pPr>
            <a:lvl2pPr marL="228600" indent="0" algn="ctr">
              <a:buNone/>
              <a:defRPr b="1" i="1">
                <a:solidFill>
                  <a:schemeClr val="accent2"/>
                </a:solidFill>
                <a:latin typeface="Calibri Light" panose="020F0302020204030204" pitchFamily="34" charset="0"/>
                <a:cs typeface="Calibri Light" panose="020F0302020204030204" pitchFamily="34" charset="0"/>
              </a:defRPr>
            </a:lvl2pPr>
            <a:lvl3pPr marL="457200" indent="0" algn="ctr">
              <a:buNone/>
              <a:defRPr b="1" i="1">
                <a:solidFill>
                  <a:schemeClr val="accent2"/>
                </a:solidFill>
                <a:latin typeface="Calibri Light" panose="020F0302020204030204" pitchFamily="34" charset="0"/>
                <a:cs typeface="Calibri Light" panose="020F0302020204030204" pitchFamily="34" charset="0"/>
              </a:defRPr>
            </a:lvl3pPr>
            <a:lvl4pPr marL="739775" indent="0" algn="ctr">
              <a:buNone/>
              <a:defRPr b="1" i="1">
                <a:solidFill>
                  <a:schemeClr val="accent2"/>
                </a:solidFill>
                <a:latin typeface="Calibri Light" panose="020F0302020204030204" pitchFamily="34" charset="0"/>
                <a:cs typeface="Calibri Light" panose="020F0302020204030204" pitchFamily="34" charset="0"/>
              </a:defRPr>
            </a:lvl4pPr>
            <a:lvl5pPr marL="963612" indent="0" algn="ctr">
              <a:buNone/>
              <a:defRPr b="1" i="1">
                <a:solidFill>
                  <a:schemeClr val="accent2"/>
                </a:solidFill>
                <a:latin typeface="Calibri Light" panose="020F0302020204030204" pitchFamily="34" charset="0"/>
                <a:cs typeface="Calibri Light" panose="020F0302020204030204" pitchFamily="34" charset="0"/>
              </a:defRPr>
            </a:lvl5pPr>
          </a:lstStyle>
          <a:p>
            <a:pPr lvl="0"/>
            <a:r>
              <a:rPr lang="en-US" dirty="0"/>
              <a:t>Click to edit Master text styles</a:t>
            </a:r>
          </a:p>
        </p:txBody>
      </p:sp>
      <p:pic>
        <p:nvPicPr>
          <p:cNvPr id="12" name="Picture 11" descr="A close up of a sign&#10;&#10;Description automatically generated">
            <a:extLst>
              <a:ext uri="{FF2B5EF4-FFF2-40B4-BE49-F238E27FC236}">
                <a16:creationId xmlns:a16="http://schemas.microsoft.com/office/drawing/2014/main" id="{BC29C450-A0B7-4035-BE3A-C9FEF315E04F}"/>
              </a:ext>
            </a:extLst>
          </p:cNvPr>
          <p:cNvPicPr>
            <a:picLocks noChangeAspect="1"/>
          </p:cNvPicPr>
          <p:nvPr userDrawn="1"/>
        </p:nvPicPr>
        <p:blipFill>
          <a:blip r:embed="rId2"/>
          <a:stretch>
            <a:fillRect/>
          </a:stretch>
        </p:blipFill>
        <p:spPr>
          <a:xfrm>
            <a:off x="10626919" y="175155"/>
            <a:ext cx="1043387" cy="502777"/>
          </a:xfrm>
          <a:prstGeom prst="rect">
            <a:avLst/>
          </a:prstGeom>
        </p:spPr>
      </p:pic>
    </p:spTree>
    <p:extLst>
      <p:ext uri="{BB962C8B-B14F-4D97-AF65-F5344CB8AC3E}">
        <p14:creationId xmlns:p14="http://schemas.microsoft.com/office/powerpoint/2010/main" val="168694710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2425" y="1511300"/>
            <a:ext cx="10188575" cy="4572000"/>
          </a:xfrm>
          <a:prstGeom prst="rect">
            <a:avLst/>
          </a:prstGeom>
        </p:spPr>
        <p:txBody>
          <a:bodyPr vert="horz" lIns="0" tIns="0" rIns="0" bIns="0" rtlCol="0">
            <a:normAutofit/>
          </a:bodyPr>
          <a:lstStyle/>
          <a:p>
            <a:pPr lvl="0"/>
            <a:r>
              <a:rPr lang="en-US" dirty="0"/>
              <a:t>1</a:t>
            </a:r>
          </a:p>
          <a:p>
            <a:pPr lvl="1"/>
            <a:r>
              <a:rPr lang="en-US" dirty="0"/>
              <a:t>2</a:t>
            </a:r>
          </a:p>
          <a:p>
            <a:pPr lvl="2"/>
            <a:r>
              <a:rPr lang="en-US" dirty="0"/>
              <a:t>3</a:t>
            </a:r>
          </a:p>
          <a:p>
            <a:pPr lvl="3"/>
            <a:r>
              <a:rPr lang="en-US" dirty="0"/>
              <a:t>4</a:t>
            </a:r>
          </a:p>
          <a:p>
            <a:pPr lvl="4"/>
            <a:r>
              <a:rPr lang="en-US" dirty="0"/>
              <a:t>5</a:t>
            </a:r>
          </a:p>
        </p:txBody>
      </p:sp>
      <p:sp>
        <p:nvSpPr>
          <p:cNvPr id="5" name="Footer Placeholder 4"/>
          <p:cNvSpPr>
            <a:spLocks noGrp="1"/>
          </p:cNvSpPr>
          <p:nvPr>
            <p:ph type="ftr" sz="quarter" idx="3"/>
          </p:nvPr>
        </p:nvSpPr>
        <p:spPr>
          <a:xfrm>
            <a:off x="352425" y="6217285"/>
            <a:ext cx="10673384" cy="504193"/>
          </a:xfrm>
          <a:prstGeom prst="rect">
            <a:avLst/>
          </a:prstGeom>
        </p:spPr>
        <p:txBody>
          <a:bodyPr vert="horz" lIns="45720" tIns="45720" rIns="45720" bIns="45720" rtlCol="0" anchor="b"/>
          <a:lstStyle>
            <a:lvl1pPr marL="228600" indent="-228600" algn="l">
              <a:buFont typeface="+mj-lt"/>
              <a:buAutoNum type="arabicParenR"/>
              <a:defRPr sz="800" b="0" i="0">
                <a:solidFill>
                  <a:srgbClr val="666666"/>
                </a:solidFill>
                <a:latin typeface="Calibri Light"/>
                <a:cs typeface="Calibri Light"/>
              </a:defRPr>
            </a:lvl1pPr>
          </a:lstStyle>
          <a:p>
            <a:endParaRPr lang="en-US" dirty="0"/>
          </a:p>
        </p:txBody>
      </p:sp>
      <p:sp>
        <p:nvSpPr>
          <p:cNvPr id="6" name="Slide Number Placeholder 5"/>
          <p:cNvSpPr>
            <a:spLocks noGrp="1"/>
          </p:cNvSpPr>
          <p:nvPr>
            <p:ph type="sldNum" sz="quarter" idx="4"/>
          </p:nvPr>
        </p:nvSpPr>
        <p:spPr>
          <a:xfrm>
            <a:off x="11347451" y="6217285"/>
            <a:ext cx="489095" cy="504190"/>
          </a:xfrm>
          <a:prstGeom prst="rect">
            <a:avLst/>
          </a:prstGeom>
        </p:spPr>
        <p:txBody>
          <a:bodyPr vert="horz" wrap="square" lIns="45720" tIns="45720" rIns="45720" bIns="45720" rtlCol="0" anchor="ctr"/>
          <a:lstStyle>
            <a:lvl1pPr algn="r">
              <a:defRPr sz="900" b="0" i="0">
                <a:solidFill>
                  <a:srgbClr val="666666"/>
                </a:solidFill>
                <a:latin typeface="Calibri Light"/>
                <a:cs typeface="Calibri Light"/>
              </a:defRPr>
            </a:lvl1pPr>
          </a:lstStyle>
          <a:p>
            <a:fld id="{48DFB9AE-CD3E-2F48-AAED-9C6034C3B865}" type="slidenum">
              <a:rPr lang="en-US" smtClean="0"/>
              <a:t>‹#›</a:t>
            </a:fld>
            <a:endParaRPr lang="en-US"/>
          </a:p>
        </p:txBody>
      </p:sp>
      <p:sp>
        <p:nvSpPr>
          <p:cNvPr id="4" name="Title Placeholder 3">
            <a:extLst>
              <a:ext uri="{FF2B5EF4-FFF2-40B4-BE49-F238E27FC236}">
                <a16:creationId xmlns:a16="http://schemas.microsoft.com/office/drawing/2014/main" id="{93A2EAE6-BC06-5940-ADB7-0663E113CD86}"/>
              </a:ext>
            </a:extLst>
          </p:cNvPr>
          <p:cNvSpPr>
            <a:spLocks noGrp="1"/>
          </p:cNvSpPr>
          <p:nvPr>
            <p:ph type="title"/>
          </p:nvPr>
        </p:nvSpPr>
        <p:spPr>
          <a:xfrm>
            <a:off x="352425" y="252095"/>
            <a:ext cx="10188575" cy="614679"/>
          </a:xfrm>
          <a:prstGeom prst="rect">
            <a:avLst/>
          </a:prstGeom>
        </p:spPr>
        <p:txBody>
          <a:bodyPr vert="horz" lIns="0" tIns="0" rIns="457200" bIns="0" rtlCol="0" anchor="ctr" anchorCtr="0">
            <a:noAutofit/>
          </a:bodyPr>
          <a:lstStyle/>
          <a:p>
            <a:r>
              <a:rPr lang="en-US" dirty="0"/>
              <a:t>Click to edit Master title style</a:t>
            </a:r>
          </a:p>
        </p:txBody>
      </p:sp>
      <p:sp>
        <p:nvSpPr>
          <p:cNvPr id="8" name="Date Placeholder 1">
            <a:extLst>
              <a:ext uri="{FF2B5EF4-FFF2-40B4-BE49-F238E27FC236}">
                <a16:creationId xmlns:a16="http://schemas.microsoft.com/office/drawing/2014/main" id="{FE495137-1E7E-CC47-950D-01C4D81B2810}"/>
              </a:ext>
            </a:extLst>
          </p:cNvPr>
          <p:cNvSpPr>
            <a:spLocks noGrp="1"/>
          </p:cNvSpPr>
          <p:nvPr>
            <p:ph type="dt" sz="half" idx="2"/>
          </p:nvPr>
        </p:nvSpPr>
        <p:spPr>
          <a:xfrm>
            <a:off x="352424" y="6217282"/>
            <a:ext cx="1641475" cy="504193"/>
          </a:xfrm>
          <a:prstGeom prst="rect">
            <a:avLst/>
          </a:prstGeom>
        </p:spPr>
        <p:txBody>
          <a:bodyPr lIns="0" tIns="0" rIns="0" bIns="0"/>
          <a:lstStyle>
            <a:lvl1pPr>
              <a:defRPr sz="1400">
                <a:solidFill>
                  <a:schemeClr val="bg1">
                    <a:lumMod val="50000"/>
                  </a:schemeClr>
                </a:solidFill>
              </a:defRPr>
            </a:lvl1pPr>
            <a:lvl2pPr marL="0">
              <a:defRPr sz="1400">
                <a:solidFill>
                  <a:schemeClr val="bg1">
                    <a:lumMod val="50000"/>
                  </a:schemeClr>
                </a:solidFill>
              </a:defRPr>
            </a:lvl2pPr>
            <a:lvl3pPr marL="0">
              <a:defRPr sz="1400">
                <a:solidFill>
                  <a:schemeClr val="bg1">
                    <a:lumMod val="50000"/>
                  </a:schemeClr>
                </a:solidFill>
              </a:defRPr>
            </a:lvl3pPr>
            <a:lvl4pPr marL="0">
              <a:defRPr sz="1400">
                <a:solidFill>
                  <a:schemeClr val="bg1">
                    <a:lumMod val="50000"/>
                  </a:schemeClr>
                </a:solidFill>
              </a:defRPr>
            </a:lvl4pPr>
            <a:lvl5pPr marL="0">
              <a:defRPr sz="1400">
                <a:solidFill>
                  <a:schemeClr val="bg1">
                    <a:lumMod val="50000"/>
                  </a:schemeClr>
                </a:solidFill>
              </a:defRPr>
            </a:lvl5pPr>
            <a:lvl6pPr marL="0">
              <a:defRPr sz="1400">
                <a:solidFill>
                  <a:schemeClr val="bg1">
                    <a:lumMod val="50000"/>
                  </a:schemeClr>
                </a:solidFill>
              </a:defRPr>
            </a:lvl6pPr>
            <a:lvl7pPr marL="0">
              <a:defRPr sz="1400">
                <a:solidFill>
                  <a:schemeClr val="bg1">
                    <a:lumMod val="50000"/>
                  </a:schemeClr>
                </a:solidFill>
              </a:defRPr>
            </a:lvl7pPr>
            <a:lvl8pPr marL="0">
              <a:defRPr sz="1400">
                <a:solidFill>
                  <a:schemeClr val="bg1">
                    <a:lumMod val="50000"/>
                  </a:schemeClr>
                </a:solidFill>
              </a:defRPr>
            </a:lvl8pPr>
            <a:lvl9pPr marL="0" indent="0">
              <a:defRPr sz="1400">
                <a:solidFill>
                  <a:schemeClr val="bg1">
                    <a:lumMod val="50000"/>
                  </a:schemeClr>
                </a:solidFill>
              </a:defRPr>
            </a:lvl9pPr>
          </a:lstStyle>
          <a:p>
            <a:r>
              <a:rPr lang="en-US"/>
              <a:t>Date</a:t>
            </a:r>
          </a:p>
        </p:txBody>
      </p:sp>
    </p:spTree>
    <p:extLst>
      <p:ext uri="{BB962C8B-B14F-4D97-AF65-F5344CB8AC3E}">
        <p14:creationId xmlns:p14="http://schemas.microsoft.com/office/powerpoint/2010/main" val="1105125219"/>
      </p:ext>
    </p:extLst>
  </p:cSld>
  <p:clrMap bg1="lt1" tx1="dk1" bg2="lt2" tx2="dk2" accent1="accent1" accent2="accent2" accent3="accent3" accent4="accent4" accent5="accent5" accent6="accent6" hlink="hlink" folHlink="folHlink"/>
  <p:sldLayoutIdLst>
    <p:sldLayoutId id="2147483721" r:id="rId1"/>
    <p:sldLayoutId id="2147483718" r:id="rId2"/>
    <p:sldLayoutId id="2147483719" r:id="rId3"/>
    <p:sldLayoutId id="2147483724" r:id="rId4"/>
    <p:sldLayoutId id="2147483693" r:id="rId5"/>
    <p:sldLayoutId id="2147483694" r:id="rId6"/>
    <p:sldLayoutId id="2147483708" r:id="rId7"/>
    <p:sldLayoutId id="2147483695" r:id="rId8"/>
    <p:sldLayoutId id="2147483722" r:id="rId9"/>
    <p:sldLayoutId id="2147483696" r:id="rId10"/>
    <p:sldLayoutId id="2147483697" r:id="rId11"/>
    <p:sldLayoutId id="2147483698" r:id="rId12"/>
    <p:sldLayoutId id="2147483700" r:id="rId13"/>
    <p:sldLayoutId id="2147483701" r:id="rId14"/>
    <p:sldLayoutId id="2147483704" r:id="rId15"/>
    <p:sldLayoutId id="2147483702" r:id="rId16"/>
    <p:sldLayoutId id="2147483703" r:id="rId17"/>
    <p:sldLayoutId id="2147483705" r:id="rId18"/>
    <p:sldLayoutId id="2147483706" r:id="rId19"/>
    <p:sldLayoutId id="2147483699" r:id="rId20"/>
    <p:sldLayoutId id="2147483709" r:id="rId21"/>
    <p:sldLayoutId id="2147483720" r:id="rId22"/>
    <p:sldLayoutId id="2147483707" r:id="rId23"/>
  </p:sldLayoutIdLst>
  <p:transition/>
  <p:hf hdr="0"/>
  <p:txStyles>
    <p:titleStyle>
      <a:lvl1pPr algn="l" defTabSz="457191" rtl="0" eaLnBrk="1" latinLnBrk="0" hangingPunct="1">
        <a:lnSpc>
          <a:spcPts val="2800"/>
        </a:lnSpc>
        <a:spcBef>
          <a:spcPct val="0"/>
        </a:spcBef>
        <a:buNone/>
        <a:defRPr sz="3100" b="1" i="0" kern="1200">
          <a:solidFill>
            <a:schemeClr val="accent1"/>
          </a:solidFill>
          <a:latin typeface="+mj-lt"/>
          <a:ea typeface="+mj-ea"/>
          <a:cs typeface="Calibri Light"/>
        </a:defRPr>
      </a:lvl1pPr>
    </p:titleStyle>
    <p:bodyStyle>
      <a:lvl1pPr marL="234950" indent="-234950" algn="l" defTabSz="457191" rtl="0" eaLnBrk="1" latinLnBrk="0" hangingPunct="1">
        <a:spcBef>
          <a:spcPts val="1000"/>
        </a:spcBef>
        <a:buClr>
          <a:schemeClr val="accent2"/>
        </a:buClr>
        <a:buSzPct val="120000"/>
        <a:buFont typeface="Wingdings" pitchFamily="2" charset="2"/>
        <a:buChar char="§"/>
        <a:tabLst/>
        <a:defRPr sz="1600" b="0" i="0" kern="1200">
          <a:solidFill>
            <a:schemeClr val="tx1"/>
          </a:solidFill>
          <a:latin typeface="+mn-lt"/>
          <a:ea typeface="+mn-ea"/>
          <a:cs typeface="Calibri" panose="020F0502020204030204" pitchFamily="34" charset="0"/>
        </a:defRPr>
      </a:lvl1pPr>
      <a:lvl2pPr marL="457200" indent="-228600" algn="l" defTabSz="457191" rtl="0" eaLnBrk="1" latinLnBrk="0" hangingPunct="1">
        <a:spcBef>
          <a:spcPts val="1000"/>
        </a:spcBef>
        <a:buClr>
          <a:schemeClr val="accent2"/>
        </a:buClr>
        <a:buSzPct val="120000"/>
        <a:buFont typeface="Arial" panose="020B0604020202020204" pitchFamily="34" charset="0"/>
        <a:buChar char="•"/>
        <a:tabLst/>
        <a:defRPr sz="1600" b="0" i="0" kern="1200">
          <a:solidFill>
            <a:schemeClr val="tx1"/>
          </a:solidFill>
          <a:latin typeface="+mn-lt"/>
          <a:ea typeface="+mn-ea"/>
          <a:cs typeface="Calibri" panose="020F0502020204030204" pitchFamily="34" charset="0"/>
        </a:defRPr>
      </a:lvl2pPr>
      <a:lvl3pPr marL="742950" indent="-285750" algn="l" defTabSz="457191" rtl="0" eaLnBrk="1" latinLnBrk="0" hangingPunct="1">
        <a:spcBef>
          <a:spcPts val="1000"/>
        </a:spcBef>
        <a:buClr>
          <a:schemeClr val="accent2"/>
        </a:buClr>
        <a:buSzPct val="120000"/>
        <a:buFont typeface="Wingdings" pitchFamily="2" charset="2"/>
        <a:buChar char="§"/>
        <a:defRPr sz="1600" b="0" i="0" kern="1200">
          <a:solidFill>
            <a:schemeClr val="tx1"/>
          </a:solidFill>
          <a:latin typeface="+mn-lt"/>
          <a:ea typeface="+mn-ea"/>
          <a:cs typeface="Calibri" panose="020F0502020204030204" pitchFamily="34" charset="0"/>
        </a:defRPr>
      </a:lvl3pPr>
      <a:lvl4pPr marL="974725" indent="-234950" algn="l" defTabSz="498465" rtl="0" eaLnBrk="1" latinLnBrk="0" hangingPunct="1">
        <a:spcBef>
          <a:spcPts val="1000"/>
        </a:spcBef>
        <a:buClr>
          <a:schemeClr val="accent2"/>
        </a:buClr>
        <a:buSzPct val="120000"/>
        <a:buFont typeface="Arial" panose="020B0604020202020204" pitchFamily="34" charset="0"/>
        <a:buChar char="•"/>
        <a:tabLst/>
        <a:defRPr sz="1600" b="0" i="0" kern="1200">
          <a:solidFill>
            <a:schemeClr val="tx1"/>
          </a:solidFill>
          <a:latin typeface="+mn-lt"/>
          <a:ea typeface="+mn-ea"/>
          <a:cs typeface="Calibri" panose="020F0502020204030204" pitchFamily="34" charset="0"/>
        </a:defRPr>
      </a:lvl4pPr>
      <a:lvl5pPr marL="1209675" indent="-246063" algn="l" defTabSz="457191" rtl="0" eaLnBrk="1" latinLnBrk="0" hangingPunct="1">
        <a:spcBef>
          <a:spcPts val="1000"/>
        </a:spcBef>
        <a:buClr>
          <a:schemeClr val="accent2"/>
        </a:buClr>
        <a:buSzPct val="120000"/>
        <a:buFont typeface="Wingdings" pitchFamily="2" charset="2"/>
        <a:buChar char="§"/>
        <a:tabLst/>
        <a:defRPr sz="1600" b="0" i="0" kern="1200">
          <a:solidFill>
            <a:schemeClr val="tx1"/>
          </a:solidFill>
          <a:latin typeface="+mn-lt"/>
          <a:ea typeface="+mn-ea"/>
          <a:cs typeface="Calibri" panose="020F0502020204030204" pitchFamily="34" charset="0"/>
        </a:defRPr>
      </a:lvl5pPr>
      <a:lvl6pPr marL="457205" indent="0" algn="l" defTabSz="457191" rtl="0" eaLnBrk="1" latinLnBrk="0" hangingPunct="1">
        <a:spcBef>
          <a:spcPts val="0"/>
        </a:spcBef>
        <a:buFont typeface="Wingdings" pitchFamily="2" charset="2"/>
        <a:buNone/>
        <a:defRPr sz="1800" b="0" kern="1200">
          <a:solidFill>
            <a:schemeClr val="accent2"/>
          </a:solidFill>
          <a:latin typeface="+mn-lt"/>
          <a:ea typeface="+mn-ea"/>
          <a:cs typeface="+mn-cs"/>
        </a:defRPr>
      </a:lvl6pPr>
      <a:lvl7pPr marL="685800" indent="-228595" algn="l" defTabSz="457191" rtl="0" eaLnBrk="1" latinLnBrk="0" hangingPunct="1">
        <a:spcBef>
          <a:spcPts val="0"/>
        </a:spcBef>
        <a:buFont typeface="Wingdings" pitchFamily="2" charset="2"/>
        <a:buChar char="§"/>
        <a:defRPr sz="1800" kern="1200">
          <a:solidFill>
            <a:schemeClr val="accent2"/>
          </a:solidFill>
          <a:latin typeface="+mn-lt"/>
          <a:ea typeface="+mn-ea"/>
          <a:cs typeface="+mn-cs"/>
        </a:defRPr>
      </a:lvl7pPr>
      <a:lvl8pPr marL="685800" indent="-228595" algn="l" defTabSz="457191" rtl="0" eaLnBrk="1" latinLnBrk="0" hangingPunct="1">
        <a:spcBef>
          <a:spcPts val="0"/>
        </a:spcBef>
        <a:buFont typeface="Wingdings" pitchFamily="2" charset="2"/>
        <a:buChar char="§"/>
        <a:defRPr sz="1800" kern="1200">
          <a:solidFill>
            <a:schemeClr val="accent2"/>
          </a:solidFill>
          <a:latin typeface="+mn-lt"/>
          <a:ea typeface="+mn-ea"/>
          <a:cs typeface="+mn-cs"/>
        </a:defRPr>
      </a:lvl8pPr>
      <a:lvl9pPr marL="457205" indent="0" algn="l" defTabSz="457191" rtl="0" eaLnBrk="1" latinLnBrk="0" hangingPunct="1">
        <a:spcBef>
          <a:spcPts val="0"/>
        </a:spcBef>
        <a:buFont typeface="Wingdings" pitchFamily="2" charset="2"/>
        <a:buNone/>
        <a:defRPr sz="1800" kern="1200">
          <a:solidFill>
            <a:schemeClr val="accent2"/>
          </a:solidFill>
          <a:latin typeface="+mn-lt"/>
          <a:ea typeface="+mn-ea"/>
          <a:cs typeface="+mn-cs"/>
        </a:defRPr>
      </a:lvl9pPr>
    </p:bodyStyle>
    <p:otherStyle>
      <a:defPPr>
        <a:defRPr lang="en-US"/>
      </a:defPPr>
      <a:lvl1pPr marL="0" algn="l" defTabSz="457191" rtl="0" eaLnBrk="1" latinLnBrk="0" hangingPunct="1">
        <a:defRPr sz="1800" kern="1200">
          <a:solidFill>
            <a:schemeClr val="tx1"/>
          </a:solidFill>
          <a:latin typeface="+mn-lt"/>
          <a:ea typeface="+mn-ea"/>
          <a:cs typeface="+mn-cs"/>
        </a:defRPr>
      </a:lvl1pPr>
      <a:lvl2pPr marL="457191" algn="l" defTabSz="457191" rtl="0" eaLnBrk="1" latinLnBrk="0" hangingPunct="1">
        <a:defRPr sz="1800" kern="1200">
          <a:solidFill>
            <a:schemeClr val="tx1"/>
          </a:solidFill>
          <a:latin typeface="+mn-lt"/>
          <a:ea typeface="+mn-ea"/>
          <a:cs typeface="+mn-cs"/>
        </a:defRPr>
      </a:lvl2pPr>
      <a:lvl3pPr marL="914382" algn="l" defTabSz="457191" rtl="0" eaLnBrk="1" latinLnBrk="0" hangingPunct="1">
        <a:defRPr sz="1800" kern="1200">
          <a:solidFill>
            <a:schemeClr val="tx1"/>
          </a:solidFill>
          <a:latin typeface="+mn-lt"/>
          <a:ea typeface="+mn-ea"/>
          <a:cs typeface="+mn-cs"/>
        </a:defRPr>
      </a:lvl3pPr>
      <a:lvl4pPr marL="1371573" algn="l" defTabSz="457191" rtl="0" eaLnBrk="1" latinLnBrk="0" hangingPunct="1">
        <a:defRPr sz="1800" kern="1200">
          <a:solidFill>
            <a:schemeClr val="tx1"/>
          </a:solidFill>
          <a:latin typeface="+mn-lt"/>
          <a:ea typeface="+mn-ea"/>
          <a:cs typeface="+mn-cs"/>
        </a:defRPr>
      </a:lvl4pPr>
      <a:lvl5pPr marL="1828764" algn="l" defTabSz="457191" rtl="0" eaLnBrk="1" latinLnBrk="0" hangingPunct="1">
        <a:defRPr sz="1800" kern="1200">
          <a:solidFill>
            <a:schemeClr val="tx1"/>
          </a:solidFill>
          <a:latin typeface="+mn-lt"/>
          <a:ea typeface="+mn-ea"/>
          <a:cs typeface="+mn-cs"/>
        </a:defRPr>
      </a:lvl5pPr>
      <a:lvl6pPr marL="2285955" algn="l" defTabSz="457191" rtl="0" eaLnBrk="1" latinLnBrk="0" hangingPunct="1">
        <a:defRPr sz="1800" kern="1200">
          <a:solidFill>
            <a:schemeClr val="tx1"/>
          </a:solidFill>
          <a:latin typeface="+mn-lt"/>
          <a:ea typeface="+mn-ea"/>
          <a:cs typeface="+mn-cs"/>
        </a:defRPr>
      </a:lvl6pPr>
      <a:lvl7pPr marL="2743146" algn="l" defTabSz="457191" rtl="0" eaLnBrk="1" latinLnBrk="0" hangingPunct="1">
        <a:defRPr sz="1800" kern="1200">
          <a:solidFill>
            <a:schemeClr val="tx1"/>
          </a:solidFill>
          <a:latin typeface="+mn-lt"/>
          <a:ea typeface="+mn-ea"/>
          <a:cs typeface="+mn-cs"/>
        </a:defRPr>
      </a:lvl7pPr>
      <a:lvl8pPr marL="3200336" algn="l" defTabSz="457191" rtl="0" eaLnBrk="1" latinLnBrk="0" hangingPunct="1">
        <a:defRPr sz="1800" kern="1200">
          <a:solidFill>
            <a:schemeClr val="tx1"/>
          </a:solidFill>
          <a:latin typeface="+mn-lt"/>
          <a:ea typeface="+mn-ea"/>
          <a:cs typeface="+mn-cs"/>
        </a:defRPr>
      </a:lvl8pPr>
      <a:lvl9pPr marL="3657526" algn="l" defTabSz="45719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6">
          <p15:clr>
            <a:srgbClr val="F26B43"/>
          </p15:clr>
        </p15:guide>
        <p15:guide id="2" pos="3840">
          <p15:clr>
            <a:srgbClr val="F26B43"/>
          </p15:clr>
        </p15:guide>
        <p15:guide id="3" pos="222">
          <p15:clr>
            <a:srgbClr val="F26B43"/>
          </p15:clr>
        </p15:guide>
        <p15:guide id="4" pos="894">
          <p15:clr>
            <a:srgbClr val="F26B43"/>
          </p15:clr>
        </p15:guide>
        <p15:guide id="5" pos="1040">
          <p15:clr>
            <a:srgbClr val="F26B43"/>
          </p15:clr>
        </p15:guide>
        <p15:guide id="6" pos="1718">
          <p15:clr>
            <a:srgbClr val="F26B43"/>
          </p15:clr>
        </p15:guide>
        <p15:guide id="7" pos="1862">
          <p15:clr>
            <a:srgbClr val="F26B43"/>
          </p15:clr>
        </p15:guide>
        <p15:guide id="8" pos="2540">
          <p15:clr>
            <a:srgbClr val="F26B43"/>
          </p15:clr>
        </p15:guide>
        <p15:guide id="9" pos="2682">
          <p15:clr>
            <a:srgbClr val="F26B43"/>
          </p15:clr>
        </p15:guide>
        <p15:guide id="10" pos="3360">
          <p15:clr>
            <a:srgbClr val="F26B43"/>
          </p15:clr>
        </p15:guide>
        <p15:guide id="11" pos="3502">
          <p15:clr>
            <a:srgbClr val="F26B43"/>
          </p15:clr>
        </p15:guide>
        <p15:guide id="12" pos="3766">
          <p15:clr>
            <a:srgbClr val="F26B43"/>
          </p15:clr>
        </p15:guide>
        <p15:guide id="13" pos="3916">
          <p15:clr>
            <a:srgbClr val="F26B43"/>
          </p15:clr>
        </p15:guide>
        <p15:guide id="14" pos="4178">
          <p15:clr>
            <a:srgbClr val="F26B43"/>
          </p15:clr>
        </p15:guide>
        <p15:guide id="15" pos="4318">
          <p15:clr>
            <a:srgbClr val="F26B43"/>
          </p15:clr>
        </p15:guide>
        <p15:guide id="16" pos="4996">
          <p15:clr>
            <a:srgbClr val="F26B43"/>
          </p15:clr>
        </p15:guide>
        <p15:guide id="17" pos="5140">
          <p15:clr>
            <a:srgbClr val="F26B43"/>
          </p15:clr>
        </p15:guide>
        <p15:guide id="18" pos="5816">
          <p15:clr>
            <a:srgbClr val="F26B43"/>
          </p15:clr>
        </p15:guide>
        <p15:guide id="19" pos="5960">
          <p15:clr>
            <a:srgbClr val="F26B43"/>
          </p15:clr>
        </p15:guide>
        <p15:guide id="20" pos="6640">
          <p15:clr>
            <a:srgbClr val="F26B43"/>
          </p15:clr>
        </p15:guide>
        <p15:guide id="21" pos="6784">
          <p15:clr>
            <a:srgbClr val="F26B43"/>
          </p15:clr>
        </p15:guide>
        <p15:guide id="23" pos="7456">
          <p15:clr>
            <a:srgbClr val="F26B43"/>
          </p15:clr>
        </p15:guide>
        <p15:guide id="24" orient="horz" pos="636">
          <p15:clr>
            <a:srgbClr val="F26B43"/>
          </p15:clr>
        </p15:guide>
        <p15:guide id="25" orient="horz" pos="546">
          <p15:clr>
            <a:srgbClr val="F26B43"/>
          </p15:clr>
        </p15:guide>
        <p15:guide id="26" orient="horz" pos="721">
          <p15:clr>
            <a:srgbClr val="F26B43"/>
          </p15:clr>
        </p15:guide>
        <p15:guide id="27" orient="horz" pos="949">
          <p15:clr>
            <a:srgbClr val="F26B43"/>
          </p15:clr>
        </p15:guide>
        <p15:guide id="28" orient="horz" pos="4234">
          <p15:clr>
            <a:srgbClr val="F26B43"/>
          </p15:clr>
        </p15:guide>
        <p15:guide id="29" orient="horz" pos="3832">
          <p15:clr>
            <a:srgbClr val="F26B43"/>
          </p15:clr>
        </p15:guide>
        <p15:guide id="30" orient="horz" pos="15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sv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10" Type="http://schemas.openxmlformats.org/officeDocument/2006/relationships/image" Target="../media/image13.sv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12" Type="http://schemas.openxmlformats.org/officeDocument/2006/relationships/chart" Target="../charts/chart9.xml"/><Relationship Id="rId2" Type="http://schemas.openxmlformats.org/officeDocument/2006/relationships/image" Target="../media/image23.png"/><Relationship Id="rId1" Type="http://schemas.openxmlformats.org/officeDocument/2006/relationships/slideLayout" Target="../slideLayouts/slideLayout9.xml"/><Relationship Id="rId6" Type="http://schemas.openxmlformats.org/officeDocument/2006/relationships/chart" Target="../charts/chart3.xml"/><Relationship Id="rId11" Type="http://schemas.openxmlformats.org/officeDocument/2006/relationships/chart" Target="../charts/chart8.xml"/><Relationship Id="rId5" Type="http://schemas.openxmlformats.org/officeDocument/2006/relationships/chart" Target="../charts/chart2.xml"/><Relationship Id="rId10" Type="http://schemas.openxmlformats.org/officeDocument/2006/relationships/chart" Target="../charts/chart7.xml"/><Relationship Id="rId4" Type="http://schemas.openxmlformats.org/officeDocument/2006/relationships/hyperlink" Target="http://www.energiacostaazul.com.mx/" TargetMode="External"/><Relationship Id="rId9" Type="http://schemas.openxmlformats.org/officeDocument/2006/relationships/chart" Target="../charts/chart6.xml"/></Relationships>
</file>

<file path=ppt/slides/_rels/slide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8CCA05E-E0F7-CE44-BA02-EBB614A50791}"/>
              </a:ext>
            </a:extLst>
          </p:cNvPr>
          <p:cNvSpPr>
            <a:spLocks noGrp="1"/>
          </p:cNvSpPr>
          <p:nvPr>
            <p:ph type="dt" sz="half" idx="2"/>
          </p:nvPr>
        </p:nvSpPr>
        <p:spPr/>
        <p:txBody>
          <a:bodyPr/>
          <a:lstStyle/>
          <a:p>
            <a:r>
              <a:rPr lang="en-US" dirty="0"/>
              <a:t>September 2020</a:t>
            </a:r>
          </a:p>
        </p:txBody>
      </p:sp>
      <p:sp>
        <p:nvSpPr>
          <p:cNvPr id="2" name="Title 1">
            <a:extLst>
              <a:ext uri="{FF2B5EF4-FFF2-40B4-BE49-F238E27FC236}">
                <a16:creationId xmlns:a16="http://schemas.microsoft.com/office/drawing/2014/main" id="{CEA7B8F9-7EFA-5B4E-95A3-F7BC5CC10549}"/>
              </a:ext>
            </a:extLst>
          </p:cNvPr>
          <p:cNvSpPr>
            <a:spLocks noGrp="1"/>
          </p:cNvSpPr>
          <p:nvPr>
            <p:ph type="title"/>
          </p:nvPr>
        </p:nvSpPr>
        <p:spPr/>
        <p:txBody>
          <a:bodyPr/>
          <a:lstStyle/>
          <a:p>
            <a:r>
              <a:rPr lang="en-US" dirty="0"/>
              <a:t>American Potential for Export of LNG</a:t>
            </a:r>
          </a:p>
        </p:txBody>
      </p:sp>
      <p:sp>
        <p:nvSpPr>
          <p:cNvPr id="3" name="Text Placeholder 2">
            <a:extLst>
              <a:ext uri="{FF2B5EF4-FFF2-40B4-BE49-F238E27FC236}">
                <a16:creationId xmlns:a16="http://schemas.microsoft.com/office/drawing/2014/main" id="{1E96676E-8955-4046-A7FB-42FF4646DD99}"/>
              </a:ext>
            </a:extLst>
          </p:cNvPr>
          <p:cNvSpPr>
            <a:spLocks noGrp="1"/>
          </p:cNvSpPr>
          <p:nvPr>
            <p:ph type="body" sz="quarter" idx="12"/>
          </p:nvPr>
        </p:nvSpPr>
        <p:spPr>
          <a:xfrm>
            <a:off x="862329" y="3706760"/>
            <a:ext cx="7904481" cy="2376539"/>
          </a:xfrm>
        </p:spPr>
        <p:txBody>
          <a:bodyPr/>
          <a:lstStyle/>
          <a:p>
            <a:r>
              <a:rPr lang="en-US" sz="3600" dirty="0"/>
              <a:t>Martin Hupka, Chief Commercial Officer</a:t>
            </a:r>
          </a:p>
        </p:txBody>
      </p:sp>
    </p:spTree>
    <p:extLst>
      <p:ext uri="{BB962C8B-B14F-4D97-AF65-F5344CB8AC3E}">
        <p14:creationId xmlns:p14="http://schemas.microsoft.com/office/powerpoint/2010/main" val="419200589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56A3A-F402-4BA0-8DCC-F9F9C1A0FB0A}"/>
              </a:ext>
            </a:extLst>
          </p:cNvPr>
          <p:cNvSpPr>
            <a:spLocks noGrp="1"/>
          </p:cNvSpPr>
          <p:nvPr>
            <p:ph type="title"/>
          </p:nvPr>
        </p:nvSpPr>
        <p:spPr/>
        <p:txBody>
          <a:bodyPr/>
          <a:lstStyle/>
          <a:p>
            <a:r>
              <a:rPr lang="en-US" dirty="0"/>
              <a:t>American LNG | In the Energy Transition</a:t>
            </a:r>
          </a:p>
        </p:txBody>
      </p:sp>
      <p:sp>
        <p:nvSpPr>
          <p:cNvPr id="5" name="Slide Number Placeholder 4">
            <a:extLst>
              <a:ext uri="{FF2B5EF4-FFF2-40B4-BE49-F238E27FC236}">
                <a16:creationId xmlns:a16="http://schemas.microsoft.com/office/drawing/2014/main" id="{46E9E9E5-F3EC-40ED-8462-F54E5C773069}"/>
              </a:ext>
            </a:extLst>
          </p:cNvPr>
          <p:cNvSpPr>
            <a:spLocks noGrp="1"/>
          </p:cNvSpPr>
          <p:nvPr>
            <p:ph type="sldNum" sz="quarter" idx="16"/>
          </p:nvPr>
        </p:nvSpPr>
        <p:spPr/>
        <p:txBody>
          <a:bodyPr/>
          <a:lstStyle/>
          <a:p>
            <a:fld id="{48DFB9AE-CD3E-2F48-AAED-9C6034C3B865}" type="slidenum">
              <a:rPr lang="en-US" smtClean="0"/>
              <a:t>10</a:t>
            </a:fld>
            <a:endParaRPr lang="en-US"/>
          </a:p>
        </p:txBody>
      </p:sp>
      <p:sp>
        <p:nvSpPr>
          <p:cNvPr id="6" name="Text Placeholder 5">
            <a:extLst>
              <a:ext uri="{FF2B5EF4-FFF2-40B4-BE49-F238E27FC236}">
                <a16:creationId xmlns:a16="http://schemas.microsoft.com/office/drawing/2014/main" id="{1B67560A-2E6A-4D51-BC65-2B5D9DD880E3}"/>
              </a:ext>
            </a:extLst>
          </p:cNvPr>
          <p:cNvSpPr>
            <a:spLocks noGrp="1"/>
          </p:cNvSpPr>
          <p:nvPr>
            <p:ph type="body" sz="quarter" idx="17"/>
          </p:nvPr>
        </p:nvSpPr>
        <p:spPr/>
        <p:txBody>
          <a:bodyPr>
            <a:normAutofit/>
          </a:bodyPr>
          <a:lstStyle/>
          <a:p>
            <a:pPr>
              <a:spcBef>
                <a:spcPts val="0"/>
              </a:spcBef>
            </a:pPr>
            <a:r>
              <a:rPr lang="en-US" dirty="0">
                <a:solidFill>
                  <a:srgbClr val="009BDA"/>
                </a:solidFill>
                <a:cs typeface="Arial" panose="020B0604020202020204" pitchFamily="34" charset="0"/>
              </a:rPr>
              <a:t>Sempra LNG’s North American platform is well positioned to help energy transformation</a:t>
            </a:r>
            <a:endParaRPr lang="en-US" dirty="0"/>
          </a:p>
          <a:p>
            <a:endParaRPr lang="en-US" dirty="0"/>
          </a:p>
        </p:txBody>
      </p:sp>
      <p:cxnSp>
        <p:nvCxnSpPr>
          <p:cNvPr id="14" name="Straight Connector 13">
            <a:extLst>
              <a:ext uri="{FF2B5EF4-FFF2-40B4-BE49-F238E27FC236}">
                <a16:creationId xmlns:a16="http://schemas.microsoft.com/office/drawing/2014/main" id="{37A59266-0C72-4EAB-A900-DF299719C702}"/>
              </a:ext>
            </a:extLst>
          </p:cNvPr>
          <p:cNvCxnSpPr>
            <a:cxnSpLocks/>
          </p:cNvCxnSpPr>
          <p:nvPr/>
        </p:nvCxnSpPr>
        <p:spPr>
          <a:xfrm>
            <a:off x="6006922" y="2247901"/>
            <a:ext cx="0" cy="328655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070B647B-D8C1-4CA9-9F58-440381CF4AF2}"/>
              </a:ext>
            </a:extLst>
          </p:cNvPr>
          <p:cNvSpPr/>
          <p:nvPr/>
        </p:nvSpPr>
        <p:spPr>
          <a:xfrm>
            <a:off x="1788966" y="2158127"/>
            <a:ext cx="4114800" cy="4031873"/>
          </a:xfrm>
          <a:prstGeom prst="rect">
            <a:avLst/>
          </a:prstGeom>
        </p:spPr>
        <p:txBody>
          <a:bodyPr wrap="square">
            <a:spAutoFit/>
          </a:bodyPr>
          <a:lstStyle/>
          <a:p>
            <a:pPr marL="214313" indent="-214313">
              <a:spcAft>
                <a:spcPts val="1800"/>
              </a:spcAft>
              <a:buClr>
                <a:schemeClr val="accent2"/>
              </a:buClr>
              <a:buSzPct val="120000"/>
              <a:buFont typeface="Wingdings" panose="05000000000000000000" pitchFamily="2" charset="2"/>
              <a:buChar char="§"/>
            </a:pPr>
            <a:r>
              <a:rPr lang="en-US" sz="1400" kern="0" dirty="0">
                <a:solidFill>
                  <a:srgbClr val="555555"/>
                </a:solidFill>
              </a:rPr>
              <a:t>Long history of adapting to change, incorporating new technologies and maximizing the value of gas resources</a:t>
            </a:r>
          </a:p>
          <a:p>
            <a:pPr marL="214313" indent="-214313">
              <a:spcAft>
                <a:spcPts val="1800"/>
              </a:spcAft>
              <a:buClr>
                <a:schemeClr val="accent2"/>
              </a:buClr>
              <a:buSzPct val="120000"/>
              <a:buFont typeface="Wingdings" panose="05000000000000000000" pitchFamily="2" charset="2"/>
              <a:buChar char="§"/>
            </a:pPr>
            <a:r>
              <a:rPr lang="en-US" sz="1400" kern="0" dirty="0">
                <a:solidFill>
                  <a:srgbClr val="555555"/>
                </a:solidFill>
              </a:rPr>
              <a:t>Government support for U.S. LNG as a tool to support the global energy transition </a:t>
            </a:r>
          </a:p>
          <a:p>
            <a:pPr marL="214313" indent="-214313">
              <a:spcAft>
                <a:spcPts val="1800"/>
              </a:spcAft>
              <a:buClr>
                <a:schemeClr val="accent2"/>
              </a:buClr>
              <a:buSzPct val="120000"/>
              <a:buFont typeface="Wingdings" panose="05000000000000000000" pitchFamily="2" charset="2"/>
              <a:buChar char="§"/>
            </a:pPr>
            <a:r>
              <a:rPr lang="en-US" sz="1400" kern="0" dirty="0">
                <a:solidFill>
                  <a:srgbClr val="555555"/>
                </a:solidFill>
              </a:rPr>
              <a:t>This support extends to helping build downstream markets abroad through the U.S. Export-Import Bank and U.S. International Development Finance Corporation</a:t>
            </a:r>
          </a:p>
          <a:p>
            <a:pPr marL="214313" indent="-214313">
              <a:spcAft>
                <a:spcPts val="1800"/>
              </a:spcAft>
              <a:buClr>
                <a:schemeClr val="accent2"/>
              </a:buClr>
              <a:buSzPct val="120000"/>
              <a:buFont typeface="Wingdings" panose="05000000000000000000" pitchFamily="2" charset="2"/>
              <a:buChar char="§"/>
            </a:pPr>
            <a:r>
              <a:rPr lang="en-US" sz="1400" kern="0" dirty="0">
                <a:solidFill>
                  <a:srgbClr val="555555"/>
                </a:solidFill>
              </a:rPr>
              <a:t>Initiatives such as the Three Seas, can support significant build-out of long term regional natural gas infrastructure to support the energy transformation</a:t>
            </a:r>
          </a:p>
          <a:p>
            <a:pPr marL="214313" indent="-214313">
              <a:spcAft>
                <a:spcPts val="1800"/>
              </a:spcAft>
              <a:buClr>
                <a:schemeClr val="accent2"/>
              </a:buClr>
              <a:buSzPct val="120000"/>
              <a:buFont typeface="Wingdings" panose="05000000000000000000" pitchFamily="2" charset="2"/>
              <a:buChar char="§"/>
            </a:pPr>
            <a:endParaRPr lang="en-US" sz="1400" kern="0" dirty="0">
              <a:solidFill>
                <a:srgbClr val="555555"/>
              </a:solidFill>
              <a:latin typeface="+mj-lt"/>
            </a:endParaRPr>
          </a:p>
        </p:txBody>
      </p:sp>
      <p:sp>
        <p:nvSpPr>
          <p:cNvPr id="16" name="Rectangle 15">
            <a:extLst>
              <a:ext uri="{FF2B5EF4-FFF2-40B4-BE49-F238E27FC236}">
                <a16:creationId xmlns:a16="http://schemas.microsoft.com/office/drawing/2014/main" id="{3170A1F2-98AF-42AD-B417-42F9590B4EF5}"/>
              </a:ext>
            </a:extLst>
          </p:cNvPr>
          <p:cNvSpPr/>
          <p:nvPr/>
        </p:nvSpPr>
        <p:spPr>
          <a:xfrm>
            <a:off x="6185079" y="2158127"/>
            <a:ext cx="4114800" cy="4006225"/>
          </a:xfrm>
          <a:prstGeom prst="rect">
            <a:avLst/>
          </a:prstGeom>
        </p:spPr>
        <p:txBody>
          <a:bodyPr wrap="square">
            <a:spAutoFit/>
          </a:bodyPr>
          <a:lstStyle/>
          <a:p>
            <a:pPr marL="325755" indent="-257175">
              <a:spcAft>
                <a:spcPts val="1350"/>
              </a:spcAft>
              <a:buClr>
                <a:schemeClr val="accent2"/>
              </a:buClr>
              <a:buFont typeface="Wingdings" panose="05000000000000000000" pitchFamily="2" charset="2"/>
              <a:buChar char="§"/>
            </a:pPr>
            <a:r>
              <a:rPr lang="en-US" sz="1400" dirty="0">
                <a:solidFill>
                  <a:srgbClr val="555555"/>
                </a:solidFill>
                <a:cs typeface="Calibri" panose="020F0502020204030204" pitchFamily="34" charset="0"/>
              </a:rPr>
              <a:t>Experienced in prior energy infrastructure transitions</a:t>
            </a:r>
          </a:p>
          <a:p>
            <a:pPr marL="325755" indent="-257175">
              <a:spcAft>
                <a:spcPts val="1350"/>
              </a:spcAft>
              <a:buClr>
                <a:schemeClr val="accent2"/>
              </a:buClr>
              <a:buFont typeface="Wingdings" panose="05000000000000000000" pitchFamily="2" charset="2"/>
              <a:buChar char="§"/>
            </a:pPr>
            <a:r>
              <a:rPr lang="en-US" sz="1400" dirty="0">
                <a:solidFill>
                  <a:srgbClr val="555555"/>
                </a:solidFill>
                <a:cs typeface="Calibri" panose="020F0502020204030204" pitchFamily="34" charset="0"/>
              </a:rPr>
              <a:t>Sempra is dedicated to the global energy transition and sees LNG as a pivotal tool for the world’s energy demand</a:t>
            </a:r>
          </a:p>
          <a:p>
            <a:pPr marL="325755" indent="-257175">
              <a:spcAft>
                <a:spcPts val="1350"/>
              </a:spcAft>
              <a:buClr>
                <a:schemeClr val="accent2"/>
              </a:buClr>
              <a:buFont typeface="Wingdings" panose="05000000000000000000" pitchFamily="2" charset="2"/>
              <a:buChar char="§"/>
            </a:pPr>
            <a:r>
              <a:rPr lang="en-US" sz="1400" dirty="0">
                <a:solidFill>
                  <a:srgbClr val="555555"/>
                </a:solidFill>
                <a:cs typeface="Calibri" panose="020F0502020204030204" pitchFamily="34" charset="0"/>
              </a:rPr>
              <a:t>Our history ensures that we understand the needs of end users going through the energy transformation </a:t>
            </a:r>
          </a:p>
          <a:p>
            <a:pPr marL="325755" indent="-257175">
              <a:spcAft>
                <a:spcPts val="1350"/>
              </a:spcAft>
              <a:buClr>
                <a:schemeClr val="accent2"/>
              </a:buClr>
              <a:buFont typeface="Wingdings" panose="05000000000000000000" pitchFamily="2" charset="2"/>
              <a:buChar char="§"/>
            </a:pPr>
            <a:r>
              <a:rPr lang="en-US" sz="1400" dirty="0">
                <a:solidFill>
                  <a:srgbClr val="555555"/>
                </a:solidFill>
                <a:cs typeface="Calibri" panose="020F0502020204030204" pitchFamily="34" charset="0"/>
              </a:rPr>
              <a:t>Well-capitalized parent provides the ability to navigate short-term  market challenges</a:t>
            </a:r>
          </a:p>
          <a:p>
            <a:pPr marL="325755" indent="-257175">
              <a:spcAft>
                <a:spcPts val="1350"/>
              </a:spcAft>
              <a:buClr>
                <a:schemeClr val="accent2"/>
              </a:buClr>
              <a:buFont typeface="Wingdings" panose="05000000000000000000" pitchFamily="2" charset="2"/>
              <a:buChar char="§"/>
            </a:pPr>
            <a:r>
              <a:rPr lang="en-US" sz="1400" dirty="0">
                <a:solidFill>
                  <a:srgbClr val="555555"/>
                </a:solidFill>
                <a:cs typeface="Calibri" panose="020F0502020204030204" pitchFamily="34" charset="0"/>
              </a:rPr>
              <a:t>Building optionality – along the U.S. Gulf Coast and the Mexican West Coast – to bring North American natural gas to market</a:t>
            </a:r>
          </a:p>
          <a:p>
            <a:pPr marL="325755" indent="-257175">
              <a:spcAft>
                <a:spcPts val="1350"/>
              </a:spcAft>
              <a:buClr>
                <a:schemeClr val="accent2"/>
              </a:buClr>
              <a:buFont typeface="Wingdings" panose="05000000000000000000" pitchFamily="2" charset="2"/>
              <a:buChar char="§"/>
            </a:pPr>
            <a:endParaRPr lang="en-US" sz="1400" dirty="0">
              <a:solidFill>
                <a:srgbClr val="555555"/>
              </a:solidFill>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EBE422B3-5066-4C00-B6C4-E4CE5650626B}"/>
              </a:ext>
            </a:extLst>
          </p:cNvPr>
          <p:cNvSpPr/>
          <p:nvPr/>
        </p:nvSpPr>
        <p:spPr>
          <a:xfrm>
            <a:off x="2680398" y="1691505"/>
            <a:ext cx="1790939" cy="369332"/>
          </a:xfrm>
          <a:prstGeom prst="rect">
            <a:avLst/>
          </a:prstGeom>
        </p:spPr>
        <p:txBody>
          <a:bodyPr wrap="square">
            <a:spAutoFit/>
          </a:bodyPr>
          <a:lstStyle/>
          <a:p>
            <a:pPr marL="68580" algn="ctr" defTabSz="685800"/>
            <a:r>
              <a:rPr lang="en-US" sz="1800" b="1" dirty="0">
                <a:solidFill>
                  <a:srgbClr val="001C70"/>
                </a:solidFill>
                <a:latin typeface="Calibri Light" panose="020F0302020204030204" pitchFamily="34" charset="0"/>
                <a:cs typeface="Calibri Light" panose="020F0302020204030204" pitchFamily="34" charset="0"/>
              </a:rPr>
              <a:t>U.S. Perspectives</a:t>
            </a:r>
            <a:endParaRPr lang="en-US" sz="1200" b="1" dirty="0">
              <a:solidFill>
                <a:srgbClr val="001C70"/>
              </a:solidFill>
              <a:latin typeface="Calibri Light" panose="020F0302020204030204" pitchFamily="34" charset="0"/>
              <a:cs typeface="Calibri Light" panose="020F0302020204030204" pitchFamily="34" charset="0"/>
            </a:endParaRPr>
          </a:p>
        </p:txBody>
      </p:sp>
      <p:sp>
        <p:nvSpPr>
          <p:cNvPr id="18" name="Rectangle 17">
            <a:extLst>
              <a:ext uri="{FF2B5EF4-FFF2-40B4-BE49-F238E27FC236}">
                <a16:creationId xmlns:a16="http://schemas.microsoft.com/office/drawing/2014/main" id="{4EC854CC-428F-4B94-96BF-B1DE166DD28E}"/>
              </a:ext>
            </a:extLst>
          </p:cNvPr>
          <p:cNvSpPr/>
          <p:nvPr/>
        </p:nvSpPr>
        <p:spPr>
          <a:xfrm>
            <a:off x="6960659" y="1695352"/>
            <a:ext cx="2476512" cy="369332"/>
          </a:xfrm>
          <a:prstGeom prst="rect">
            <a:avLst/>
          </a:prstGeom>
        </p:spPr>
        <p:txBody>
          <a:bodyPr wrap="square">
            <a:spAutoFit/>
          </a:bodyPr>
          <a:lstStyle/>
          <a:p>
            <a:pPr marL="68580" algn="ctr" defTabSz="685800"/>
            <a:r>
              <a:rPr lang="en-US" sz="1800" b="1" dirty="0">
                <a:solidFill>
                  <a:srgbClr val="001C70"/>
                </a:solidFill>
                <a:latin typeface="Calibri Light" panose="020F0302020204030204" pitchFamily="34" charset="0"/>
                <a:cs typeface="Calibri Light" panose="020F0302020204030204" pitchFamily="34" charset="0"/>
              </a:rPr>
              <a:t>Sempra LNG Advantages</a:t>
            </a:r>
          </a:p>
        </p:txBody>
      </p:sp>
    </p:spTree>
    <p:extLst>
      <p:ext uri="{BB962C8B-B14F-4D97-AF65-F5344CB8AC3E}">
        <p14:creationId xmlns:p14="http://schemas.microsoft.com/office/powerpoint/2010/main" val="17384088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56A3A-F402-4BA0-8DCC-F9F9C1A0FB0A}"/>
              </a:ext>
            </a:extLst>
          </p:cNvPr>
          <p:cNvSpPr>
            <a:spLocks noGrp="1"/>
          </p:cNvSpPr>
          <p:nvPr>
            <p:ph type="title"/>
          </p:nvPr>
        </p:nvSpPr>
        <p:spPr/>
        <p:txBody>
          <a:bodyPr/>
          <a:lstStyle/>
          <a:p>
            <a:r>
              <a:rPr lang="en-US" dirty="0"/>
              <a:t>Sempra LNG | In the Energy Transition</a:t>
            </a:r>
          </a:p>
        </p:txBody>
      </p:sp>
      <p:sp>
        <p:nvSpPr>
          <p:cNvPr id="5" name="Slide Number Placeholder 4">
            <a:extLst>
              <a:ext uri="{FF2B5EF4-FFF2-40B4-BE49-F238E27FC236}">
                <a16:creationId xmlns:a16="http://schemas.microsoft.com/office/drawing/2014/main" id="{46E9E9E5-F3EC-40ED-8462-F54E5C773069}"/>
              </a:ext>
            </a:extLst>
          </p:cNvPr>
          <p:cNvSpPr>
            <a:spLocks noGrp="1"/>
          </p:cNvSpPr>
          <p:nvPr>
            <p:ph type="sldNum" sz="quarter" idx="16"/>
          </p:nvPr>
        </p:nvSpPr>
        <p:spPr/>
        <p:txBody>
          <a:bodyPr/>
          <a:lstStyle/>
          <a:p>
            <a:fld id="{48DFB9AE-CD3E-2F48-AAED-9C6034C3B865}" type="slidenum">
              <a:rPr lang="en-US" smtClean="0"/>
              <a:t>11</a:t>
            </a:fld>
            <a:endParaRPr lang="en-US"/>
          </a:p>
        </p:txBody>
      </p:sp>
      <p:sp>
        <p:nvSpPr>
          <p:cNvPr id="6" name="Text Placeholder 5">
            <a:extLst>
              <a:ext uri="{FF2B5EF4-FFF2-40B4-BE49-F238E27FC236}">
                <a16:creationId xmlns:a16="http://schemas.microsoft.com/office/drawing/2014/main" id="{1B67560A-2E6A-4D51-BC65-2B5D9DD880E3}"/>
              </a:ext>
            </a:extLst>
          </p:cNvPr>
          <p:cNvSpPr>
            <a:spLocks noGrp="1"/>
          </p:cNvSpPr>
          <p:nvPr>
            <p:ph type="body" sz="quarter" idx="17"/>
          </p:nvPr>
        </p:nvSpPr>
        <p:spPr/>
        <p:txBody>
          <a:bodyPr>
            <a:normAutofit/>
          </a:bodyPr>
          <a:lstStyle/>
          <a:p>
            <a:pPr>
              <a:spcBef>
                <a:spcPts val="0"/>
              </a:spcBef>
            </a:pPr>
            <a:r>
              <a:rPr lang="en-US" dirty="0">
                <a:solidFill>
                  <a:srgbClr val="009BDA"/>
                </a:solidFill>
                <a:cs typeface="Arial" panose="020B0604020202020204" pitchFamily="34" charset="0"/>
              </a:rPr>
              <a:t>Sempra LNG is a partner in building a lower-carbon future</a:t>
            </a:r>
            <a:endParaRPr lang="en-US" dirty="0"/>
          </a:p>
          <a:p>
            <a:endParaRPr lang="en-US" dirty="0"/>
          </a:p>
        </p:txBody>
      </p:sp>
      <p:cxnSp>
        <p:nvCxnSpPr>
          <p:cNvPr id="14" name="Straight Connector 13">
            <a:extLst>
              <a:ext uri="{FF2B5EF4-FFF2-40B4-BE49-F238E27FC236}">
                <a16:creationId xmlns:a16="http://schemas.microsoft.com/office/drawing/2014/main" id="{37A59266-0C72-4EAB-A900-DF299719C702}"/>
              </a:ext>
            </a:extLst>
          </p:cNvPr>
          <p:cNvCxnSpPr>
            <a:cxnSpLocks/>
          </p:cNvCxnSpPr>
          <p:nvPr/>
        </p:nvCxnSpPr>
        <p:spPr>
          <a:xfrm>
            <a:off x="6006922" y="2247901"/>
            <a:ext cx="0" cy="328655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070B647B-D8C1-4CA9-9F58-440381CF4AF2}"/>
              </a:ext>
            </a:extLst>
          </p:cNvPr>
          <p:cNvSpPr/>
          <p:nvPr/>
        </p:nvSpPr>
        <p:spPr>
          <a:xfrm>
            <a:off x="1788966" y="2158127"/>
            <a:ext cx="4114800" cy="2739211"/>
          </a:xfrm>
          <a:prstGeom prst="rect">
            <a:avLst/>
          </a:prstGeom>
        </p:spPr>
        <p:txBody>
          <a:bodyPr wrap="square">
            <a:spAutoFit/>
          </a:bodyPr>
          <a:lstStyle/>
          <a:p>
            <a:pPr marL="213995" indent="-213995">
              <a:spcAft>
                <a:spcPts val="1800"/>
              </a:spcAft>
              <a:buClr>
                <a:schemeClr val="accent2"/>
              </a:buClr>
              <a:buSzPct val="120000"/>
              <a:buFont typeface="Wingdings" panose="05000000000000000000" pitchFamily="2" charset="2"/>
              <a:buChar char="§"/>
            </a:pPr>
            <a:r>
              <a:rPr lang="en-US" sz="1400" kern="0" dirty="0">
                <a:solidFill>
                  <a:srgbClr val="555555"/>
                </a:solidFill>
              </a:rPr>
              <a:t>Answer European call to reduce carbon emissions</a:t>
            </a:r>
            <a:endParaRPr lang="en-US" dirty="0"/>
          </a:p>
          <a:p>
            <a:pPr marL="213995" indent="-213995">
              <a:spcAft>
                <a:spcPts val="1800"/>
              </a:spcAft>
              <a:buClr>
                <a:schemeClr val="accent2"/>
              </a:buClr>
              <a:buSzPct val="120000"/>
              <a:buFont typeface="Wingdings" panose="05000000000000000000" pitchFamily="2" charset="2"/>
              <a:buChar char="§"/>
            </a:pPr>
            <a:r>
              <a:rPr lang="en-US" sz="1400" kern="0" dirty="0">
                <a:solidFill>
                  <a:srgbClr val="555555"/>
                </a:solidFill>
              </a:rPr>
              <a:t>Major investment in low-carbon energy, including solar and wind generation capacity</a:t>
            </a:r>
            <a:endParaRPr lang="en-US" sz="1400" kern="0" dirty="0">
              <a:solidFill>
                <a:srgbClr val="555555"/>
              </a:solidFill>
              <a:cs typeface="Calibri"/>
            </a:endParaRPr>
          </a:p>
          <a:p>
            <a:pPr marL="213995" indent="-213995">
              <a:spcAft>
                <a:spcPts val="1800"/>
              </a:spcAft>
              <a:buClr>
                <a:schemeClr val="accent2"/>
              </a:buClr>
              <a:buSzPct val="120000"/>
              <a:buFont typeface="Wingdings" panose="05000000000000000000" pitchFamily="2" charset="2"/>
              <a:buChar char="§"/>
            </a:pPr>
            <a:r>
              <a:rPr lang="en-US" sz="1400" kern="0" dirty="0">
                <a:solidFill>
                  <a:srgbClr val="555555"/>
                </a:solidFill>
              </a:rPr>
              <a:t>Natural gas seen as bridging fuel (as a base fuel and to complement renewables)</a:t>
            </a:r>
          </a:p>
          <a:p>
            <a:pPr marL="213995" indent="-213995">
              <a:spcAft>
                <a:spcPts val="1800"/>
              </a:spcAft>
              <a:buClr>
                <a:schemeClr val="accent2"/>
              </a:buClr>
              <a:buSzPct val="120000"/>
              <a:buFont typeface="Wingdings" panose="05000000000000000000" pitchFamily="2" charset="2"/>
              <a:buChar char="§"/>
            </a:pPr>
            <a:r>
              <a:rPr lang="en-US" sz="1400" kern="0" dirty="0">
                <a:solidFill>
                  <a:srgbClr val="555555"/>
                </a:solidFill>
              </a:rPr>
              <a:t>Expanding LNG and natural gas import infrastructure</a:t>
            </a:r>
            <a:endParaRPr lang="en-US" sz="1400" kern="0" dirty="0">
              <a:solidFill>
                <a:srgbClr val="555555"/>
              </a:solidFill>
              <a:cs typeface="Calibri"/>
            </a:endParaRPr>
          </a:p>
          <a:p>
            <a:pPr marL="214313" indent="-214313">
              <a:spcAft>
                <a:spcPts val="1800"/>
              </a:spcAft>
              <a:buClr>
                <a:schemeClr val="accent2"/>
              </a:buClr>
              <a:buSzPct val="120000"/>
              <a:buFont typeface="Wingdings" panose="05000000000000000000" pitchFamily="2" charset="2"/>
              <a:buChar char="§"/>
            </a:pPr>
            <a:endParaRPr lang="en-US" sz="1400" kern="0" dirty="0">
              <a:solidFill>
                <a:srgbClr val="555555"/>
              </a:solidFill>
              <a:latin typeface="+mj-lt"/>
            </a:endParaRPr>
          </a:p>
        </p:txBody>
      </p:sp>
      <p:sp>
        <p:nvSpPr>
          <p:cNvPr id="16" name="Rectangle 15">
            <a:extLst>
              <a:ext uri="{FF2B5EF4-FFF2-40B4-BE49-F238E27FC236}">
                <a16:creationId xmlns:a16="http://schemas.microsoft.com/office/drawing/2014/main" id="{3170A1F2-98AF-42AD-B417-42F9590B4EF5}"/>
              </a:ext>
            </a:extLst>
          </p:cNvPr>
          <p:cNvSpPr/>
          <p:nvPr/>
        </p:nvSpPr>
        <p:spPr>
          <a:xfrm>
            <a:off x="6185079" y="2158127"/>
            <a:ext cx="4114800" cy="2569934"/>
          </a:xfrm>
          <a:prstGeom prst="rect">
            <a:avLst/>
          </a:prstGeom>
        </p:spPr>
        <p:txBody>
          <a:bodyPr wrap="square">
            <a:spAutoFit/>
          </a:bodyPr>
          <a:lstStyle/>
          <a:p>
            <a:pPr marL="325755" indent="-257175">
              <a:spcAft>
                <a:spcPts val="1350"/>
              </a:spcAft>
              <a:buClr>
                <a:schemeClr val="accent2"/>
              </a:buClr>
              <a:buFont typeface="Wingdings" panose="05000000000000000000" pitchFamily="2" charset="2"/>
              <a:buChar char="§"/>
            </a:pPr>
            <a:r>
              <a:rPr lang="en-US" sz="1400" dirty="0">
                <a:solidFill>
                  <a:srgbClr val="555555"/>
                </a:solidFill>
                <a:cs typeface="Calibri"/>
              </a:rPr>
              <a:t>Answering state, federal and global call to reduce carbon emissions, working in partnership with constituents</a:t>
            </a:r>
          </a:p>
          <a:p>
            <a:pPr marL="325755" indent="-257175">
              <a:spcAft>
                <a:spcPts val="1350"/>
              </a:spcAft>
              <a:buClr>
                <a:schemeClr val="accent2"/>
              </a:buClr>
              <a:buFont typeface="Wingdings" panose="05000000000000000000" pitchFamily="2" charset="2"/>
              <a:buChar char="§"/>
            </a:pPr>
            <a:r>
              <a:rPr lang="en-US" sz="1400" dirty="0">
                <a:solidFill>
                  <a:srgbClr val="555555"/>
                </a:solidFill>
                <a:cs typeface="Calibri"/>
              </a:rPr>
              <a:t>Developing and operating LNG export projects to meet global demand with the ability to expand our facilities with demand growth</a:t>
            </a:r>
          </a:p>
          <a:p>
            <a:pPr marL="325755" indent="-257175">
              <a:spcAft>
                <a:spcPts val="1350"/>
              </a:spcAft>
              <a:buClr>
                <a:schemeClr val="accent2"/>
              </a:buClr>
              <a:buFont typeface="Wingdings" panose="05000000000000000000" pitchFamily="2" charset="2"/>
              <a:buChar char="§"/>
            </a:pPr>
            <a:r>
              <a:rPr lang="en-US" sz="1400" dirty="0">
                <a:solidFill>
                  <a:srgbClr val="555555"/>
                </a:solidFill>
                <a:cs typeface="Calibri"/>
              </a:rPr>
              <a:t>Committed to a sustainable energy future and sustainable LNG</a:t>
            </a:r>
          </a:p>
          <a:p>
            <a:pPr marL="325755" indent="-257175">
              <a:spcAft>
                <a:spcPts val="1350"/>
              </a:spcAft>
              <a:buClr>
                <a:schemeClr val="accent2"/>
              </a:buClr>
              <a:buFont typeface="Wingdings" panose="05000000000000000000" pitchFamily="2" charset="2"/>
              <a:buChar char="§"/>
            </a:pPr>
            <a:endParaRPr lang="en-US" sz="1400" dirty="0">
              <a:solidFill>
                <a:srgbClr val="555555"/>
              </a:solidFill>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EBE422B3-5066-4C00-B6C4-E4CE5650626B}"/>
              </a:ext>
            </a:extLst>
          </p:cNvPr>
          <p:cNvSpPr/>
          <p:nvPr/>
        </p:nvSpPr>
        <p:spPr>
          <a:xfrm>
            <a:off x="2248250" y="1691505"/>
            <a:ext cx="3229761" cy="369332"/>
          </a:xfrm>
          <a:prstGeom prst="rect">
            <a:avLst/>
          </a:prstGeom>
        </p:spPr>
        <p:txBody>
          <a:bodyPr wrap="square">
            <a:spAutoFit/>
          </a:bodyPr>
          <a:lstStyle/>
          <a:p>
            <a:pPr marL="68580" algn="ctr" defTabSz="685800"/>
            <a:r>
              <a:rPr lang="en-US" b="1" dirty="0">
                <a:solidFill>
                  <a:srgbClr val="001C70"/>
                </a:solidFill>
                <a:latin typeface="Calibri Light" panose="020F0302020204030204" pitchFamily="34" charset="0"/>
                <a:cs typeface="Calibri Light" panose="020F0302020204030204" pitchFamily="34" charset="0"/>
              </a:rPr>
              <a:t>Poland: Energy Path Forward</a:t>
            </a:r>
            <a:endParaRPr lang="en-US" sz="1200" b="1" dirty="0">
              <a:solidFill>
                <a:srgbClr val="001C70"/>
              </a:solidFill>
              <a:latin typeface="Calibri Light" panose="020F0302020204030204" pitchFamily="34" charset="0"/>
              <a:cs typeface="Calibri Light" panose="020F0302020204030204" pitchFamily="34" charset="0"/>
            </a:endParaRPr>
          </a:p>
        </p:txBody>
      </p:sp>
      <p:sp>
        <p:nvSpPr>
          <p:cNvPr id="18" name="Rectangle 17">
            <a:extLst>
              <a:ext uri="{FF2B5EF4-FFF2-40B4-BE49-F238E27FC236}">
                <a16:creationId xmlns:a16="http://schemas.microsoft.com/office/drawing/2014/main" id="{4EC854CC-428F-4B94-96BF-B1DE166DD28E}"/>
              </a:ext>
            </a:extLst>
          </p:cNvPr>
          <p:cNvSpPr/>
          <p:nvPr/>
        </p:nvSpPr>
        <p:spPr>
          <a:xfrm>
            <a:off x="6960659" y="1695352"/>
            <a:ext cx="2476512" cy="369332"/>
          </a:xfrm>
          <a:prstGeom prst="rect">
            <a:avLst/>
          </a:prstGeom>
        </p:spPr>
        <p:txBody>
          <a:bodyPr wrap="square">
            <a:spAutoFit/>
          </a:bodyPr>
          <a:lstStyle/>
          <a:p>
            <a:pPr marL="68580" algn="ctr" defTabSz="685800"/>
            <a:r>
              <a:rPr lang="en-US" sz="1800" b="1" dirty="0">
                <a:solidFill>
                  <a:srgbClr val="001C70"/>
                </a:solidFill>
                <a:latin typeface="Calibri Light" panose="020F0302020204030204" pitchFamily="34" charset="0"/>
                <a:cs typeface="Calibri Light" panose="020F0302020204030204" pitchFamily="34" charset="0"/>
              </a:rPr>
              <a:t>Sempra LNG Experience</a:t>
            </a:r>
          </a:p>
        </p:txBody>
      </p:sp>
    </p:spTree>
    <p:extLst>
      <p:ext uri="{BB962C8B-B14F-4D97-AF65-F5344CB8AC3E}">
        <p14:creationId xmlns:p14="http://schemas.microsoft.com/office/powerpoint/2010/main" val="19967920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56A3A-F402-4BA0-8DCC-F9F9C1A0FB0A}"/>
              </a:ext>
            </a:extLst>
          </p:cNvPr>
          <p:cNvSpPr>
            <a:spLocks noGrp="1"/>
          </p:cNvSpPr>
          <p:nvPr>
            <p:ph type="title"/>
          </p:nvPr>
        </p:nvSpPr>
        <p:spPr/>
        <p:txBody>
          <a:bodyPr/>
          <a:lstStyle/>
          <a:p>
            <a:r>
              <a:rPr lang="en-US" sz="3200" dirty="0"/>
              <a:t>Sempra LNG | In the Energy Transition</a:t>
            </a:r>
            <a:endParaRPr lang="en-US" dirty="0"/>
          </a:p>
        </p:txBody>
      </p:sp>
      <p:sp>
        <p:nvSpPr>
          <p:cNvPr id="5" name="Slide Number Placeholder 4">
            <a:extLst>
              <a:ext uri="{FF2B5EF4-FFF2-40B4-BE49-F238E27FC236}">
                <a16:creationId xmlns:a16="http://schemas.microsoft.com/office/drawing/2014/main" id="{46E9E9E5-F3EC-40ED-8462-F54E5C773069}"/>
              </a:ext>
            </a:extLst>
          </p:cNvPr>
          <p:cNvSpPr>
            <a:spLocks noGrp="1"/>
          </p:cNvSpPr>
          <p:nvPr>
            <p:ph type="sldNum" sz="quarter" idx="16"/>
          </p:nvPr>
        </p:nvSpPr>
        <p:spPr/>
        <p:txBody>
          <a:bodyPr/>
          <a:lstStyle/>
          <a:p>
            <a:fld id="{48DFB9AE-CD3E-2F48-AAED-9C6034C3B865}" type="slidenum">
              <a:rPr lang="en-US" smtClean="0"/>
              <a:t>12</a:t>
            </a:fld>
            <a:endParaRPr lang="en-US"/>
          </a:p>
        </p:txBody>
      </p:sp>
      <p:sp>
        <p:nvSpPr>
          <p:cNvPr id="6" name="Text Placeholder 5">
            <a:extLst>
              <a:ext uri="{FF2B5EF4-FFF2-40B4-BE49-F238E27FC236}">
                <a16:creationId xmlns:a16="http://schemas.microsoft.com/office/drawing/2014/main" id="{1B67560A-2E6A-4D51-BC65-2B5D9DD880E3}"/>
              </a:ext>
            </a:extLst>
          </p:cNvPr>
          <p:cNvSpPr>
            <a:spLocks noGrp="1"/>
          </p:cNvSpPr>
          <p:nvPr>
            <p:ph type="body" sz="quarter" idx="17"/>
          </p:nvPr>
        </p:nvSpPr>
        <p:spPr/>
        <p:txBody>
          <a:bodyPr>
            <a:normAutofit/>
          </a:bodyPr>
          <a:lstStyle/>
          <a:p>
            <a:pPr>
              <a:spcBef>
                <a:spcPts val="0"/>
              </a:spcBef>
            </a:pPr>
            <a:r>
              <a:rPr lang="en-US" dirty="0">
                <a:solidFill>
                  <a:srgbClr val="009BDA"/>
                </a:solidFill>
                <a:cs typeface="Arial" panose="020B0604020202020204" pitchFamily="34" charset="0"/>
              </a:rPr>
              <a:t>Accessing abundant US natural gas to partner in the global energy transformation  </a:t>
            </a:r>
            <a:endParaRPr lang="en-US" dirty="0"/>
          </a:p>
          <a:p>
            <a:endParaRPr lang="en-US" dirty="0"/>
          </a:p>
        </p:txBody>
      </p:sp>
      <p:pic>
        <p:nvPicPr>
          <p:cNvPr id="10" name="Picture 9" descr="A picture containing text, map&#10;&#10;Description automatically generated">
            <a:extLst>
              <a:ext uri="{FF2B5EF4-FFF2-40B4-BE49-F238E27FC236}">
                <a16:creationId xmlns:a16="http://schemas.microsoft.com/office/drawing/2014/main" id="{88C2F9AC-ABD9-4348-826F-F2F14162036F}"/>
              </a:ext>
            </a:extLst>
          </p:cNvPr>
          <p:cNvPicPr>
            <a:picLocks noChangeAspect="1"/>
          </p:cNvPicPr>
          <p:nvPr/>
        </p:nvPicPr>
        <p:blipFill rotWithShape="1">
          <a:blip r:embed="rId2"/>
          <a:srcRect t="7582"/>
          <a:stretch/>
        </p:blipFill>
        <p:spPr>
          <a:xfrm>
            <a:off x="3271707" y="1952022"/>
            <a:ext cx="5101172" cy="4714380"/>
          </a:xfrm>
          <a:prstGeom prst="rect">
            <a:avLst/>
          </a:prstGeom>
        </p:spPr>
      </p:pic>
      <p:sp>
        <p:nvSpPr>
          <p:cNvPr id="11" name="Rectangle 10">
            <a:extLst>
              <a:ext uri="{FF2B5EF4-FFF2-40B4-BE49-F238E27FC236}">
                <a16:creationId xmlns:a16="http://schemas.microsoft.com/office/drawing/2014/main" id="{028B8267-7504-46B5-AC9F-7F28EB64811F}"/>
              </a:ext>
            </a:extLst>
          </p:cNvPr>
          <p:cNvSpPr/>
          <p:nvPr/>
        </p:nvSpPr>
        <p:spPr>
          <a:xfrm>
            <a:off x="3271707" y="1599214"/>
            <a:ext cx="5101172" cy="395220"/>
          </a:xfrm>
          <a:prstGeom prst="rect">
            <a:avLst/>
          </a:prstGeom>
          <a:solidFill>
            <a:srgbClr val="D9D9D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595959"/>
                </a:solidFill>
                <a:latin typeface="Calibri Light" panose="020F0302020204030204" pitchFamily="34" charset="0"/>
                <a:cs typeface="Calibri Light" panose="020F0302020204030204" pitchFamily="34" charset="0"/>
              </a:rPr>
              <a:t>Sempra LNG’s North American LNG Platform</a:t>
            </a:r>
            <a:endParaRPr lang="en-US" sz="1200" b="1" baseline="60000" dirty="0">
              <a:solidFill>
                <a:srgbClr val="595959"/>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04040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DF62A3-E64C-4960-9C04-A677ADBC2060}"/>
              </a:ext>
            </a:extLst>
          </p:cNvPr>
          <p:cNvSpPr>
            <a:spLocks noGrp="1"/>
          </p:cNvSpPr>
          <p:nvPr>
            <p:ph type="body" sz="quarter" idx="10"/>
          </p:nvPr>
        </p:nvSpPr>
        <p:spPr>
          <a:xfrm>
            <a:off x="352426" y="1506537"/>
            <a:ext cx="11483974" cy="5183511"/>
          </a:xfrm>
        </p:spPr>
        <p:txBody>
          <a:bodyPr>
            <a:normAutofit fontScale="62500" lnSpcReduction="20000"/>
          </a:bodyPr>
          <a:lstStyle/>
          <a:p>
            <a:r>
              <a:rPr lang="en-US" b="0" dirty="0">
                <a:solidFill>
                  <a:srgbClr val="646E7B"/>
                </a:solidFill>
              </a:rPr>
              <a:t>This presentation contains statements that are not historical fact and constitute forward-looking statements within the meaning of the Private Securities Litigation Reform Act of 1995. Forward-looking statements are based on assumptions with respect to the future, involve risks and uncertainties, and are not guarantees of performance. Future results may differ materially from those expressed in the forward- looking statements. These forward-looking statements represent our estimates and assumptions only as of August 5, 2020. We assume no obligation to update or revise any forward-looking statement as a result of new information, future events or other factors. In this presentation, forward-looking statements can be identified by words such as “believes,” “expects,” “anticipates,” “plans,” “estimates,” “projects,” “forecasts,” ”should,” could,” “would,” “will,” “confident,” “may,” “can,” “potential,” “possible,” “proposed,” “target,” “pursue,” “outlook,” “maintain,” or similar expressions, or when we discuss our guidance, strategy, goals, vision, mission, opportunities, projections or intentions. Factors, among others, that could cause our actual results and future actions to differ materially from those described in any forward-looking statements include risks and uncertainties relating to: California wildfires and the risk that we may be found liable for damages regardless of fault and the risk that we may not be able to recover any such costs from insurance, the wildfire fund established by California Assembly Bill 1054 or in rates from customers; decisions, investigations, regulations, issuances of permits and other authorizations, renewal of franchises, and other actions by (i) the </a:t>
            </a:r>
            <a:r>
              <a:rPr lang="en-US" b="0" dirty="0" err="1">
                <a:solidFill>
                  <a:srgbClr val="646E7B"/>
                </a:solidFill>
              </a:rPr>
              <a:t>Comisión</a:t>
            </a:r>
            <a:r>
              <a:rPr lang="en-US" b="0" dirty="0">
                <a:solidFill>
                  <a:srgbClr val="646E7B"/>
                </a:solidFill>
              </a:rPr>
              <a:t> Federal de </a:t>
            </a:r>
            <a:r>
              <a:rPr lang="en-US" b="0" dirty="0" err="1">
                <a:solidFill>
                  <a:srgbClr val="646E7B"/>
                </a:solidFill>
              </a:rPr>
              <a:t>Electricidad</a:t>
            </a:r>
            <a:r>
              <a:rPr lang="en-US" b="0" dirty="0">
                <a:solidFill>
                  <a:srgbClr val="646E7B"/>
                </a:solidFill>
              </a:rPr>
              <a:t>, California Public Utilities Commission (CPUC), U.S. Department of Energy, Public Utility Commission of Texas, and other regulatory and governmental bodies and (ii) states, cities, counties and other jurisdictions in the U.S., Mexico and other countries in which we operate or do business; the success of business development efforts, construction projects and major acquisitions and divestitures, including risks in (i) the ability to make a final investment decision and completing construction projects on schedule and budget, (ii) obtaining the consent of partners, (iii) counterparties’ financial or other ability to fulfill contractual commitments, (iv) the ability to complete contemplated acquisitions, and (v) the ability to realize anticipated benefits from any of these efforts once completed; the impact of the COVID-19 pandemic on our (i) ability to commence and complete capital and other projects and obtain regulatory approvals, (ii) supply chain and current and prospective counterparties, contractors, customers, employees and partners, (iii) liquidity, resulting from bill payment challenges experienced by our customers, including in connection with a CPUC-ordered suspension of service disconnections, decreased stability and accessibility of the capital markets and other factors, and (iv) ability to sustain operations and satisfy compliance requirements due to social distancing measures or if employee absenteeism were to increase significantly; the resolution of civil and criminal litigation, regulatory inquiries, investigations and proceedings, and arbitrations; actions by credit rating agencies to downgrade our credit ratings or to place those ratings on negative outlook and our ability to borrow at favorable interest rates; moves to reduce or eliminate reliance on natural gas and the impact of the extreme volatility and unprecedented decline of oil prices on our businesses and development projects; weather, natural disasters, accidents, equipment failures, computer system outages and other events that disrupt our operations, damage our facilities and systems, cause the release of harmful materials, cause fires and subject us to liability for property damage or personal injuries, fines and penalties, some of which may not be covered by insurance (including costs in excess of applicable policy limits), may be disputed by insurers or may otherwise not be recoverable through regulatory mechanisms or may impact our ability to obtain satisfactory levels of affordable insurance; the availability of electric power and natural gas and natural gas storage capacity, including disruptions caused by failures in the transmission grid, limitations on the withdrawal or injection of natural gas from or into storage facilities, and equipment failures; cybersecurity threats to the energy grid, storage and pipeline infrastructure, the information and systems used to operate our businesses, and the confidentiality of our proprietary information and the personal information of our customers and employees; expropriation of assets, the failure of foreign governments and state-owned entities to honor the terms of contracts, and property disputes; the impact at San Diego Gas &amp; Electric Company (SDG&amp;E) on competitive customer rates and reliability due to the growth in distributed and local power generation, including from departing retail load resulting from customers transferring to Direct Access, Community Choice Aggregation or other forms of distributed or local power generation, and the risk of nonrecovery for stranded assets and contractual obligations; Oncor Electric Delivery Company LLC’s (Oncor) ability to eliminate or reduce its quarterly dividends due to regulatory and governance requirements and commitments, including by actions of Oncor’s independent directors or a minority member director; volatility in foreign currency exchange, interest and inflation rates and commodity prices and our ability to effectively hedge the risk of such volatility; changes in trade policies, laws and regulations, including tariffs and revisions to or replacement of international trade agreements, such as the newly effective United States-Mexico-Canada Agreement, that may increase our costs or impair our ability to resolve trade disputes; the impact of changes to U.S. federal and state and foreign tax laws and our ability to mitigate adverse impacts; and other uncertainties, some of which may be difficult to predict and are beyond our control. These risks and uncertainties are further discussed in the reports that Sempra Energy has filed with the U.S. Securities and Exchange Commission (SEC). These reports are available through the EDGAR system free-of-charge on the SEC's website, www.sec.gov, and on the company's website, www.sempra.com. Investors should not rely unduly on any forward-looking statements. Sempra North American Infrastructure, Sempra LNG, Sempra Mexico, Sempra Texas Utilities, Oncor and </a:t>
            </a:r>
            <a:r>
              <a:rPr lang="en-US" b="0" dirty="0" err="1">
                <a:solidFill>
                  <a:srgbClr val="646E7B"/>
                </a:solidFill>
              </a:rPr>
              <a:t>Infraestructura</a:t>
            </a:r>
            <a:r>
              <a:rPr lang="en-US" b="0" dirty="0">
                <a:solidFill>
                  <a:srgbClr val="646E7B"/>
                </a:solidFill>
              </a:rPr>
              <a:t> </a:t>
            </a:r>
            <a:r>
              <a:rPr lang="en-US" b="0" dirty="0" err="1">
                <a:solidFill>
                  <a:srgbClr val="646E7B"/>
                </a:solidFill>
              </a:rPr>
              <a:t>Energética</a:t>
            </a:r>
            <a:r>
              <a:rPr lang="en-US" b="0" dirty="0">
                <a:solidFill>
                  <a:srgbClr val="646E7B"/>
                </a:solidFill>
              </a:rPr>
              <a:t> Nova, S.A.B. de C.V. (</a:t>
            </a:r>
            <a:r>
              <a:rPr lang="en-US" b="0" dirty="0" err="1">
                <a:solidFill>
                  <a:srgbClr val="646E7B"/>
                </a:solidFill>
              </a:rPr>
              <a:t>IEnova</a:t>
            </a:r>
            <a:r>
              <a:rPr lang="en-US" b="0" dirty="0">
                <a:solidFill>
                  <a:srgbClr val="646E7B"/>
                </a:solidFill>
              </a:rPr>
              <a:t>) are not the same companies as the California utilities, SDG&amp;E or Southern California Gas Company, and Sempra North American Infrastructure, Sempra LNG, Sempra Mexico, Sempra Texas Utilities, Oncor and </a:t>
            </a:r>
            <a:r>
              <a:rPr lang="en-US" b="0" dirty="0" err="1">
                <a:solidFill>
                  <a:srgbClr val="646E7B"/>
                </a:solidFill>
              </a:rPr>
              <a:t>IEnova</a:t>
            </a:r>
            <a:r>
              <a:rPr lang="en-US" b="0" dirty="0">
                <a:solidFill>
                  <a:srgbClr val="646E7B"/>
                </a:solidFill>
              </a:rPr>
              <a:t> are not regulated by the CPUC.</a:t>
            </a:r>
          </a:p>
          <a:p>
            <a:endParaRPr lang="en-US" dirty="0">
              <a:solidFill>
                <a:srgbClr val="646E7B"/>
              </a:solidFill>
            </a:endParaRPr>
          </a:p>
        </p:txBody>
      </p:sp>
      <p:sp>
        <p:nvSpPr>
          <p:cNvPr id="3" name="Title 2">
            <a:extLst>
              <a:ext uri="{FF2B5EF4-FFF2-40B4-BE49-F238E27FC236}">
                <a16:creationId xmlns:a16="http://schemas.microsoft.com/office/drawing/2014/main" id="{81803874-7879-4492-B75E-06C823A8A786}"/>
              </a:ext>
            </a:extLst>
          </p:cNvPr>
          <p:cNvSpPr>
            <a:spLocks noGrp="1"/>
          </p:cNvSpPr>
          <p:nvPr>
            <p:ph type="title"/>
          </p:nvPr>
        </p:nvSpPr>
        <p:spPr/>
        <p:txBody>
          <a:bodyPr/>
          <a:lstStyle/>
          <a:p>
            <a:r>
              <a:rPr lang="en-US" dirty="0"/>
              <a:t>Information Regarding Forward-Looking Statements</a:t>
            </a:r>
          </a:p>
        </p:txBody>
      </p:sp>
      <p:sp>
        <p:nvSpPr>
          <p:cNvPr id="5" name="Slide Number Placeholder 3">
            <a:extLst>
              <a:ext uri="{FF2B5EF4-FFF2-40B4-BE49-F238E27FC236}">
                <a16:creationId xmlns:a16="http://schemas.microsoft.com/office/drawing/2014/main" id="{8F79E087-68E1-4F9F-A15F-BE896C5CAD89}"/>
              </a:ext>
            </a:extLst>
          </p:cNvPr>
          <p:cNvSpPr txBox="1">
            <a:spLocks/>
          </p:cNvSpPr>
          <p:nvPr/>
        </p:nvSpPr>
        <p:spPr>
          <a:xfrm>
            <a:off x="11457774" y="6253142"/>
            <a:ext cx="489095" cy="50419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8DFB9AE-CD3E-2F48-AAED-9C6034C3B865}" type="slidenum">
              <a:rPr lang="en-US" sz="900" smtClean="0">
                <a:latin typeface="Calibri Light" panose="020F0302020204030204" pitchFamily="34" charset="0"/>
                <a:cs typeface="Calibri Light" panose="020F0302020204030204" pitchFamily="34" charset="0"/>
              </a:rPr>
              <a:pPr algn="r"/>
              <a:t>2</a:t>
            </a:fld>
            <a:endParaRPr lang="en-US" sz="9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8648311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D78C7-8907-440D-9228-49F50611041E}"/>
              </a:ext>
            </a:extLst>
          </p:cNvPr>
          <p:cNvSpPr>
            <a:spLocks noGrp="1"/>
          </p:cNvSpPr>
          <p:nvPr>
            <p:ph type="title"/>
          </p:nvPr>
        </p:nvSpPr>
        <p:spPr/>
        <p:txBody>
          <a:bodyPr/>
          <a:lstStyle/>
          <a:p>
            <a:r>
              <a:rPr lang="en-US" dirty="0"/>
              <a:t>North America’s Premier Energy Infrastructure Company</a:t>
            </a:r>
          </a:p>
        </p:txBody>
      </p:sp>
      <p:sp>
        <p:nvSpPr>
          <p:cNvPr id="4" name="Slide Number Placeholder 3">
            <a:extLst>
              <a:ext uri="{FF2B5EF4-FFF2-40B4-BE49-F238E27FC236}">
                <a16:creationId xmlns:a16="http://schemas.microsoft.com/office/drawing/2014/main" id="{2A7FCEEA-AD44-4364-A510-55072C9BD9F8}"/>
              </a:ext>
            </a:extLst>
          </p:cNvPr>
          <p:cNvSpPr>
            <a:spLocks noGrp="1"/>
          </p:cNvSpPr>
          <p:nvPr>
            <p:ph type="sldNum" sz="quarter" idx="13"/>
          </p:nvPr>
        </p:nvSpPr>
        <p:spPr/>
        <p:txBody>
          <a:bodyPr/>
          <a:lstStyle/>
          <a:p>
            <a:fld id="{48DFB9AE-CD3E-2F48-AAED-9C6034C3B865}" type="slidenum">
              <a:rPr lang="en-US" smtClean="0"/>
              <a:t>3</a:t>
            </a:fld>
            <a:endParaRPr lang="en-US" dirty="0"/>
          </a:p>
        </p:txBody>
      </p:sp>
      <p:sp>
        <p:nvSpPr>
          <p:cNvPr id="6" name="Rectangle 5">
            <a:extLst>
              <a:ext uri="{FF2B5EF4-FFF2-40B4-BE49-F238E27FC236}">
                <a16:creationId xmlns:a16="http://schemas.microsoft.com/office/drawing/2014/main" id="{FB5AB958-79CF-4A94-A9FD-4F26475A64CA}"/>
              </a:ext>
            </a:extLst>
          </p:cNvPr>
          <p:cNvSpPr/>
          <p:nvPr/>
        </p:nvSpPr>
        <p:spPr>
          <a:xfrm>
            <a:off x="4803992" y="4293168"/>
            <a:ext cx="5950694" cy="1251956"/>
          </a:xfrm>
          <a:prstGeom prst="rect">
            <a:avLst/>
          </a:prstGeom>
          <a:solidFill>
            <a:srgbClr val="D9D9D9">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744A58B5-BDDD-470D-B481-0D5CCAA72934}"/>
              </a:ext>
            </a:extLst>
          </p:cNvPr>
          <p:cNvSpPr/>
          <p:nvPr/>
        </p:nvSpPr>
        <p:spPr>
          <a:xfrm>
            <a:off x="6275106" y="1982103"/>
            <a:ext cx="4579453" cy="2044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marL="137160" indent="-137160">
              <a:spcAft>
                <a:spcPts val="1200"/>
              </a:spcAft>
              <a:buClr>
                <a:srgbClr val="0092D4"/>
              </a:buClr>
              <a:buSzPct val="100000"/>
              <a:buFont typeface="Wingdings" panose="05000000000000000000" pitchFamily="2" charset="2"/>
              <a:buChar char="§"/>
            </a:pPr>
            <a:r>
              <a:rPr lang="en-US" sz="1200" dirty="0">
                <a:solidFill>
                  <a:schemeClr val="tx1"/>
                </a:solidFill>
              </a:rPr>
              <a:t>Regulated natural gas and electric utilities</a:t>
            </a:r>
          </a:p>
          <a:p>
            <a:pPr marL="137160" indent="-137160">
              <a:spcAft>
                <a:spcPts val="1200"/>
              </a:spcAft>
              <a:buClr>
                <a:srgbClr val="0092D4"/>
              </a:buClr>
              <a:buSzPct val="100000"/>
              <a:buFont typeface="Wingdings" panose="05000000000000000000" pitchFamily="2" charset="2"/>
              <a:buChar char="§"/>
            </a:pPr>
            <a:r>
              <a:rPr lang="en-US" sz="1200" dirty="0">
                <a:solidFill>
                  <a:schemeClr val="tx1"/>
                </a:solidFill>
              </a:rPr>
              <a:t>Largest utility holding company in North America serving ~10% of the U.S. population </a:t>
            </a:r>
          </a:p>
          <a:p>
            <a:pPr marL="137160" indent="-137160">
              <a:spcAft>
                <a:spcPts val="1200"/>
              </a:spcAft>
              <a:buClr>
                <a:srgbClr val="0092D4"/>
              </a:buClr>
              <a:buSzPct val="100000"/>
              <a:buFont typeface="Wingdings" panose="05000000000000000000" pitchFamily="2" charset="2"/>
              <a:buChar char="§"/>
            </a:pPr>
            <a:r>
              <a:rPr lang="en-US" sz="1200" dirty="0">
                <a:solidFill>
                  <a:schemeClr val="tx1"/>
                </a:solidFill>
              </a:rPr>
              <a:t>One of the largest buyers of natural gas in the U.S.</a:t>
            </a:r>
          </a:p>
          <a:p>
            <a:pPr marL="137160" indent="-137160">
              <a:spcAft>
                <a:spcPts val="1200"/>
              </a:spcAft>
              <a:buClr>
                <a:srgbClr val="0092D4"/>
              </a:buClr>
              <a:buSzPct val="100000"/>
              <a:buFont typeface="Wingdings" panose="05000000000000000000" pitchFamily="2" charset="2"/>
              <a:buChar char="§"/>
            </a:pPr>
            <a:r>
              <a:rPr lang="en-US" sz="1200" dirty="0">
                <a:solidFill>
                  <a:schemeClr val="tx1"/>
                </a:solidFill>
              </a:rPr>
              <a:t>Operate 100,000 km of natural gas pipelines and 137 </a:t>
            </a:r>
            <a:r>
              <a:rPr lang="en-US" sz="1200" dirty="0" err="1">
                <a:solidFill>
                  <a:schemeClr val="tx1"/>
                </a:solidFill>
              </a:rPr>
              <a:t>Bcf</a:t>
            </a:r>
            <a:r>
              <a:rPr lang="en-US" sz="1200" dirty="0">
                <a:solidFill>
                  <a:schemeClr val="tx1"/>
                </a:solidFill>
              </a:rPr>
              <a:t> of underground natural gas storage</a:t>
            </a:r>
          </a:p>
        </p:txBody>
      </p:sp>
      <p:pic>
        <p:nvPicPr>
          <p:cNvPr id="8" name="Picture 12">
            <a:extLst>
              <a:ext uri="{FF2B5EF4-FFF2-40B4-BE49-F238E27FC236}">
                <a16:creationId xmlns:a16="http://schemas.microsoft.com/office/drawing/2014/main" id="{D013EFA9-4645-47CE-B3EC-EAAB0C84B4EB}"/>
              </a:ext>
            </a:extLst>
          </p:cNvPr>
          <p:cNvPicPr>
            <a:picLocks noChangeAspect="1"/>
          </p:cNvPicPr>
          <p:nvPr/>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l="24830" r="27367" b="39422"/>
          <a:stretch/>
        </p:blipFill>
        <p:spPr>
          <a:xfrm>
            <a:off x="5067280" y="2661078"/>
            <a:ext cx="850317" cy="511515"/>
          </a:xfrm>
          <a:prstGeom prst="rect">
            <a:avLst/>
          </a:prstGeom>
        </p:spPr>
      </p:pic>
      <p:pic>
        <p:nvPicPr>
          <p:cNvPr id="9" name="Picture 14">
            <a:extLst>
              <a:ext uri="{FF2B5EF4-FFF2-40B4-BE49-F238E27FC236}">
                <a16:creationId xmlns:a16="http://schemas.microsoft.com/office/drawing/2014/main" id="{056D0886-A463-4909-8EC5-1119DF45466C}"/>
              </a:ext>
            </a:extLst>
          </p:cNvPr>
          <p:cNvPicPr>
            <a:picLocks noChangeAspect="1"/>
          </p:cNvPicPr>
          <p:nvPr/>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t="16647" b="14455"/>
          <a:stretch/>
        </p:blipFill>
        <p:spPr>
          <a:xfrm>
            <a:off x="5105689" y="3300748"/>
            <a:ext cx="796308" cy="548640"/>
          </a:xfrm>
          <a:prstGeom prst="rect">
            <a:avLst/>
          </a:prstGeom>
        </p:spPr>
      </p:pic>
      <p:sp>
        <p:nvSpPr>
          <p:cNvPr id="10" name="Rectangle 9">
            <a:extLst>
              <a:ext uri="{FF2B5EF4-FFF2-40B4-BE49-F238E27FC236}">
                <a16:creationId xmlns:a16="http://schemas.microsoft.com/office/drawing/2014/main" id="{AF235ADB-DD42-4961-8FDA-F4E14882F150}"/>
              </a:ext>
            </a:extLst>
          </p:cNvPr>
          <p:cNvSpPr/>
          <p:nvPr/>
        </p:nvSpPr>
        <p:spPr>
          <a:xfrm>
            <a:off x="4722314" y="3974037"/>
            <a:ext cx="6132246" cy="2484097"/>
          </a:xfrm>
          <a:prstGeom prst="rect">
            <a:avLst/>
          </a:prstGeom>
          <a:noFill/>
          <a:ln>
            <a:solidFill>
              <a:srgbClr val="04A0D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400" b="1">
              <a:solidFill>
                <a:schemeClr val="tx1"/>
              </a:solidFill>
            </a:endParaRPr>
          </a:p>
        </p:txBody>
      </p:sp>
      <p:sp>
        <p:nvSpPr>
          <p:cNvPr id="11" name="Rectangle 10">
            <a:extLst>
              <a:ext uri="{FF2B5EF4-FFF2-40B4-BE49-F238E27FC236}">
                <a16:creationId xmlns:a16="http://schemas.microsoft.com/office/drawing/2014/main" id="{19BDFCAD-A07D-4262-9EEA-D85E9E8D1FD6}"/>
              </a:ext>
            </a:extLst>
          </p:cNvPr>
          <p:cNvSpPr/>
          <p:nvPr/>
        </p:nvSpPr>
        <p:spPr>
          <a:xfrm>
            <a:off x="6270379" y="4280148"/>
            <a:ext cx="4270622" cy="2227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37160" indent="-137160">
              <a:spcBef>
                <a:spcPts val="1000"/>
              </a:spcBef>
              <a:buClr>
                <a:schemeClr val="tx2"/>
              </a:buClr>
              <a:buSzPct val="100000"/>
              <a:buFont typeface="Wingdings" panose="05000000000000000000" pitchFamily="2" charset="2"/>
              <a:buChar char="§"/>
              <a:tabLst>
                <a:tab pos="165073" algn="l"/>
              </a:tabLst>
            </a:pPr>
            <a:r>
              <a:rPr lang="en-US" sz="1200" dirty="0">
                <a:solidFill>
                  <a:schemeClr val="tx1"/>
                </a:solidFill>
              </a:rPr>
              <a:t>45+ </a:t>
            </a:r>
            <a:r>
              <a:rPr lang="en-US" sz="1200" dirty="0" err="1">
                <a:solidFill>
                  <a:schemeClr val="tx1"/>
                </a:solidFill>
              </a:rPr>
              <a:t>Mtpa</a:t>
            </a:r>
            <a:r>
              <a:rPr lang="en-US" sz="1200" dirty="0">
                <a:solidFill>
                  <a:schemeClr val="tx1"/>
                </a:solidFill>
              </a:rPr>
              <a:t> of natural gas liquefaction under construction, development, or operation across three sites, with a significant platform for long-term growth of LNG supply </a:t>
            </a:r>
          </a:p>
          <a:p>
            <a:pPr marL="137160" indent="-137160">
              <a:spcBef>
                <a:spcPts val="1000"/>
              </a:spcBef>
              <a:buClr>
                <a:schemeClr val="tx2"/>
              </a:buClr>
              <a:buSzPct val="100000"/>
              <a:buFont typeface="Wingdings" panose="05000000000000000000" pitchFamily="2" charset="2"/>
              <a:buChar char="§"/>
              <a:tabLst>
                <a:tab pos="165073" algn="l"/>
              </a:tabLst>
            </a:pPr>
            <a:r>
              <a:rPr lang="en-US" sz="1200" dirty="0">
                <a:solidFill>
                  <a:schemeClr val="tx1"/>
                </a:solidFill>
              </a:rPr>
              <a:t>18 </a:t>
            </a:r>
            <a:r>
              <a:rPr lang="en-US" sz="1200" dirty="0" err="1">
                <a:solidFill>
                  <a:schemeClr val="tx1"/>
                </a:solidFill>
              </a:rPr>
              <a:t>Mtpa</a:t>
            </a:r>
            <a:r>
              <a:rPr lang="en-US" sz="1200" dirty="0">
                <a:solidFill>
                  <a:schemeClr val="tx1"/>
                </a:solidFill>
              </a:rPr>
              <a:t> of LNG regasification developed, owned and operated</a:t>
            </a:r>
          </a:p>
          <a:p>
            <a:pPr marL="137160" indent="-137160">
              <a:spcBef>
                <a:spcPts val="1000"/>
              </a:spcBef>
              <a:buClr>
                <a:schemeClr val="tx2"/>
              </a:buClr>
              <a:buSzPct val="100000"/>
              <a:buFont typeface="Wingdings" panose="05000000000000000000" pitchFamily="2" charset="2"/>
              <a:buChar char="§"/>
              <a:tabLst>
                <a:tab pos="165073" algn="l"/>
              </a:tabLst>
            </a:pPr>
            <a:r>
              <a:rPr lang="en-US" sz="1200" dirty="0">
                <a:solidFill>
                  <a:schemeClr val="tx1"/>
                </a:solidFill>
              </a:rPr>
              <a:t>$12+ Billion of LNG infrastructure developed over 15 years</a:t>
            </a:r>
          </a:p>
          <a:p>
            <a:pPr>
              <a:spcBef>
                <a:spcPts val="1000"/>
              </a:spcBef>
              <a:buClr>
                <a:schemeClr val="tx2"/>
              </a:buClr>
              <a:buSzPct val="100000"/>
              <a:tabLst>
                <a:tab pos="165073" algn="l"/>
              </a:tabLst>
            </a:pPr>
            <a:endParaRPr lang="en-US" sz="500" dirty="0">
              <a:solidFill>
                <a:schemeClr val="tx1"/>
              </a:solidFill>
            </a:endParaRPr>
          </a:p>
          <a:p>
            <a:pPr marL="137160" indent="-137160">
              <a:spcBef>
                <a:spcPts val="1000"/>
              </a:spcBef>
              <a:buClr>
                <a:schemeClr val="tx2"/>
              </a:buClr>
              <a:buSzPct val="100000"/>
              <a:buFont typeface="Wingdings" panose="05000000000000000000" pitchFamily="2" charset="2"/>
              <a:buChar char="§"/>
              <a:tabLst>
                <a:tab pos="165073" algn="l"/>
              </a:tabLst>
            </a:pPr>
            <a:r>
              <a:rPr lang="en-US" sz="1200" dirty="0">
                <a:solidFill>
                  <a:schemeClr val="tx1"/>
                </a:solidFill>
              </a:rPr>
              <a:t>Largest private energy company in Mexico with 20+ years of operations; publicly traded on Mexican stock exchange</a:t>
            </a:r>
          </a:p>
        </p:txBody>
      </p:sp>
      <p:pic>
        <p:nvPicPr>
          <p:cNvPr id="12" name="Picture 11">
            <a:extLst>
              <a:ext uri="{FF2B5EF4-FFF2-40B4-BE49-F238E27FC236}">
                <a16:creationId xmlns:a16="http://schemas.microsoft.com/office/drawing/2014/main" id="{1A7E06F4-722F-452F-BB74-F92729410ED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142792" y="2001713"/>
            <a:ext cx="770627" cy="531209"/>
          </a:xfrm>
          <a:prstGeom prst="rect">
            <a:avLst/>
          </a:prstGeom>
        </p:spPr>
      </p:pic>
      <p:pic>
        <p:nvPicPr>
          <p:cNvPr id="13" name="Picture 19">
            <a:extLst>
              <a:ext uri="{FF2B5EF4-FFF2-40B4-BE49-F238E27FC236}">
                <a16:creationId xmlns:a16="http://schemas.microsoft.com/office/drawing/2014/main" id="{4DD8EE4A-E61D-4511-90D7-AB0ED626CC9D}"/>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900554" y="5725588"/>
            <a:ext cx="1215738" cy="457200"/>
          </a:xfrm>
          <a:prstGeom prst="rect">
            <a:avLst/>
          </a:prstGeom>
          <a:solidFill>
            <a:schemeClr val="bg1"/>
          </a:solidFill>
        </p:spPr>
      </p:pic>
      <p:sp>
        <p:nvSpPr>
          <p:cNvPr id="14" name="Rectangle 13">
            <a:extLst>
              <a:ext uri="{FF2B5EF4-FFF2-40B4-BE49-F238E27FC236}">
                <a16:creationId xmlns:a16="http://schemas.microsoft.com/office/drawing/2014/main" id="{016319FA-94FF-42F9-859B-0447D1231BF6}"/>
              </a:ext>
            </a:extLst>
          </p:cNvPr>
          <p:cNvSpPr/>
          <p:nvPr/>
        </p:nvSpPr>
        <p:spPr>
          <a:xfrm>
            <a:off x="4723050" y="1694813"/>
            <a:ext cx="6131509" cy="234537"/>
          </a:xfrm>
          <a:prstGeom prst="rect">
            <a:avLst/>
          </a:prstGeom>
          <a:solidFill>
            <a:srgbClr val="0092D4"/>
          </a:solidFill>
          <a:ln>
            <a:solidFill>
              <a:srgbClr val="0092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Sempra Utilities</a:t>
            </a:r>
          </a:p>
        </p:txBody>
      </p:sp>
      <p:sp>
        <p:nvSpPr>
          <p:cNvPr id="15" name="Rectangle 14">
            <a:extLst>
              <a:ext uri="{FF2B5EF4-FFF2-40B4-BE49-F238E27FC236}">
                <a16:creationId xmlns:a16="http://schemas.microsoft.com/office/drawing/2014/main" id="{BBD598F3-6953-444D-957E-C6B2F6D13CA5}"/>
              </a:ext>
            </a:extLst>
          </p:cNvPr>
          <p:cNvSpPr/>
          <p:nvPr/>
        </p:nvSpPr>
        <p:spPr>
          <a:xfrm>
            <a:off x="4722314" y="3977607"/>
            <a:ext cx="6132246" cy="2345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a:t>Sempra North American Infrastructure</a:t>
            </a:r>
          </a:p>
        </p:txBody>
      </p:sp>
      <p:sp>
        <p:nvSpPr>
          <p:cNvPr id="16" name="Rectangle 15">
            <a:extLst>
              <a:ext uri="{FF2B5EF4-FFF2-40B4-BE49-F238E27FC236}">
                <a16:creationId xmlns:a16="http://schemas.microsoft.com/office/drawing/2014/main" id="{E37DAB08-8B1C-4A0D-8723-880EC04BC901}"/>
              </a:ext>
            </a:extLst>
          </p:cNvPr>
          <p:cNvSpPr/>
          <p:nvPr/>
        </p:nvSpPr>
        <p:spPr>
          <a:xfrm>
            <a:off x="4723108" y="1688948"/>
            <a:ext cx="6132246" cy="2194560"/>
          </a:xfrm>
          <a:prstGeom prst="rect">
            <a:avLst/>
          </a:prstGeom>
          <a:noFill/>
          <a:ln>
            <a:solidFill>
              <a:srgbClr val="0092D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400" b="1">
              <a:solidFill>
                <a:schemeClr val="tx1"/>
              </a:solidFill>
            </a:endParaRPr>
          </a:p>
        </p:txBody>
      </p:sp>
      <p:sp>
        <p:nvSpPr>
          <p:cNvPr id="17" name="Isosceles Triangle 16">
            <a:extLst>
              <a:ext uri="{FF2B5EF4-FFF2-40B4-BE49-F238E27FC236}">
                <a16:creationId xmlns:a16="http://schemas.microsoft.com/office/drawing/2014/main" id="{5B7DA7EA-BBE5-4721-8A5E-BB959BD5DB5C}"/>
              </a:ext>
            </a:extLst>
          </p:cNvPr>
          <p:cNvSpPr/>
          <p:nvPr/>
        </p:nvSpPr>
        <p:spPr>
          <a:xfrm rot="16200000">
            <a:off x="1861762" y="3658906"/>
            <a:ext cx="4743304" cy="855128"/>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26" tIns="34262" rIns="68526" bIns="34262" rtlCol="0" anchor="ctr"/>
          <a:lstStyle/>
          <a:p>
            <a:pPr algn="ctr"/>
            <a:endParaRPr lang="en-US" sz="1350">
              <a:solidFill>
                <a:srgbClr val="FFFFFF"/>
              </a:solidFill>
            </a:endParaRPr>
          </a:p>
        </p:txBody>
      </p:sp>
      <p:pic>
        <p:nvPicPr>
          <p:cNvPr id="18" name="Picture 29">
            <a:extLst>
              <a:ext uri="{FF2B5EF4-FFF2-40B4-BE49-F238E27FC236}">
                <a16:creationId xmlns:a16="http://schemas.microsoft.com/office/drawing/2014/main" id="{32792C85-6E8F-4D69-8F2D-2E3A01899148}"/>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886204" y="4616335"/>
            <a:ext cx="1244441" cy="598075"/>
          </a:xfrm>
          <a:prstGeom prst="rect">
            <a:avLst/>
          </a:prstGeom>
        </p:spPr>
      </p:pic>
      <p:sp>
        <p:nvSpPr>
          <p:cNvPr id="19" name="Rectangle 18">
            <a:extLst>
              <a:ext uri="{FF2B5EF4-FFF2-40B4-BE49-F238E27FC236}">
                <a16:creationId xmlns:a16="http://schemas.microsoft.com/office/drawing/2014/main" id="{F75BCE7A-5122-4E1A-85AD-2FE6A1485A52}"/>
              </a:ext>
            </a:extLst>
          </p:cNvPr>
          <p:cNvSpPr/>
          <p:nvPr/>
        </p:nvSpPr>
        <p:spPr>
          <a:xfrm>
            <a:off x="1084238" y="1801119"/>
            <a:ext cx="2377440" cy="1005840"/>
          </a:xfrm>
          <a:prstGeom prst="rect">
            <a:avLst/>
          </a:prstGeom>
          <a:no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a:solidFill>
                  <a:srgbClr val="001C6F"/>
                </a:solidFill>
                <a:cs typeface="Arial" panose="020B0604020202020204" pitchFamily="34" charset="0"/>
              </a:rPr>
              <a:t>150+ Years</a:t>
            </a:r>
          </a:p>
          <a:p>
            <a:pPr algn="ctr"/>
            <a:r>
              <a:rPr lang="en-US" sz="1400" dirty="0">
                <a:solidFill>
                  <a:schemeClr val="tx1"/>
                </a:solidFill>
                <a:cs typeface="Arial" panose="020B0604020202020204" pitchFamily="34" charset="0"/>
              </a:rPr>
              <a:t>Experience in Natural Gas Supply, Transmission and Distribution</a:t>
            </a:r>
            <a:endParaRPr lang="en-US" sz="1400" baseline="60000" dirty="0">
              <a:solidFill>
                <a:schemeClr val="tx1"/>
              </a:solidFill>
              <a:cs typeface="Arial" panose="020B0604020202020204" pitchFamily="34" charset="0"/>
            </a:endParaRPr>
          </a:p>
        </p:txBody>
      </p:sp>
      <p:sp>
        <p:nvSpPr>
          <p:cNvPr id="20" name="Rectangle 19">
            <a:extLst>
              <a:ext uri="{FF2B5EF4-FFF2-40B4-BE49-F238E27FC236}">
                <a16:creationId xmlns:a16="http://schemas.microsoft.com/office/drawing/2014/main" id="{50D58EE5-436F-4F98-9B43-0A0A1EFB6FBF}"/>
              </a:ext>
            </a:extLst>
          </p:cNvPr>
          <p:cNvSpPr/>
          <p:nvPr/>
        </p:nvSpPr>
        <p:spPr>
          <a:xfrm>
            <a:off x="1084238" y="5864797"/>
            <a:ext cx="2377440" cy="704763"/>
          </a:xfrm>
          <a:prstGeom prst="rect">
            <a:avLst/>
          </a:prstGeom>
          <a:no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a:solidFill>
                  <a:srgbClr val="001C6F"/>
                </a:solidFill>
                <a:cs typeface="Arial" panose="020B0604020202020204" pitchFamily="34" charset="0"/>
              </a:rPr>
              <a:t>18,000</a:t>
            </a:r>
          </a:p>
          <a:p>
            <a:pPr algn="ctr"/>
            <a:r>
              <a:rPr lang="en-US" sz="1400" dirty="0">
                <a:solidFill>
                  <a:schemeClr val="tx1"/>
                </a:solidFill>
                <a:cs typeface="Arial" panose="020B0604020202020204" pitchFamily="34" charset="0"/>
              </a:rPr>
              <a:t>Employees</a:t>
            </a:r>
            <a:endParaRPr lang="en-US" sz="1400" baseline="60000" dirty="0">
              <a:solidFill>
                <a:schemeClr val="tx1"/>
              </a:solidFill>
              <a:cs typeface="Arial" panose="020B0604020202020204" pitchFamily="34" charset="0"/>
            </a:endParaRPr>
          </a:p>
        </p:txBody>
      </p:sp>
      <p:sp>
        <p:nvSpPr>
          <p:cNvPr id="21" name="Rectangle 20">
            <a:extLst>
              <a:ext uri="{FF2B5EF4-FFF2-40B4-BE49-F238E27FC236}">
                <a16:creationId xmlns:a16="http://schemas.microsoft.com/office/drawing/2014/main" id="{35FCA5ED-354E-4F76-B4EF-05C635DE3B99}"/>
              </a:ext>
            </a:extLst>
          </p:cNvPr>
          <p:cNvSpPr/>
          <p:nvPr/>
        </p:nvSpPr>
        <p:spPr>
          <a:xfrm>
            <a:off x="1084238" y="3832962"/>
            <a:ext cx="2377440" cy="1005840"/>
          </a:xfrm>
          <a:prstGeom prst="rect">
            <a:avLst/>
          </a:prstGeom>
          <a:no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a:solidFill>
                  <a:srgbClr val="001C6F"/>
                </a:solidFill>
                <a:cs typeface="Arial" panose="020B0604020202020204" pitchFamily="34" charset="0"/>
              </a:rPr>
              <a:t>US$68 Billion </a:t>
            </a:r>
          </a:p>
          <a:p>
            <a:pPr algn="ctr"/>
            <a:r>
              <a:rPr lang="en-US" sz="1400" dirty="0">
                <a:solidFill>
                  <a:schemeClr val="tx1"/>
                </a:solidFill>
                <a:cs typeface="Arial" panose="020B0604020202020204" pitchFamily="34" charset="0"/>
              </a:rPr>
              <a:t>Total Assets</a:t>
            </a:r>
            <a:endParaRPr lang="en-US" sz="1400" baseline="60000" dirty="0">
              <a:solidFill>
                <a:schemeClr val="tx1"/>
              </a:solidFill>
              <a:cs typeface="Arial" panose="020B0604020202020204" pitchFamily="34" charset="0"/>
            </a:endParaRPr>
          </a:p>
        </p:txBody>
      </p:sp>
      <p:sp>
        <p:nvSpPr>
          <p:cNvPr id="22" name="Rectangle 21">
            <a:extLst>
              <a:ext uri="{FF2B5EF4-FFF2-40B4-BE49-F238E27FC236}">
                <a16:creationId xmlns:a16="http://schemas.microsoft.com/office/drawing/2014/main" id="{2963E136-B4E2-48C2-94AA-21C697EE4270}"/>
              </a:ext>
            </a:extLst>
          </p:cNvPr>
          <p:cNvSpPr/>
          <p:nvPr/>
        </p:nvSpPr>
        <p:spPr>
          <a:xfrm>
            <a:off x="1084238" y="2808552"/>
            <a:ext cx="2377440" cy="1005840"/>
          </a:xfrm>
          <a:prstGeom prst="rect">
            <a:avLst/>
          </a:prstGeom>
          <a:no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a:solidFill>
                  <a:srgbClr val="001C6F"/>
                </a:solidFill>
                <a:cs typeface="Arial" panose="020B0604020202020204" pitchFamily="34" charset="0"/>
              </a:rPr>
              <a:t>BBB+  </a:t>
            </a:r>
          </a:p>
          <a:p>
            <a:pPr algn="ctr"/>
            <a:r>
              <a:rPr lang="en-US" sz="1400" dirty="0">
                <a:solidFill>
                  <a:schemeClr val="tx1"/>
                </a:solidFill>
                <a:cs typeface="Arial" panose="020B0604020202020204" pitchFamily="34" charset="0"/>
              </a:rPr>
              <a:t>Investment Grade Credit</a:t>
            </a:r>
            <a:r>
              <a:rPr lang="en-US" sz="1400" baseline="60000" dirty="0">
                <a:solidFill>
                  <a:schemeClr val="tx1"/>
                </a:solidFill>
                <a:cs typeface="Arial" panose="020B0604020202020204" pitchFamily="34" charset="0"/>
              </a:rPr>
              <a:t>(1)</a:t>
            </a:r>
          </a:p>
        </p:txBody>
      </p:sp>
      <p:sp>
        <p:nvSpPr>
          <p:cNvPr id="23" name="Rectangle 22">
            <a:extLst>
              <a:ext uri="{FF2B5EF4-FFF2-40B4-BE49-F238E27FC236}">
                <a16:creationId xmlns:a16="http://schemas.microsoft.com/office/drawing/2014/main" id="{D51642B1-5CF2-435B-BCE4-AF8B3A42D8AD}"/>
              </a:ext>
            </a:extLst>
          </p:cNvPr>
          <p:cNvSpPr/>
          <p:nvPr/>
        </p:nvSpPr>
        <p:spPr>
          <a:xfrm>
            <a:off x="1084238" y="4850430"/>
            <a:ext cx="2377440" cy="1005840"/>
          </a:xfrm>
          <a:prstGeom prst="rect">
            <a:avLst/>
          </a:prstGeom>
          <a:no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a:solidFill>
                  <a:srgbClr val="001C6F"/>
                </a:solidFill>
                <a:cs typeface="Arial" panose="020B0604020202020204" pitchFamily="34" charset="0"/>
              </a:rPr>
              <a:t>37 Million </a:t>
            </a:r>
          </a:p>
          <a:p>
            <a:pPr algn="ctr"/>
            <a:r>
              <a:rPr lang="en-US" sz="1400" dirty="0">
                <a:solidFill>
                  <a:schemeClr val="tx1"/>
                </a:solidFill>
                <a:cs typeface="Arial" panose="020B0604020202020204" pitchFamily="34" charset="0"/>
              </a:rPr>
              <a:t>Customers Served</a:t>
            </a:r>
            <a:br>
              <a:rPr lang="en-US" sz="1200" dirty="0">
                <a:solidFill>
                  <a:schemeClr val="tx1"/>
                </a:solidFill>
                <a:cs typeface="Arial" panose="020B0604020202020204" pitchFamily="34" charset="0"/>
              </a:rPr>
            </a:br>
            <a:endParaRPr lang="en-US" sz="1200" dirty="0">
              <a:solidFill>
                <a:schemeClr val="tx1"/>
              </a:solidFill>
              <a:cs typeface="Arial" panose="020B0604020202020204" pitchFamily="34" charset="0"/>
            </a:endParaRPr>
          </a:p>
        </p:txBody>
      </p:sp>
      <p:cxnSp>
        <p:nvCxnSpPr>
          <p:cNvPr id="24" name="Straight Connector 23">
            <a:extLst>
              <a:ext uri="{FF2B5EF4-FFF2-40B4-BE49-F238E27FC236}">
                <a16:creationId xmlns:a16="http://schemas.microsoft.com/office/drawing/2014/main" id="{58E22F0D-E1C5-4B21-BF0B-D3B55C54F4CB}"/>
              </a:ext>
            </a:extLst>
          </p:cNvPr>
          <p:cNvCxnSpPr>
            <a:cxnSpLocks/>
          </p:cNvCxnSpPr>
          <p:nvPr/>
        </p:nvCxnSpPr>
        <p:spPr>
          <a:xfrm flipH="1">
            <a:off x="1221398" y="2806959"/>
            <a:ext cx="201168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D6CB7DF8-2994-4D81-9C7F-79B6261EB673}"/>
              </a:ext>
            </a:extLst>
          </p:cNvPr>
          <p:cNvCxnSpPr>
            <a:cxnSpLocks/>
          </p:cNvCxnSpPr>
          <p:nvPr/>
        </p:nvCxnSpPr>
        <p:spPr>
          <a:xfrm flipH="1">
            <a:off x="1221398" y="3814392"/>
            <a:ext cx="201168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D1E1175-E8D9-4CC7-97DE-F78840F81383}"/>
              </a:ext>
            </a:extLst>
          </p:cNvPr>
          <p:cNvCxnSpPr>
            <a:cxnSpLocks/>
          </p:cNvCxnSpPr>
          <p:nvPr/>
        </p:nvCxnSpPr>
        <p:spPr>
          <a:xfrm flipH="1">
            <a:off x="1221398" y="4838802"/>
            <a:ext cx="201168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D78D726A-D619-40B2-93DD-3959840783AC}"/>
              </a:ext>
            </a:extLst>
          </p:cNvPr>
          <p:cNvCxnSpPr>
            <a:cxnSpLocks/>
          </p:cNvCxnSpPr>
          <p:nvPr/>
        </p:nvCxnSpPr>
        <p:spPr>
          <a:xfrm flipH="1">
            <a:off x="1221398" y="5856270"/>
            <a:ext cx="201168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8" name="Rectangle 27">
            <a:extLst>
              <a:ext uri="{FF2B5EF4-FFF2-40B4-BE49-F238E27FC236}">
                <a16:creationId xmlns:a16="http://schemas.microsoft.com/office/drawing/2014/main" id="{EAD2BE1D-9D4C-4EB7-8668-4FD9B256EC16}"/>
              </a:ext>
            </a:extLst>
          </p:cNvPr>
          <p:cNvSpPr/>
          <p:nvPr/>
        </p:nvSpPr>
        <p:spPr>
          <a:xfrm>
            <a:off x="666779" y="1123759"/>
            <a:ext cx="10188575" cy="3340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Sempra Energy</a:t>
            </a:r>
          </a:p>
        </p:txBody>
      </p:sp>
    </p:spTree>
    <p:extLst>
      <p:ext uri="{BB962C8B-B14F-4D97-AF65-F5344CB8AC3E}">
        <p14:creationId xmlns:p14="http://schemas.microsoft.com/office/powerpoint/2010/main" val="251701919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A8CF483C-9D54-4518-AF96-5503DD4740D5}"/>
              </a:ext>
            </a:extLst>
          </p:cNvPr>
          <p:cNvSpPr>
            <a:spLocks noGrp="1"/>
          </p:cNvSpPr>
          <p:nvPr>
            <p:ph type="title"/>
          </p:nvPr>
        </p:nvSpPr>
        <p:spPr/>
        <p:txBody>
          <a:bodyPr/>
          <a:lstStyle/>
          <a:p>
            <a:r>
              <a:rPr lang="en-US" dirty="0"/>
              <a:t>North America’s Premier LNG Infrastructure Company</a:t>
            </a:r>
          </a:p>
        </p:txBody>
      </p:sp>
      <p:pic>
        <p:nvPicPr>
          <p:cNvPr id="22" name="Picture 21">
            <a:extLst>
              <a:ext uri="{FF2B5EF4-FFF2-40B4-BE49-F238E27FC236}">
                <a16:creationId xmlns:a16="http://schemas.microsoft.com/office/drawing/2014/main" id="{AF812356-95DC-474D-A254-0B044CE40F3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981199" y="1005124"/>
            <a:ext cx="8229600" cy="3831804"/>
          </a:xfrm>
          <a:prstGeom prst="rect">
            <a:avLst/>
          </a:prstGeom>
        </p:spPr>
      </p:pic>
      <p:graphicFrame>
        <p:nvGraphicFramePr>
          <p:cNvPr id="23" name="Table 22">
            <a:extLst>
              <a:ext uri="{FF2B5EF4-FFF2-40B4-BE49-F238E27FC236}">
                <a16:creationId xmlns:a16="http://schemas.microsoft.com/office/drawing/2014/main" id="{69795F71-11CE-4F69-B5FE-DEE683BA7FDB}"/>
              </a:ext>
            </a:extLst>
          </p:cNvPr>
          <p:cNvGraphicFramePr>
            <a:graphicFrameLocks noGrp="1"/>
          </p:cNvGraphicFramePr>
          <p:nvPr>
            <p:extLst>
              <p:ext uri="{D42A27DB-BD31-4B8C-83A1-F6EECF244321}">
                <p14:modId xmlns:p14="http://schemas.microsoft.com/office/powerpoint/2010/main" val="1650211017"/>
              </p:ext>
            </p:extLst>
          </p:nvPr>
        </p:nvGraphicFramePr>
        <p:xfrm>
          <a:off x="7523407" y="2876859"/>
          <a:ext cx="2679192" cy="3807898"/>
        </p:xfrm>
        <a:graphic>
          <a:graphicData uri="http://schemas.openxmlformats.org/drawingml/2006/table">
            <a:tbl>
              <a:tblPr firstRow="1" bandRow="1">
                <a:tableStyleId>{2D5ABB26-0587-4C30-8999-92F81FD0307C}</a:tableStyleId>
              </a:tblPr>
              <a:tblGrid>
                <a:gridCol w="2679192">
                  <a:extLst>
                    <a:ext uri="{9D8B030D-6E8A-4147-A177-3AD203B41FA5}">
                      <a16:colId xmlns:a16="http://schemas.microsoft.com/office/drawing/2014/main" val="1289370405"/>
                    </a:ext>
                  </a:extLst>
                </a:gridCol>
              </a:tblGrid>
              <a:tr h="1684706">
                <a:tc>
                  <a:txBody>
                    <a:bodyPr/>
                    <a:lstStyle/>
                    <a:p>
                      <a:pPr marL="0" lvl="1" indent="0">
                        <a:spcAft>
                          <a:spcPts val="300"/>
                        </a:spcAft>
                        <a:buClr>
                          <a:schemeClr val="tx2"/>
                        </a:buClr>
                        <a:buFont typeface="Wingdings" panose="05000000000000000000" pitchFamily="2" charset="2"/>
                        <a:buNone/>
                      </a:pPr>
                      <a:r>
                        <a:rPr lang="en-US" sz="1000" b="1">
                          <a:solidFill>
                            <a:schemeClr val="tx1"/>
                          </a:solidFill>
                        </a:rPr>
                        <a:t>Phase 1  |  Trains 1 - 3  |  12 </a:t>
                      </a:r>
                      <a:r>
                        <a:rPr lang="en-US" sz="1000" b="1" err="1">
                          <a:solidFill>
                            <a:schemeClr val="tx1"/>
                          </a:solidFill>
                        </a:rPr>
                        <a:t>Mtpa</a:t>
                      </a:r>
                      <a:endParaRPr lang="en-US" sz="1000" b="1">
                        <a:solidFill>
                          <a:schemeClr val="tx1"/>
                        </a:solidFill>
                      </a:endParaRPr>
                    </a:p>
                    <a:p>
                      <a:pPr marL="171450" indent="-171450">
                        <a:spcAft>
                          <a:spcPts val="300"/>
                        </a:spcAft>
                        <a:buClr>
                          <a:schemeClr val="tx2"/>
                        </a:buClr>
                        <a:buFont typeface="Wingdings" panose="05000000000000000000" pitchFamily="2" charset="2"/>
                        <a:buChar char="þ"/>
                      </a:pPr>
                      <a:r>
                        <a:rPr lang="en-US" sz="1000">
                          <a:solidFill>
                            <a:schemeClr val="tx1"/>
                          </a:solidFill>
                        </a:rPr>
                        <a:t>Brownfield expansion of LNG </a:t>
                      </a:r>
                      <a:r>
                        <a:rPr lang="en-US" sz="1000" err="1">
                          <a:solidFill>
                            <a:schemeClr val="tx1"/>
                          </a:solidFill>
                        </a:rPr>
                        <a:t>regas</a:t>
                      </a:r>
                      <a:r>
                        <a:rPr lang="en-US" sz="1000">
                          <a:solidFill>
                            <a:schemeClr val="tx1"/>
                          </a:solidFill>
                        </a:rPr>
                        <a:t> facility</a:t>
                      </a:r>
                    </a:p>
                    <a:p>
                      <a:pPr marL="182880" lvl="1" indent="-182880">
                        <a:spcAft>
                          <a:spcPts val="300"/>
                        </a:spcAft>
                        <a:buClr>
                          <a:schemeClr val="tx2"/>
                        </a:buClr>
                        <a:buFont typeface="Wingdings" panose="05000000000000000000" pitchFamily="2" charset="2"/>
                        <a:buChar char="þ"/>
                      </a:pPr>
                      <a:r>
                        <a:rPr lang="en-US" sz="1000">
                          <a:solidFill>
                            <a:schemeClr val="tx1"/>
                          </a:solidFill>
                        </a:rPr>
                        <a:t>EPC contractor McDermott and Chiyoda                             </a:t>
                      </a:r>
                    </a:p>
                    <a:p>
                      <a:pPr marL="182880" lvl="1" indent="-182880">
                        <a:spcAft>
                          <a:spcPts val="300"/>
                        </a:spcAft>
                        <a:buClr>
                          <a:schemeClr val="tx2"/>
                        </a:buClr>
                        <a:buFont typeface="Wingdings" panose="05000000000000000000" pitchFamily="2" charset="2"/>
                        <a:buChar char="þ"/>
                      </a:pPr>
                      <a:r>
                        <a:rPr lang="en-US" sz="1000">
                          <a:solidFill>
                            <a:schemeClr val="tx1"/>
                          </a:solidFill>
                        </a:rPr>
                        <a:t>FID:  Aug 2014</a:t>
                      </a:r>
                    </a:p>
                    <a:p>
                      <a:pPr marL="182880" lvl="1" indent="-182880">
                        <a:spcAft>
                          <a:spcPts val="300"/>
                        </a:spcAft>
                        <a:buClr>
                          <a:schemeClr val="tx2"/>
                        </a:buClr>
                        <a:buFont typeface="Wingdings" panose="05000000000000000000" pitchFamily="2" charset="2"/>
                        <a:buChar char="þ"/>
                      </a:pPr>
                      <a:r>
                        <a:rPr lang="en-US" sz="1000">
                          <a:solidFill>
                            <a:schemeClr val="tx1"/>
                          </a:solidFill>
                        </a:rPr>
                        <a:t>Capacity of 4 </a:t>
                      </a:r>
                      <a:r>
                        <a:rPr lang="en-US" sz="1000" err="1">
                          <a:solidFill>
                            <a:schemeClr val="tx1"/>
                          </a:solidFill>
                        </a:rPr>
                        <a:t>Mtpa</a:t>
                      </a:r>
                      <a:r>
                        <a:rPr lang="en-US" sz="1000">
                          <a:solidFill>
                            <a:schemeClr val="tx1"/>
                          </a:solidFill>
                        </a:rPr>
                        <a:t> each subscribed by TOTAL/ Mitsui/Mitsubishi</a:t>
                      </a:r>
                    </a:p>
                    <a:p>
                      <a:pPr marL="182880" lvl="1" indent="-182880" algn="l" defTabSz="914400" rtl="0" eaLnBrk="1" latinLnBrk="0" hangingPunct="1">
                        <a:spcAft>
                          <a:spcPts val="300"/>
                        </a:spcAft>
                        <a:buClr>
                          <a:schemeClr val="tx2"/>
                        </a:buClr>
                        <a:buFont typeface="Wingdings" panose="05000000000000000000" pitchFamily="2" charset="2"/>
                        <a:buChar char="þ"/>
                      </a:pPr>
                      <a:r>
                        <a:rPr lang="en-US" sz="1000" kern="1200">
                          <a:solidFill>
                            <a:schemeClr val="tx1"/>
                          </a:solidFill>
                          <a:latin typeface="+mn-lt"/>
                          <a:ea typeface="+mn-ea"/>
                          <a:cs typeface="+mn-cs"/>
                        </a:rPr>
                        <a:t>Commercial Operation: 2019</a:t>
                      </a:r>
                    </a:p>
                  </a:txBody>
                  <a:tcPr marT="36576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alpha val="54902"/>
                      </a:srgbClr>
                    </a:solidFill>
                  </a:tcPr>
                </a:tc>
                <a:extLst>
                  <a:ext uri="{0D108BD9-81ED-4DB2-BD59-A6C34878D82A}">
                    <a16:rowId xmlns:a16="http://schemas.microsoft.com/office/drawing/2014/main" val="541718349"/>
                  </a:ext>
                </a:extLst>
              </a:tr>
              <a:tr h="1477003">
                <a:tc>
                  <a:txBody>
                    <a:bodyPr/>
                    <a:lstStyle/>
                    <a:p>
                      <a:endParaRPr 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blipFill dpi="0" rotWithShape="1">
                      <a:blip r:embed="rId3">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603572493"/>
                  </a:ext>
                </a:extLst>
              </a:tr>
              <a:tr h="646189">
                <a:tc>
                  <a:txBody>
                    <a:bodyPr/>
                    <a:lstStyle/>
                    <a:p>
                      <a:pPr marL="0" lvl="1" indent="0">
                        <a:spcAft>
                          <a:spcPts val="300"/>
                        </a:spcAft>
                        <a:buClr>
                          <a:schemeClr val="tx2"/>
                        </a:buClr>
                        <a:buFont typeface="Wingdings" panose="05000000000000000000" pitchFamily="2" charset="2"/>
                        <a:buNone/>
                      </a:pPr>
                      <a:r>
                        <a:rPr lang="en-US" sz="1000" b="1" dirty="0">
                          <a:solidFill>
                            <a:schemeClr val="tx1"/>
                          </a:solidFill>
                        </a:rPr>
                        <a:t>Phase 2  |   Trains 4 - 5  |  ~Up to 8 </a:t>
                      </a:r>
                      <a:r>
                        <a:rPr lang="en-US" sz="1000" b="1" dirty="0" err="1">
                          <a:solidFill>
                            <a:schemeClr val="tx1"/>
                          </a:solidFill>
                        </a:rPr>
                        <a:t>Mtpa</a:t>
                      </a:r>
                      <a:endParaRPr lang="en-US" sz="1000" b="1" dirty="0">
                        <a:solidFill>
                          <a:schemeClr val="tx1"/>
                        </a:solidFill>
                      </a:endParaRPr>
                    </a:p>
                    <a:p>
                      <a:pPr marL="182880" lvl="1" indent="-182880" algn="l" defTabSz="914400" rtl="0" eaLnBrk="1" latinLnBrk="0" hangingPunct="1">
                        <a:spcBef>
                          <a:spcPts val="0"/>
                        </a:spcBef>
                        <a:spcAft>
                          <a:spcPts val="300"/>
                        </a:spcAft>
                        <a:buClr>
                          <a:schemeClr val="tx2"/>
                        </a:buClr>
                        <a:buFont typeface="Wingdings" panose="05000000000000000000" pitchFamily="2" charset="2"/>
                        <a:buChar char="þ"/>
                      </a:pPr>
                      <a:r>
                        <a:rPr lang="en-US" sz="1000" kern="1200" dirty="0">
                          <a:solidFill>
                            <a:schemeClr val="tx1"/>
                          </a:solidFill>
                          <a:latin typeface="+mn-lt"/>
                          <a:ea typeface="+mn-ea"/>
                          <a:cs typeface="+mn-cs"/>
                        </a:rPr>
                        <a:t>Under development</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alpha val="54902"/>
                      </a:srgbClr>
                    </a:solidFill>
                  </a:tcPr>
                </a:tc>
                <a:extLst>
                  <a:ext uri="{0D108BD9-81ED-4DB2-BD59-A6C34878D82A}">
                    <a16:rowId xmlns:a16="http://schemas.microsoft.com/office/drawing/2014/main" val="3906516941"/>
                  </a:ext>
                </a:extLst>
              </a:tr>
            </a:tbl>
          </a:graphicData>
        </a:graphic>
      </p:graphicFrame>
      <p:graphicFrame>
        <p:nvGraphicFramePr>
          <p:cNvPr id="24" name="Table 23">
            <a:extLst>
              <a:ext uri="{FF2B5EF4-FFF2-40B4-BE49-F238E27FC236}">
                <a16:creationId xmlns:a16="http://schemas.microsoft.com/office/drawing/2014/main" id="{EEEB1E21-A848-4282-881D-9F7DFE876381}"/>
              </a:ext>
            </a:extLst>
          </p:cNvPr>
          <p:cNvGraphicFramePr>
            <a:graphicFrameLocks noGrp="1"/>
          </p:cNvGraphicFramePr>
          <p:nvPr>
            <p:extLst>
              <p:ext uri="{D42A27DB-BD31-4B8C-83A1-F6EECF244321}">
                <p14:modId xmlns:p14="http://schemas.microsoft.com/office/powerpoint/2010/main" val="3719079671"/>
              </p:ext>
            </p:extLst>
          </p:nvPr>
        </p:nvGraphicFramePr>
        <p:xfrm>
          <a:off x="4742799" y="2876859"/>
          <a:ext cx="2679192" cy="3813048"/>
        </p:xfrm>
        <a:graphic>
          <a:graphicData uri="http://schemas.openxmlformats.org/drawingml/2006/table">
            <a:tbl>
              <a:tblPr firstRow="1" bandRow="1">
                <a:tableStyleId>{2D5ABB26-0587-4C30-8999-92F81FD0307C}</a:tableStyleId>
              </a:tblPr>
              <a:tblGrid>
                <a:gridCol w="2679192">
                  <a:extLst>
                    <a:ext uri="{9D8B030D-6E8A-4147-A177-3AD203B41FA5}">
                      <a16:colId xmlns:a16="http://schemas.microsoft.com/office/drawing/2014/main" val="1289370405"/>
                    </a:ext>
                  </a:extLst>
                </a:gridCol>
              </a:tblGrid>
              <a:tr h="1709928">
                <a:tc>
                  <a:txBody>
                    <a:bodyPr/>
                    <a:lstStyle/>
                    <a:p>
                      <a:pPr marL="0" lvl="1" indent="0">
                        <a:spcAft>
                          <a:spcPts val="300"/>
                        </a:spcAft>
                        <a:buFont typeface="Wingdings" panose="05000000000000000000" pitchFamily="2" charset="2"/>
                        <a:buNone/>
                      </a:pPr>
                      <a:r>
                        <a:rPr lang="en-US" sz="1000" b="1" dirty="0">
                          <a:solidFill>
                            <a:schemeClr val="tx1"/>
                          </a:solidFill>
                        </a:rPr>
                        <a:t>Phase 1  |  Trains 1 - 2  |  ~12 </a:t>
                      </a:r>
                      <a:r>
                        <a:rPr lang="en-US" sz="1000" b="1" dirty="0" err="1">
                          <a:solidFill>
                            <a:schemeClr val="tx1"/>
                          </a:solidFill>
                        </a:rPr>
                        <a:t>Mtpa</a:t>
                      </a:r>
                      <a:endParaRPr lang="en-US" sz="1000" b="1" dirty="0">
                        <a:solidFill>
                          <a:schemeClr val="tx1"/>
                        </a:solidFill>
                      </a:endParaRPr>
                    </a:p>
                    <a:p>
                      <a:pPr marL="182880" lvl="1" indent="-182880">
                        <a:spcAft>
                          <a:spcPts val="300"/>
                        </a:spcAft>
                        <a:buClr>
                          <a:schemeClr val="tx2"/>
                        </a:buClr>
                        <a:buFont typeface="Wingdings" panose="05000000000000000000" pitchFamily="2" charset="2"/>
                        <a:buChar char="þ"/>
                      </a:pPr>
                      <a:r>
                        <a:rPr lang="en-US" sz="1000" dirty="0">
                          <a:solidFill>
                            <a:schemeClr val="tx1"/>
                          </a:solidFill>
                        </a:rPr>
                        <a:t>EPC contractor: Bechtel</a:t>
                      </a:r>
                    </a:p>
                    <a:p>
                      <a:pPr marL="182880" lvl="1" indent="-182880">
                        <a:spcAft>
                          <a:spcPts val="300"/>
                        </a:spcAft>
                        <a:buClr>
                          <a:schemeClr val="tx2"/>
                        </a:buClr>
                        <a:buFont typeface="Wingdings" panose="05000000000000000000" pitchFamily="2" charset="2"/>
                        <a:buChar char="þ"/>
                      </a:pPr>
                      <a:r>
                        <a:rPr lang="en-US" sz="1000" dirty="0">
                          <a:solidFill>
                            <a:schemeClr val="tx1"/>
                          </a:solidFill>
                        </a:rPr>
                        <a:t>SPA:  </a:t>
                      </a:r>
                      <a:r>
                        <a:rPr lang="en-US" sz="1000" dirty="0" err="1">
                          <a:solidFill>
                            <a:schemeClr val="tx1"/>
                          </a:solidFill>
                        </a:rPr>
                        <a:t>PGNiG</a:t>
                      </a:r>
                      <a:r>
                        <a:rPr lang="en-US" sz="1000" dirty="0">
                          <a:solidFill>
                            <a:schemeClr val="tx1"/>
                          </a:solidFill>
                        </a:rPr>
                        <a:t> for 2 </a:t>
                      </a:r>
                      <a:r>
                        <a:rPr lang="en-US" sz="1000" dirty="0" err="1">
                          <a:solidFill>
                            <a:schemeClr val="tx1"/>
                          </a:solidFill>
                        </a:rPr>
                        <a:t>Mtpa</a:t>
                      </a:r>
                      <a:r>
                        <a:rPr lang="en-US" sz="1000" dirty="0">
                          <a:solidFill>
                            <a:schemeClr val="tx1"/>
                          </a:solidFill>
                        </a:rPr>
                        <a:t> </a:t>
                      </a:r>
                    </a:p>
                    <a:p>
                      <a:pPr marL="182880" lvl="1" indent="-182880">
                        <a:spcAft>
                          <a:spcPts val="300"/>
                        </a:spcAft>
                        <a:buClr>
                          <a:schemeClr val="tx2"/>
                        </a:buClr>
                        <a:buFont typeface="Wingdings" panose="05000000000000000000" pitchFamily="2" charset="2"/>
                        <a:buChar char="þ"/>
                      </a:pPr>
                      <a:r>
                        <a:rPr lang="en-US" sz="1000" dirty="0">
                          <a:solidFill>
                            <a:schemeClr val="tx1"/>
                          </a:solidFill>
                        </a:rPr>
                        <a:t>HOA:  Saudi Aramco for </a:t>
                      </a:r>
                      <a:r>
                        <a:rPr lang="en-US" sz="1000" dirty="0"/>
                        <a:t>5 </a:t>
                      </a:r>
                      <a:r>
                        <a:rPr lang="en-US" sz="1000" dirty="0" err="1"/>
                        <a:t>Mtpa</a:t>
                      </a:r>
                      <a:r>
                        <a:rPr lang="en-US" sz="1000" dirty="0"/>
                        <a:t> and 25% equity</a:t>
                      </a:r>
                      <a:endParaRPr lang="en-US" sz="1000" dirty="0">
                        <a:solidFill>
                          <a:schemeClr val="tx1"/>
                        </a:solidFill>
                      </a:endParaRPr>
                    </a:p>
                    <a:p>
                      <a:pPr marL="182880" lvl="1" indent="-182880">
                        <a:spcAft>
                          <a:spcPts val="300"/>
                        </a:spcAft>
                        <a:buClr>
                          <a:schemeClr val="tx2"/>
                        </a:buClr>
                        <a:buFont typeface="Wingdings" panose="05000000000000000000" pitchFamily="2" charset="2"/>
                        <a:buChar char="q"/>
                      </a:pPr>
                      <a:r>
                        <a:rPr lang="en-US" sz="1000" dirty="0">
                          <a:solidFill>
                            <a:schemeClr val="tx1"/>
                          </a:solidFill>
                        </a:rPr>
                        <a:t>FID:  2021</a:t>
                      </a:r>
                    </a:p>
                    <a:p>
                      <a:pPr marL="182880" lvl="1" indent="-182880">
                        <a:spcAft>
                          <a:spcPts val="300"/>
                        </a:spcAft>
                        <a:buClr>
                          <a:schemeClr val="tx2"/>
                        </a:buClr>
                        <a:buFont typeface="Wingdings" panose="05000000000000000000" pitchFamily="2" charset="2"/>
                        <a:buChar char="q"/>
                      </a:pPr>
                      <a:r>
                        <a:rPr lang="en-US" sz="1000" dirty="0">
                          <a:solidFill>
                            <a:schemeClr val="tx1"/>
                          </a:solidFill>
                        </a:rPr>
                        <a:t>First LNG:  2025</a:t>
                      </a:r>
                      <a:endParaRPr lang="en-US" sz="1100" dirty="0">
                        <a:solidFill>
                          <a:schemeClr val="tx1"/>
                        </a:solidFill>
                      </a:endParaRPr>
                    </a:p>
                  </a:txBody>
                  <a:tcPr marT="36576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alpha val="54902"/>
                      </a:srgbClr>
                    </a:solidFill>
                  </a:tcPr>
                </a:tc>
                <a:extLst>
                  <a:ext uri="{0D108BD9-81ED-4DB2-BD59-A6C34878D82A}">
                    <a16:rowId xmlns:a16="http://schemas.microsoft.com/office/drawing/2014/main" val="541718349"/>
                  </a:ext>
                </a:extLst>
              </a:tr>
              <a:tr h="1463040">
                <a:tc>
                  <a:txBody>
                    <a:bodyPr/>
                    <a:lstStyle/>
                    <a:p>
                      <a:endParaRPr 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603572493"/>
                  </a:ext>
                </a:extLst>
              </a:tr>
              <a:tr h="640080">
                <a:tc>
                  <a:txBody>
                    <a:bodyPr/>
                    <a:lstStyle/>
                    <a:p>
                      <a:pPr marL="0" lvl="1" indent="0">
                        <a:spcAft>
                          <a:spcPts val="300"/>
                        </a:spcAft>
                        <a:buFont typeface="Wingdings" panose="05000000000000000000" pitchFamily="2" charset="2"/>
                        <a:buNone/>
                      </a:pPr>
                      <a:r>
                        <a:rPr lang="en-US" sz="1000" b="1" dirty="0">
                          <a:solidFill>
                            <a:schemeClr val="tx1"/>
                          </a:solidFill>
                        </a:rPr>
                        <a:t>Phase 2  |  Trains 3 - 4  |  ~12 </a:t>
                      </a:r>
                      <a:r>
                        <a:rPr lang="en-US" sz="1000" b="1" dirty="0" err="1">
                          <a:solidFill>
                            <a:schemeClr val="tx1"/>
                          </a:solidFill>
                        </a:rPr>
                        <a:t>Mtpa</a:t>
                      </a:r>
                      <a:endParaRPr lang="en-US" sz="1000" b="1" dirty="0">
                        <a:solidFill>
                          <a:schemeClr val="tx1"/>
                        </a:solidFill>
                      </a:endParaRPr>
                    </a:p>
                    <a:p>
                      <a:pPr marL="182880" marR="0" lvl="1" indent="-182880" algn="l" defTabSz="914400" rtl="0" eaLnBrk="1" fontAlgn="auto" latinLnBrk="0" hangingPunct="1">
                        <a:lnSpc>
                          <a:spcPct val="100000"/>
                        </a:lnSpc>
                        <a:spcBef>
                          <a:spcPts val="0"/>
                        </a:spcBef>
                        <a:spcAft>
                          <a:spcPts val="300"/>
                        </a:spcAft>
                        <a:buClr>
                          <a:schemeClr val="tx2"/>
                        </a:buClr>
                        <a:buSzTx/>
                        <a:buFont typeface="Wingdings" panose="05000000000000000000" pitchFamily="2" charset="2"/>
                        <a:buChar char="þ"/>
                        <a:tabLst/>
                        <a:defRPr/>
                      </a:pPr>
                      <a:r>
                        <a:rPr lang="en-US" sz="1000" dirty="0"/>
                        <a:t>Pre-filed for Trains 3 &amp; 4 and Louisiana Connector Extension pipeline</a:t>
                      </a:r>
                      <a:endParaRPr lang="en-US" sz="1000"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alpha val="54902"/>
                      </a:srgbClr>
                    </a:solidFill>
                  </a:tcPr>
                </a:tc>
                <a:extLst>
                  <a:ext uri="{0D108BD9-81ED-4DB2-BD59-A6C34878D82A}">
                    <a16:rowId xmlns:a16="http://schemas.microsoft.com/office/drawing/2014/main" val="3906516941"/>
                  </a:ext>
                </a:extLst>
              </a:tr>
            </a:tbl>
          </a:graphicData>
        </a:graphic>
      </p:graphicFrame>
      <p:graphicFrame>
        <p:nvGraphicFramePr>
          <p:cNvPr id="25" name="Table 24">
            <a:extLst>
              <a:ext uri="{FF2B5EF4-FFF2-40B4-BE49-F238E27FC236}">
                <a16:creationId xmlns:a16="http://schemas.microsoft.com/office/drawing/2014/main" id="{F249DA0A-AA7D-4B6B-80DF-B53411BB366B}"/>
              </a:ext>
            </a:extLst>
          </p:cNvPr>
          <p:cNvGraphicFramePr>
            <a:graphicFrameLocks noGrp="1"/>
          </p:cNvGraphicFramePr>
          <p:nvPr>
            <p:extLst>
              <p:ext uri="{D42A27DB-BD31-4B8C-83A1-F6EECF244321}">
                <p14:modId xmlns:p14="http://schemas.microsoft.com/office/powerpoint/2010/main" val="2121840747"/>
              </p:ext>
            </p:extLst>
          </p:nvPr>
        </p:nvGraphicFramePr>
        <p:xfrm>
          <a:off x="1977537" y="2876860"/>
          <a:ext cx="2679192" cy="3807899"/>
        </p:xfrm>
        <a:graphic>
          <a:graphicData uri="http://schemas.openxmlformats.org/drawingml/2006/table">
            <a:tbl>
              <a:tblPr firstRow="1" bandRow="1">
                <a:tableStyleId>{2D5ABB26-0587-4C30-8999-92F81FD0307C}</a:tableStyleId>
              </a:tblPr>
              <a:tblGrid>
                <a:gridCol w="2679192">
                  <a:extLst>
                    <a:ext uri="{9D8B030D-6E8A-4147-A177-3AD203B41FA5}">
                      <a16:colId xmlns:a16="http://schemas.microsoft.com/office/drawing/2014/main" val="1289370405"/>
                    </a:ext>
                  </a:extLst>
                </a:gridCol>
              </a:tblGrid>
              <a:tr h="1713713">
                <a:tc>
                  <a:txBody>
                    <a:bodyPr/>
                    <a:lstStyle/>
                    <a:p>
                      <a:pPr marL="0" lvl="1" indent="0">
                        <a:spcAft>
                          <a:spcPts val="300"/>
                        </a:spcAft>
                        <a:buClr>
                          <a:schemeClr val="tx2"/>
                        </a:buClr>
                        <a:buFont typeface="Wingdings" panose="05000000000000000000" pitchFamily="2" charset="2"/>
                        <a:buNone/>
                      </a:pPr>
                      <a:r>
                        <a:rPr lang="en-US" sz="1000" b="1" dirty="0">
                          <a:solidFill>
                            <a:schemeClr val="tx1"/>
                          </a:solidFill>
                        </a:rPr>
                        <a:t>Phase 1   |  Train 1  |  ~3 </a:t>
                      </a:r>
                      <a:r>
                        <a:rPr lang="en-US" sz="1000" b="1" dirty="0" err="1">
                          <a:solidFill>
                            <a:schemeClr val="tx1"/>
                          </a:solidFill>
                        </a:rPr>
                        <a:t>Mtpa</a:t>
                      </a:r>
                      <a:endParaRPr lang="en-US" sz="1000" b="1" dirty="0">
                        <a:solidFill>
                          <a:schemeClr val="tx1"/>
                        </a:solidFill>
                      </a:endParaRPr>
                    </a:p>
                    <a:p>
                      <a:pPr marL="182880" lvl="1" indent="-182880">
                        <a:spcAft>
                          <a:spcPts val="300"/>
                        </a:spcAft>
                        <a:buClr>
                          <a:schemeClr val="tx2"/>
                        </a:buClr>
                        <a:buFont typeface="Wingdings" panose="05000000000000000000" pitchFamily="2" charset="2"/>
                        <a:buChar char="þ"/>
                      </a:pPr>
                      <a:r>
                        <a:rPr lang="en-US" sz="1000" dirty="0">
                          <a:solidFill>
                            <a:schemeClr val="tx1"/>
                          </a:solidFill>
                        </a:rPr>
                        <a:t>Brownfield expansion of LNG </a:t>
                      </a:r>
                      <a:r>
                        <a:rPr lang="en-US" sz="1000" dirty="0" err="1">
                          <a:solidFill>
                            <a:schemeClr val="tx1"/>
                          </a:solidFill>
                        </a:rPr>
                        <a:t>regas</a:t>
                      </a:r>
                      <a:r>
                        <a:rPr lang="en-US" sz="1000" dirty="0">
                          <a:solidFill>
                            <a:schemeClr val="tx1"/>
                          </a:solidFill>
                        </a:rPr>
                        <a:t> facility </a:t>
                      </a:r>
                    </a:p>
                    <a:p>
                      <a:pPr marL="182880" lvl="1" indent="-182880">
                        <a:spcAft>
                          <a:spcPts val="300"/>
                        </a:spcAft>
                        <a:buClr>
                          <a:schemeClr val="tx2"/>
                        </a:buClr>
                        <a:buFont typeface="Wingdings" panose="05000000000000000000" pitchFamily="2" charset="2"/>
                        <a:buChar char="þ"/>
                      </a:pPr>
                      <a:r>
                        <a:rPr lang="en-US" sz="1000" dirty="0">
                          <a:solidFill>
                            <a:schemeClr val="tx1"/>
                          </a:solidFill>
                        </a:rPr>
                        <a:t>EPC contractor: TechnipFMC                     </a:t>
                      </a:r>
                    </a:p>
                    <a:p>
                      <a:pPr marL="182880" lvl="1" indent="-182880">
                        <a:spcAft>
                          <a:spcPts val="300"/>
                        </a:spcAft>
                        <a:buClr>
                          <a:schemeClr val="tx2"/>
                        </a:buClr>
                        <a:buFont typeface="Wingdings" panose="05000000000000000000" pitchFamily="2" charset="2"/>
                        <a:buChar char="þ"/>
                      </a:pPr>
                      <a:r>
                        <a:rPr lang="en-US" sz="1000" dirty="0">
                          <a:solidFill>
                            <a:schemeClr val="tx1"/>
                          </a:solidFill>
                        </a:rPr>
                        <a:t>HOAs for SPAs for 100% of long-term sales</a:t>
                      </a:r>
                    </a:p>
                    <a:p>
                      <a:pPr marL="182880" lvl="1" indent="-182880">
                        <a:spcAft>
                          <a:spcPts val="300"/>
                        </a:spcAft>
                        <a:buClr>
                          <a:schemeClr val="tx2"/>
                        </a:buClr>
                        <a:buFont typeface="Wingdings" panose="05000000000000000000" pitchFamily="2" charset="2"/>
                        <a:buChar char="q"/>
                      </a:pPr>
                      <a:r>
                        <a:rPr lang="en-US" sz="1000" dirty="0">
                          <a:solidFill>
                            <a:schemeClr val="tx1"/>
                          </a:solidFill>
                        </a:rPr>
                        <a:t>FID: 2020</a:t>
                      </a:r>
                    </a:p>
                    <a:p>
                      <a:pPr marL="182880" lvl="1" indent="-182880">
                        <a:spcAft>
                          <a:spcPts val="300"/>
                        </a:spcAft>
                        <a:buClr>
                          <a:schemeClr val="tx2"/>
                        </a:buClr>
                        <a:buFont typeface="Wingdings" panose="05000000000000000000" pitchFamily="2" charset="2"/>
                        <a:buChar char="q"/>
                      </a:pPr>
                      <a:r>
                        <a:rPr lang="en-US" sz="1000" dirty="0">
                          <a:solidFill>
                            <a:schemeClr val="tx1"/>
                          </a:solidFill>
                        </a:rPr>
                        <a:t>First LNG:  2024</a:t>
                      </a:r>
                      <a:endParaRPr lang="en-US" sz="1100" dirty="0">
                        <a:solidFill>
                          <a:schemeClr val="tx1"/>
                        </a:solidFill>
                      </a:endParaRPr>
                    </a:p>
                  </a:txBody>
                  <a:tcPr marT="36576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alpha val="54902"/>
                      </a:srgbClr>
                    </a:solidFill>
                  </a:tcPr>
                </a:tc>
                <a:extLst>
                  <a:ext uri="{0D108BD9-81ED-4DB2-BD59-A6C34878D82A}">
                    <a16:rowId xmlns:a16="http://schemas.microsoft.com/office/drawing/2014/main" val="541718349"/>
                  </a:ext>
                </a:extLst>
              </a:tr>
              <a:tr h="1469346">
                <a:tc>
                  <a:txBody>
                    <a:bodyPr/>
                    <a:lstStyle/>
                    <a:p>
                      <a:endParaRPr 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blipFill dpi="0" rotWithShape="1">
                      <a:blip r:embed="rId5">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603572493"/>
                  </a:ext>
                </a:extLst>
              </a:tr>
              <a:tr h="611702">
                <a:tc>
                  <a:txBody>
                    <a:bodyPr/>
                    <a:lstStyle/>
                    <a:p>
                      <a:pPr marL="0" lvl="1" indent="0">
                        <a:spcAft>
                          <a:spcPts val="300"/>
                        </a:spcAft>
                        <a:buClr>
                          <a:schemeClr val="tx2"/>
                        </a:buClr>
                        <a:buFont typeface="Wingdings" panose="05000000000000000000" pitchFamily="2" charset="2"/>
                        <a:buNone/>
                      </a:pPr>
                      <a:r>
                        <a:rPr lang="en-US" sz="1000" b="1" dirty="0">
                          <a:solidFill>
                            <a:schemeClr val="tx1"/>
                          </a:solidFill>
                        </a:rPr>
                        <a:t>Phase 2  |  Trains 2 - 3  |  ~12 </a:t>
                      </a:r>
                      <a:r>
                        <a:rPr lang="en-US" sz="1000" b="1" dirty="0" err="1">
                          <a:solidFill>
                            <a:schemeClr val="tx1"/>
                          </a:solidFill>
                        </a:rPr>
                        <a:t>Mtpa</a:t>
                      </a:r>
                      <a:endParaRPr lang="en-US" sz="1000" b="1" dirty="0">
                        <a:solidFill>
                          <a:schemeClr val="tx1"/>
                        </a:solidFill>
                      </a:endParaRPr>
                    </a:p>
                    <a:p>
                      <a:pPr marL="182880" lvl="1" indent="-182880">
                        <a:spcAft>
                          <a:spcPts val="300"/>
                        </a:spcAft>
                        <a:buClr>
                          <a:schemeClr val="tx2"/>
                        </a:buClr>
                        <a:buFont typeface="Wingdings" panose="05000000000000000000" pitchFamily="2" charset="2"/>
                        <a:buChar char="þ"/>
                      </a:pPr>
                      <a:r>
                        <a:rPr lang="en-US" sz="1000" dirty="0">
                          <a:solidFill>
                            <a:schemeClr val="tx1"/>
                          </a:solidFill>
                        </a:rPr>
                        <a:t>Under development</a:t>
                      </a:r>
                    </a:p>
                    <a:p>
                      <a:pPr marL="182880" lvl="1" indent="-182880">
                        <a:spcAft>
                          <a:spcPts val="300"/>
                        </a:spcAft>
                        <a:buClr>
                          <a:schemeClr val="tx2"/>
                        </a:buClr>
                        <a:buFont typeface="Wingdings" panose="05000000000000000000" pitchFamily="2" charset="2"/>
                        <a:buChar char="q"/>
                      </a:pPr>
                      <a:r>
                        <a:rPr lang="en-US" sz="1000" dirty="0">
                          <a:solidFill>
                            <a:schemeClr val="tx1"/>
                          </a:solidFill>
                        </a:rPr>
                        <a:t>First LNG: 2026+</a:t>
                      </a:r>
                      <a:endParaRPr lang="en-US" sz="1200"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alpha val="54902"/>
                      </a:srgbClr>
                    </a:solidFill>
                  </a:tcPr>
                </a:tc>
                <a:extLst>
                  <a:ext uri="{0D108BD9-81ED-4DB2-BD59-A6C34878D82A}">
                    <a16:rowId xmlns:a16="http://schemas.microsoft.com/office/drawing/2014/main" val="3906516941"/>
                  </a:ext>
                </a:extLst>
              </a:tr>
            </a:tbl>
          </a:graphicData>
        </a:graphic>
      </p:graphicFrame>
      <p:sp>
        <p:nvSpPr>
          <p:cNvPr id="26" name="TextBox 25">
            <a:extLst>
              <a:ext uri="{FF2B5EF4-FFF2-40B4-BE49-F238E27FC236}">
                <a16:creationId xmlns:a16="http://schemas.microsoft.com/office/drawing/2014/main" id="{6DE24F13-77E2-4AAE-9E46-5E18D18DF12C}"/>
              </a:ext>
            </a:extLst>
          </p:cNvPr>
          <p:cNvSpPr txBox="1"/>
          <p:nvPr/>
        </p:nvSpPr>
        <p:spPr>
          <a:xfrm>
            <a:off x="3903541" y="1607519"/>
            <a:ext cx="1467304" cy="246221"/>
          </a:xfrm>
          <a:prstGeom prst="rect">
            <a:avLst/>
          </a:prstGeom>
          <a:noFill/>
        </p:spPr>
        <p:txBody>
          <a:bodyPr wrap="square" rtlCol="0">
            <a:spAutoFit/>
          </a:bodyPr>
          <a:lstStyle/>
          <a:p>
            <a:r>
              <a:rPr lang="en-US" sz="1000" b="1" dirty="0" err="1">
                <a:latin typeface="+mj-lt"/>
              </a:rPr>
              <a:t>Energia</a:t>
            </a:r>
            <a:r>
              <a:rPr lang="en-US" sz="1000" b="1" dirty="0">
                <a:latin typeface="+mj-lt"/>
              </a:rPr>
              <a:t> Costa Azul LNG</a:t>
            </a:r>
          </a:p>
        </p:txBody>
      </p:sp>
      <p:sp>
        <p:nvSpPr>
          <p:cNvPr id="27" name="TextBox 26">
            <a:extLst>
              <a:ext uri="{FF2B5EF4-FFF2-40B4-BE49-F238E27FC236}">
                <a16:creationId xmlns:a16="http://schemas.microsoft.com/office/drawing/2014/main" id="{98D36B9C-D3E0-4196-9861-69913DD7C73A}"/>
              </a:ext>
            </a:extLst>
          </p:cNvPr>
          <p:cNvSpPr txBox="1"/>
          <p:nvPr/>
        </p:nvSpPr>
        <p:spPr>
          <a:xfrm>
            <a:off x="4927299" y="1932507"/>
            <a:ext cx="1210339" cy="246221"/>
          </a:xfrm>
          <a:prstGeom prst="rect">
            <a:avLst/>
          </a:prstGeom>
          <a:noFill/>
        </p:spPr>
        <p:txBody>
          <a:bodyPr wrap="square" rtlCol="0">
            <a:spAutoFit/>
          </a:bodyPr>
          <a:lstStyle/>
          <a:p>
            <a:r>
              <a:rPr lang="en-US" sz="1000" b="1">
                <a:latin typeface="+mj-lt"/>
              </a:rPr>
              <a:t>Port Arthur LNG</a:t>
            </a:r>
          </a:p>
        </p:txBody>
      </p:sp>
      <p:sp>
        <p:nvSpPr>
          <p:cNvPr id="28" name="TextBox 27">
            <a:extLst>
              <a:ext uri="{FF2B5EF4-FFF2-40B4-BE49-F238E27FC236}">
                <a16:creationId xmlns:a16="http://schemas.microsoft.com/office/drawing/2014/main" id="{A8895BB9-EDB1-44D9-A43E-E6CC7CBE3D71}"/>
              </a:ext>
            </a:extLst>
          </p:cNvPr>
          <p:cNvSpPr txBox="1"/>
          <p:nvPr/>
        </p:nvSpPr>
        <p:spPr>
          <a:xfrm>
            <a:off x="5892536" y="1680827"/>
            <a:ext cx="1018535" cy="246221"/>
          </a:xfrm>
          <a:prstGeom prst="rect">
            <a:avLst/>
          </a:prstGeom>
          <a:noFill/>
        </p:spPr>
        <p:txBody>
          <a:bodyPr wrap="square" rtlCol="0">
            <a:spAutoFit/>
          </a:bodyPr>
          <a:lstStyle/>
          <a:p>
            <a:r>
              <a:rPr lang="en-US" sz="1000" b="1">
                <a:latin typeface="+mj-lt"/>
              </a:rPr>
              <a:t>Cameron LNG</a:t>
            </a:r>
          </a:p>
        </p:txBody>
      </p:sp>
      <p:pic>
        <p:nvPicPr>
          <p:cNvPr id="29" name="Picture 28">
            <a:extLst>
              <a:ext uri="{FF2B5EF4-FFF2-40B4-BE49-F238E27FC236}">
                <a16:creationId xmlns:a16="http://schemas.microsoft.com/office/drawing/2014/main" id="{17E59DEC-DA03-40FE-B320-1DDF7EBDD15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600158" y="2957122"/>
            <a:ext cx="1744095" cy="274320"/>
          </a:xfrm>
          <a:prstGeom prst="rect">
            <a:avLst/>
          </a:prstGeom>
        </p:spPr>
      </p:pic>
      <p:pic>
        <p:nvPicPr>
          <p:cNvPr id="30" name="Graphic 29">
            <a:extLst>
              <a:ext uri="{FF2B5EF4-FFF2-40B4-BE49-F238E27FC236}">
                <a16:creationId xmlns:a16="http://schemas.microsoft.com/office/drawing/2014/main" id="{113EAD69-1EA8-4921-9764-54C2F8993BA6}"/>
              </a:ext>
            </a:extLst>
          </p:cNvPr>
          <p:cNvPicPr>
            <a:picLocks noChangeAspect="1"/>
          </p:cNvPicPr>
          <p:nvPr/>
        </p:nvPicPr>
        <p:blipFill rotWithShape="1">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rcRect l="28247" t="41793" r="28247" b="40419"/>
          <a:stretch/>
        </p:blipFill>
        <p:spPr>
          <a:xfrm>
            <a:off x="2033927" y="2926115"/>
            <a:ext cx="1157640" cy="365760"/>
          </a:xfrm>
          <a:prstGeom prst="rect">
            <a:avLst/>
          </a:prstGeom>
        </p:spPr>
      </p:pic>
      <p:pic>
        <p:nvPicPr>
          <p:cNvPr id="31" name="Graphic 30">
            <a:extLst>
              <a:ext uri="{FF2B5EF4-FFF2-40B4-BE49-F238E27FC236}">
                <a16:creationId xmlns:a16="http://schemas.microsoft.com/office/drawing/2014/main" id="{7F1382D3-002D-431D-B252-161AB69D0AED}"/>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826170" y="2972525"/>
            <a:ext cx="1913441" cy="292608"/>
          </a:xfrm>
          <a:prstGeom prst="rect">
            <a:avLst/>
          </a:prstGeom>
        </p:spPr>
      </p:pic>
      <p:sp>
        <p:nvSpPr>
          <p:cNvPr id="13" name="Slide Number Placeholder 4">
            <a:extLst>
              <a:ext uri="{FF2B5EF4-FFF2-40B4-BE49-F238E27FC236}">
                <a16:creationId xmlns:a16="http://schemas.microsoft.com/office/drawing/2014/main" id="{E09DF075-C299-45A8-8BEC-FDBB15035169}"/>
              </a:ext>
            </a:extLst>
          </p:cNvPr>
          <p:cNvSpPr>
            <a:spLocks noGrp="1"/>
          </p:cNvSpPr>
          <p:nvPr>
            <p:ph type="sldNum" sz="quarter" idx="16"/>
          </p:nvPr>
        </p:nvSpPr>
        <p:spPr>
          <a:xfrm>
            <a:off x="11347451" y="6217285"/>
            <a:ext cx="489095" cy="504190"/>
          </a:xfrm>
        </p:spPr>
        <p:txBody>
          <a:bodyPr/>
          <a:lstStyle/>
          <a:p>
            <a:fld id="{48DFB9AE-CD3E-2F48-AAED-9C6034C3B865}" type="slidenum">
              <a:rPr lang="en-US" smtClean="0"/>
              <a:t>4</a:t>
            </a:fld>
            <a:endParaRPr lang="en-US"/>
          </a:p>
        </p:txBody>
      </p:sp>
    </p:spTree>
    <p:extLst>
      <p:ext uri="{BB962C8B-B14F-4D97-AF65-F5344CB8AC3E}">
        <p14:creationId xmlns:p14="http://schemas.microsoft.com/office/powerpoint/2010/main" val="364923832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382DF-A120-42F1-A083-64279F4756FB}"/>
              </a:ext>
            </a:extLst>
          </p:cNvPr>
          <p:cNvSpPr>
            <a:spLocks noGrp="1"/>
          </p:cNvSpPr>
          <p:nvPr>
            <p:ph type="title"/>
          </p:nvPr>
        </p:nvSpPr>
        <p:spPr/>
        <p:txBody>
          <a:bodyPr/>
          <a:lstStyle/>
          <a:p>
            <a:r>
              <a:rPr lang="en-US" dirty="0"/>
              <a:t>Sempra LNG| Potential for Export of LNG</a:t>
            </a:r>
          </a:p>
        </p:txBody>
      </p:sp>
      <p:sp>
        <p:nvSpPr>
          <p:cNvPr id="3" name="Text Placeholder 2">
            <a:extLst>
              <a:ext uri="{FF2B5EF4-FFF2-40B4-BE49-F238E27FC236}">
                <a16:creationId xmlns:a16="http://schemas.microsoft.com/office/drawing/2014/main" id="{BD214081-1472-4887-BBEB-D84036DD4F52}"/>
              </a:ext>
            </a:extLst>
          </p:cNvPr>
          <p:cNvSpPr>
            <a:spLocks noGrp="1"/>
          </p:cNvSpPr>
          <p:nvPr>
            <p:ph type="body" sz="quarter" idx="12"/>
          </p:nvPr>
        </p:nvSpPr>
        <p:spPr>
          <a:xfrm>
            <a:off x="1761688" y="1979803"/>
            <a:ext cx="8779311" cy="4103496"/>
          </a:xfrm>
        </p:spPr>
        <p:txBody>
          <a:bodyPr/>
          <a:lstStyle/>
          <a:p>
            <a:pPr marL="800100" indent="-342900"/>
            <a:r>
              <a:rPr lang="en-US" sz="2000" dirty="0"/>
              <a:t>Abundant US natural gas supplies than can be exported from the Atlantic and Pacific Coasts of North America to meet the long-term demand natural gas </a:t>
            </a:r>
          </a:p>
          <a:p>
            <a:pPr marL="457200" indent="0">
              <a:buNone/>
            </a:pPr>
            <a:endParaRPr lang="en-US" sz="2000" dirty="0"/>
          </a:p>
          <a:p>
            <a:pPr marL="800100" indent="-342900"/>
            <a:r>
              <a:rPr lang="en-US" sz="2000" dirty="0"/>
              <a:t>Experience in – and commitment to – energy infrastructure transformation as partners</a:t>
            </a:r>
          </a:p>
          <a:p>
            <a:endParaRPr lang="en-US" dirty="0"/>
          </a:p>
        </p:txBody>
      </p:sp>
      <p:sp>
        <p:nvSpPr>
          <p:cNvPr id="5" name="Slide Number Placeholder 4">
            <a:extLst>
              <a:ext uri="{FF2B5EF4-FFF2-40B4-BE49-F238E27FC236}">
                <a16:creationId xmlns:a16="http://schemas.microsoft.com/office/drawing/2014/main" id="{7E5A4C6C-7336-44CC-986A-C8507981280B}"/>
              </a:ext>
            </a:extLst>
          </p:cNvPr>
          <p:cNvSpPr>
            <a:spLocks noGrp="1"/>
          </p:cNvSpPr>
          <p:nvPr>
            <p:ph type="sldNum" sz="quarter" idx="16"/>
          </p:nvPr>
        </p:nvSpPr>
        <p:spPr/>
        <p:txBody>
          <a:bodyPr/>
          <a:lstStyle/>
          <a:p>
            <a:fld id="{48DFB9AE-CD3E-2F48-AAED-9C6034C3B865}" type="slidenum">
              <a:rPr lang="en-US" smtClean="0"/>
              <a:t>5</a:t>
            </a:fld>
            <a:endParaRPr lang="en-US" dirty="0"/>
          </a:p>
        </p:txBody>
      </p:sp>
      <p:sp>
        <p:nvSpPr>
          <p:cNvPr id="6" name="Text Placeholder 5">
            <a:extLst>
              <a:ext uri="{FF2B5EF4-FFF2-40B4-BE49-F238E27FC236}">
                <a16:creationId xmlns:a16="http://schemas.microsoft.com/office/drawing/2014/main" id="{AAABAE7D-4FAF-42E8-813E-FDBEA70959FE}"/>
              </a:ext>
            </a:extLst>
          </p:cNvPr>
          <p:cNvSpPr>
            <a:spLocks noGrp="1"/>
          </p:cNvSpPr>
          <p:nvPr>
            <p:ph type="body" sz="quarter" idx="17"/>
          </p:nvPr>
        </p:nvSpPr>
        <p:spPr>
          <a:xfrm>
            <a:off x="352425" y="1159127"/>
            <a:ext cx="11483975" cy="449962"/>
          </a:xfrm>
        </p:spPr>
        <p:txBody>
          <a:bodyPr>
            <a:normAutofit/>
          </a:bodyPr>
          <a:lstStyle/>
          <a:p>
            <a:r>
              <a:rPr lang="en-US" dirty="0">
                <a:solidFill>
                  <a:srgbClr val="009BDA"/>
                </a:solidFill>
                <a:cs typeface="Arial" panose="020B0604020202020204" pitchFamily="34" charset="0"/>
              </a:rPr>
              <a:t>At Sempra LNG, we see two basic reasons underpinning the potential for export of LNG</a:t>
            </a:r>
          </a:p>
          <a:p>
            <a:endParaRPr lang="en-US" dirty="0"/>
          </a:p>
        </p:txBody>
      </p:sp>
    </p:spTree>
    <p:extLst>
      <p:ext uri="{BB962C8B-B14F-4D97-AF65-F5344CB8AC3E}">
        <p14:creationId xmlns:p14="http://schemas.microsoft.com/office/powerpoint/2010/main" val="85544128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E9307-04AB-4110-812B-15A7650F525A}"/>
              </a:ext>
            </a:extLst>
          </p:cNvPr>
          <p:cNvSpPr>
            <a:spLocks noGrp="1"/>
          </p:cNvSpPr>
          <p:nvPr>
            <p:ph type="title"/>
          </p:nvPr>
        </p:nvSpPr>
        <p:spPr/>
        <p:txBody>
          <a:bodyPr/>
          <a:lstStyle/>
          <a:p>
            <a:r>
              <a:rPr lang="en-US" dirty="0"/>
              <a:t>North America’s Abundant Gas Resources</a:t>
            </a:r>
          </a:p>
        </p:txBody>
      </p:sp>
      <p:sp>
        <p:nvSpPr>
          <p:cNvPr id="5" name="Slide Number Placeholder 4">
            <a:extLst>
              <a:ext uri="{FF2B5EF4-FFF2-40B4-BE49-F238E27FC236}">
                <a16:creationId xmlns:a16="http://schemas.microsoft.com/office/drawing/2014/main" id="{3E11117B-B76B-41DB-AC5D-B3AC0A1559BD}"/>
              </a:ext>
            </a:extLst>
          </p:cNvPr>
          <p:cNvSpPr>
            <a:spLocks noGrp="1"/>
          </p:cNvSpPr>
          <p:nvPr>
            <p:ph type="sldNum" sz="quarter" idx="16"/>
          </p:nvPr>
        </p:nvSpPr>
        <p:spPr/>
        <p:txBody>
          <a:bodyPr/>
          <a:lstStyle/>
          <a:p>
            <a:fld id="{48DFB9AE-CD3E-2F48-AAED-9C6034C3B865}" type="slidenum">
              <a:rPr lang="en-US" smtClean="0"/>
              <a:t>6</a:t>
            </a:fld>
            <a:endParaRPr lang="en-US"/>
          </a:p>
        </p:txBody>
      </p:sp>
      <p:pic>
        <p:nvPicPr>
          <p:cNvPr id="88" name="Content Placeholder 50">
            <a:extLst>
              <a:ext uri="{FF2B5EF4-FFF2-40B4-BE49-F238E27FC236}">
                <a16:creationId xmlns:a16="http://schemas.microsoft.com/office/drawing/2014/main" id="{6D552483-1EDE-4750-95C4-9A61B9B3FA5B}"/>
              </a:ext>
            </a:extLst>
          </p:cNvPr>
          <p:cNvPicPr>
            <a:picLocks noChangeAspect="1"/>
          </p:cNvPicPr>
          <p:nvPr/>
        </p:nvPicPr>
        <p:blipFill>
          <a:blip r:embed="rId2"/>
          <a:stretch>
            <a:fillRect/>
          </a:stretch>
        </p:blipFill>
        <p:spPr>
          <a:xfrm>
            <a:off x="2025031" y="1036581"/>
            <a:ext cx="8141939" cy="5070475"/>
          </a:xfrm>
          <a:prstGeom prst="rect">
            <a:avLst/>
          </a:prstGeom>
          <a:ln>
            <a:solidFill>
              <a:schemeClr val="bg1">
                <a:lumMod val="50000"/>
              </a:schemeClr>
            </a:solidFill>
          </a:ln>
        </p:spPr>
      </p:pic>
      <p:grpSp>
        <p:nvGrpSpPr>
          <p:cNvPr id="89" name="Group 88">
            <a:extLst>
              <a:ext uri="{FF2B5EF4-FFF2-40B4-BE49-F238E27FC236}">
                <a16:creationId xmlns:a16="http://schemas.microsoft.com/office/drawing/2014/main" id="{E6EBFC3A-C0A4-4BC1-A9A9-93285B57A3FB}"/>
              </a:ext>
            </a:extLst>
          </p:cNvPr>
          <p:cNvGrpSpPr/>
          <p:nvPr/>
        </p:nvGrpSpPr>
        <p:grpSpPr>
          <a:xfrm>
            <a:off x="8161386" y="1073062"/>
            <a:ext cx="2004510" cy="1079584"/>
            <a:chOff x="6637386" y="955616"/>
            <a:chExt cx="2004510" cy="1079584"/>
          </a:xfrm>
        </p:grpSpPr>
        <p:sp>
          <p:nvSpPr>
            <p:cNvPr id="90" name="Rectangle 89">
              <a:extLst>
                <a:ext uri="{FF2B5EF4-FFF2-40B4-BE49-F238E27FC236}">
                  <a16:creationId xmlns:a16="http://schemas.microsoft.com/office/drawing/2014/main" id="{BDBE3DBA-BBD7-4E7B-894F-57B94ADCD13B}"/>
                </a:ext>
              </a:extLst>
            </p:cNvPr>
            <p:cNvSpPr/>
            <p:nvPr/>
          </p:nvSpPr>
          <p:spPr>
            <a:xfrm>
              <a:off x="6793773" y="955616"/>
              <a:ext cx="1824314" cy="934082"/>
            </a:xfrm>
            <a:prstGeom prst="rect">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1" name="Rectangle 90">
              <a:extLst>
                <a:ext uri="{FF2B5EF4-FFF2-40B4-BE49-F238E27FC236}">
                  <a16:creationId xmlns:a16="http://schemas.microsoft.com/office/drawing/2014/main" id="{D7C75856-743A-451D-8329-71B3269EED6B}"/>
                </a:ext>
              </a:extLst>
            </p:cNvPr>
            <p:cNvSpPr/>
            <p:nvPr/>
          </p:nvSpPr>
          <p:spPr>
            <a:xfrm>
              <a:off x="6817582" y="1250690"/>
              <a:ext cx="1824314" cy="208797"/>
            </a:xfrm>
            <a:prstGeom prst="rect">
              <a:avLst/>
            </a:prstGeom>
            <a:noFill/>
            <a:ln w="3175" cap="flat" cmpd="sng" algn="ctr">
              <a:noFill/>
              <a:prstDash val="solid"/>
            </a:ln>
            <a:effectLst/>
          </p:spPr>
          <p:txBody>
            <a:bodyPr wrap="none" rtlCol="0" anchor="ctr">
              <a:noAutofit/>
            </a:bodyPr>
            <a:lstStyle/>
            <a:p>
              <a:pPr marL="230188" marR="0" lvl="0" indent="0" defTabSz="914400" eaLnBrk="1" fontAlgn="auto" latinLnBrk="0" hangingPunct="1">
                <a:lnSpc>
                  <a:spcPct val="150000"/>
                </a:lnSpc>
                <a:spcBef>
                  <a:spcPts val="300"/>
                </a:spcBef>
                <a:spcAft>
                  <a:spcPts val="0"/>
                </a:spcAft>
                <a:buClrTx/>
                <a:buSzTx/>
                <a:buFontTx/>
                <a:buNone/>
                <a:tabLst/>
                <a:defRPr/>
              </a:pPr>
              <a:r>
                <a:rPr kumimoji="0" lang="en-US" sz="1000" b="0" i="0" u="none" strike="noStrike" kern="0" cap="none" spc="0" normalizeH="0" baseline="0" noProof="0">
                  <a:ln>
                    <a:noFill/>
                  </a:ln>
                  <a:solidFill>
                    <a:prstClr val="black"/>
                  </a:solidFill>
                  <a:effectLst/>
                  <a:uLnTx/>
                  <a:uFillTx/>
                  <a:latin typeface="+mj-lt"/>
                  <a:ea typeface="+mn-ea"/>
                  <a:cs typeface="+mn-cs"/>
                </a:rPr>
                <a:t>Sempra LNG Project</a:t>
              </a:r>
            </a:p>
            <a:p>
              <a:pPr marL="230188" marR="0" lvl="0" indent="0" defTabSz="914400" eaLnBrk="1" fontAlgn="auto" latinLnBrk="0" hangingPunct="1">
                <a:lnSpc>
                  <a:spcPct val="150000"/>
                </a:lnSpc>
                <a:spcBef>
                  <a:spcPts val="30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mj-lt"/>
                <a:ea typeface="+mn-ea"/>
                <a:cs typeface="+mn-cs"/>
              </a:endParaRPr>
            </a:p>
            <a:p>
              <a:pPr marR="0" lvl="0" indent="0" defTabSz="914400" eaLnBrk="1" fontAlgn="auto" latinLnBrk="0" hangingPunct="1">
                <a:lnSpc>
                  <a:spcPct val="150000"/>
                </a:lnSpc>
                <a:buClrTx/>
                <a:buSzTx/>
                <a:buFontTx/>
                <a:buNone/>
                <a:tabLst/>
                <a:defRPr/>
              </a:pPr>
              <a:r>
                <a:rPr lang="en-US" sz="1000" kern="0">
                  <a:solidFill>
                    <a:prstClr val="black"/>
                  </a:solidFill>
                  <a:latin typeface="+mj-lt"/>
                </a:rPr>
                <a:t>  </a:t>
              </a:r>
              <a:r>
                <a:rPr kumimoji="0" lang="en-US" sz="1000" b="0" i="0" u="none" strike="noStrike" kern="0" cap="none" spc="0" normalizeH="0" baseline="0" noProof="0">
                  <a:ln>
                    <a:noFill/>
                  </a:ln>
                  <a:solidFill>
                    <a:prstClr val="black"/>
                  </a:solidFill>
                  <a:effectLst/>
                  <a:uLnTx/>
                  <a:uFillTx/>
                  <a:latin typeface="+mj-lt"/>
                  <a:ea typeface="+mn-ea"/>
                  <a:cs typeface="+mn-cs"/>
                </a:rPr>
                <a:t> </a:t>
              </a:r>
              <a:endParaRPr lang="en-US" sz="900" i="1"/>
            </a:p>
          </p:txBody>
        </p:sp>
        <p:sp>
          <p:nvSpPr>
            <p:cNvPr id="92" name="Hexagon 91">
              <a:extLst>
                <a:ext uri="{FF2B5EF4-FFF2-40B4-BE49-F238E27FC236}">
                  <a16:creationId xmlns:a16="http://schemas.microsoft.com/office/drawing/2014/main" id="{D88409DE-B663-484F-A978-E1387ECCE89F}"/>
                </a:ext>
              </a:extLst>
            </p:cNvPr>
            <p:cNvSpPr/>
            <p:nvPr/>
          </p:nvSpPr>
          <p:spPr>
            <a:xfrm>
              <a:off x="6907939" y="1066801"/>
              <a:ext cx="176335" cy="157310"/>
            </a:xfrm>
            <a:prstGeom prst="hexagon">
              <a:avLst/>
            </a:prstGeom>
            <a:solidFill>
              <a:srgbClr val="0070C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9900"/>
                </a:solidFill>
                <a:effectLst/>
                <a:uLnTx/>
                <a:uFillTx/>
                <a:latin typeface="Calibri"/>
                <a:ea typeface="+mn-ea"/>
                <a:cs typeface="+mn-cs"/>
              </a:endParaRPr>
            </a:p>
          </p:txBody>
        </p:sp>
        <p:sp>
          <p:nvSpPr>
            <p:cNvPr id="93" name="Rectangle 92">
              <a:extLst>
                <a:ext uri="{FF2B5EF4-FFF2-40B4-BE49-F238E27FC236}">
                  <a16:creationId xmlns:a16="http://schemas.microsoft.com/office/drawing/2014/main" id="{DD489C37-AE92-4FDD-9BC3-48EF071586C5}"/>
                </a:ext>
              </a:extLst>
            </p:cNvPr>
            <p:cNvSpPr/>
            <p:nvPr/>
          </p:nvSpPr>
          <p:spPr>
            <a:xfrm>
              <a:off x="6637386" y="1145456"/>
              <a:ext cx="1925119" cy="889744"/>
            </a:xfrm>
            <a:prstGeom prst="rect">
              <a:avLst/>
            </a:prstGeom>
            <a:noFill/>
            <a:ln w="3175" cap="flat" cmpd="sng" algn="ctr">
              <a:noFill/>
              <a:prstDash val="solid"/>
            </a:ln>
            <a:effectLst/>
          </p:spPr>
          <p:txBody>
            <a:bodyPr wrap="none" lIns="0" tIns="0" rIns="0" bIns="0" rtlCol="0" anchor="ctr"/>
            <a:lstStyle/>
            <a:p>
              <a:pPr marL="230188" marR="0" lvl="0" indent="0" algn="ctr" defTabSz="914400" eaLnBrk="1" fontAlgn="auto" latinLnBrk="0" hangingPunct="1">
                <a:spcBef>
                  <a:spcPts val="300"/>
                </a:spcBef>
                <a:spcAft>
                  <a:spcPts val="0"/>
                </a:spcAft>
                <a:buClrTx/>
                <a:buSzTx/>
                <a:buFontTx/>
                <a:buNone/>
                <a:tabLst/>
                <a:defRPr/>
              </a:pPr>
              <a:r>
                <a:rPr kumimoji="0" lang="en-US" sz="900" b="0" i="0" u="none" strike="noStrike" kern="0" cap="none" spc="0" normalizeH="0" baseline="0" noProof="0">
                  <a:ln>
                    <a:noFill/>
                  </a:ln>
                  <a:solidFill>
                    <a:prstClr val="black"/>
                  </a:solidFill>
                  <a:effectLst/>
                  <a:uLnTx/>
                  <a:uFillTx/>
                  <a:latin typeface="+mj-lt"/>
                  <a:ea typeface="+mn-ea"/>
                  <a:cs typeface="+mn-cs"/>
                </a:rPr>
                <a:t>Associated        Non-Associated</a:t>
              </a:r>
            </a:p>
            <a:p>
              <a:pPr marL="230188" marR="0" lvl="0" indent="0" algn="ctr" defTabSz="914400" eaLnBrk="1" fontAlgn="auto" latinLnBrk="0" hangingPunct="1">
                <a:spcBef>
                  <a:spcPts val="300"/>
                </a:spcBef>
                <a:spcAft>
                  <a:spcPts val="0"/>
                </a:spcAft>
                <a:buClrTx/>
                <a:buSzTx/>
                <a:buFontTx/>
                <a:buNone/>
                <a:tabLst/>
                <a:defRPr/>
              </a:pPr>
              <a:r>
                <a:rPr lang="en-US" sz="900" b="1" i="1"/>
                <a:t>Natural Gas Reserves Assuming</a:t>
              </a:r>
            </a:p>
            <a:p>
              <a:pPr marL="230188" marR="0" lvl="0" indent="0" algn="ctr" defTabSz="914400" eaLnBrk="1" fontAlgn="auto" latinLnBrk="0" hangingPunct="1">
                <a:spcBef>
                  <a:spcPts val="300"/>
                </a:spcBef>
                <a:spcAft>
                  <a:spcPts val="0"/>
                </a:spcAft>
                <a:buClrTx/>
                <a:buSzTx/>
                <a:buFontTx/>
                <a:buNone/>
                <a:tabLst/>
                <a:defRPr/>
              </a:pPr>
              <a:r>
                <a:rPr lang="en-US" sz="900" b="1" i="1"/>
                <a:t>HH&lt;$4/MMBtu and WTI&lt;$70/</a:t>
              </a:r>
              <a:r>
                <a:rPr lang="en-US" sz="900" b="1" i="1" err="1"/>
                <a:t>BBl</a:t>
              </a:r>
              <a:endParaRPr lang="en-US" sz="900" b="1" i="1"/>
            </a:p>
          </p:txBody>
        </p:sp>
        <p:graphicFrame>
          <p:nvGraphicFramePr>
            <p:cNvPr id="94" name="Chart 93">
              <a:extLst>
                <a:ext uri="{FF2B5EF4-FFF2-40B4-BE49-F238E27FC236}">
                  <a16:creationId xmlns:a16="http://schemas.microsoft.com/office/drawing/2014/main" id="{1929DBEC-D22A-44A7-9DE5-E01A85394469}"/>
                </a:ext>
              </a:extLst>
            </p:cNvPr>
            <p:cNvGraphicFramePr/>
            <p:nvPr/>
          </p:nvGraphicFramePr>
          <p:xfrm>
            <a:off x="7406619" y="1209819"/>
            <a:ext cx="411480" cy="411480"/>
          </p:xfrm>
          <a:graphic>
            <a:graphicData uri="http://schemas.openxmlformats.org/drawingml/2006/chart">
              <c:chart xmlns:c="http://schemas.openxmlformats.org/drawingml/2006/chart" xmlns:r="http://schemas.openxmlformats.org/officeDocument/2006/relationships" r:id="rId3"/>
            </a:graphicData>
          </a:graphic>
        </p:graphicFrame>
        <p:cxnSp>
          <p:nvCxnSpPr>
            <p:cNvPr id="95" name="Straight Connector 94">
              <a:extLst>
                <a:ext uri="{FF2B5EF4-FFF2-40B4-BE49-F238E27FC236}">
                  <a16:creationId xmlns:a16="http://schemas.microsoft.com/office/drawing/2014/main" id="{47A4CDE9-C748-44B5-B159-7C6C59236A10}"/>
                </a:ext>
              </a:extLst>
            </p:cNvPr>
            <p:cNvCxnSpPr>
              <a:cxnSpLocks/>
            </p:cNvCxnSpPr>
            <p:nvPr/>
          </p:nvCxnSpPr>
          <p:spPr>
            <a:xfrm>
              <a:off x="6908071" y="1316831"/>
              <a:ext cx="160734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6" name="TextBox 95">
            <a:extLst>
              <a:ext uri="{FF2B5EF4-FFF2-40B4-BE49-F238E27FC236}">
                <a16:creationId xmlns:a16="http://schemas.microsoft.com/office/drawing/2014/main" id="{02C71E5C-4451-4AB7-8464-7778C758088D}"/>
              </a:ext>
            </a:extLst>
          </p:cNvPr>
          <p:cNvSpPr txBox="1"/>
          <p:nvPr/>
        </p:nvSpPr>
        <p:spPr>
          <a:xfrm>
            <a:off x="2049914" y="1069962"/>
            <a:ext cx="6064383" cy="907941"/>
          </a:xfrm>
          <a:prstGeom prst="rect">
            <a:avLst/>
          </a:prstGeom>
          <a:solidFill>
            <a:schemeClr val="bg1"/>
          </a:solidFill>
        </p:spPr>
        <p:txBody>
          <a:bodyPr wrap="square" rtlCol="0">
            <a:spAutoFit/>
          </a:bodyPr>
          <a:lstStyle/>
          <a:p>
            <a:pPr marL="285750" indent="-285750">
              <a:spcAft>
                <a:spcPts val="300"/>
              </a:spcAft>
              <a:buFont typeface="Wingdings" panose="05000000000000000000" pitchFamily="2" charset="2"/>
              <a:buChar char="§"/>
            </a:pPr>
            <a:r>
              <a:rPr lang="en-US" sz="1200" dirty="0"/>
              <a:t>North America is not just an associated gas story – the continent is awash in non-associated gas that is connected via existing infrastructure to export points</a:t>
            </a:r>
          </a:p>
          <a:p>
            <a:pPr marL="114300" indent="-285750">
              <a:spcAft>
                <a:spcPts val="300"/>
              </a:spcAft>
              <a:buFont typeface="Wingdings" panose="05000000000000000000" pitchFamily="2" charset="2"/>
              <a:buChar char="§"/>
            </a:pPr>
            <a:r>
              <a:rPr lang="en-US" sz="1200" dirty="0"/>
              <a:t>1,700 </a:t>
            </a:r>
            <a:r>
              <a:rPr lang="en-US" sz="1200" dirty="0" err="1"/>
              <a:t>tcf</a:t>
            </a:r>
            <a:r>
              <a:rPr lang="en-US" sz="1200" dirty="0"/>
              <a:t> (48 </a:t>
            </a:r>
            <a:r>
              <a:rPr lang="en-US" sz="1200" dirty="0" err="1"/>
              <a:t>tcm</a:t>
            </a:r>
            <a:r>
              <a:rPr lang="en-US" sz="1200" dirty="0"/>
              <a:t>) of natural gas resource at Henry Hub prices of less than $4/MMBtu</a:t>
            </a:r>
          </a:p>
          <a:p>
            <a:pPr marL="114300" indent="-285750">
              <a:spcAft>
                <a:spcPts val="300"/>
              </a:spcAft>
              <a:buFont typeface="Wingdings" panose="05000000000000000000" pitchFamily="2" charset="2"/>
              <a:buChar char="§"/>
            </a:pPr>
            <a:r>
              <a:rPr lang="en-US" sz="1200" dirty="0">
                <a:cs typeface="Calibri Light"/>
              </a:rPr>
              <a:t>1,200 </a:t>
            </a:r>
            <a:r>
              <a:rPr lang="en-US" sz="1200" dirty="0" err="1">
                <a:cs typeface="Calibri Light"/>
              </a:rPr>
              <a:t>tcf</a:t>
            </a:r>
            <a:r>
              <a:rPr lang="en-US" sz="1200" dirty="0">
                <a:cs typeface="Calibri Light"/>
              </a:rPr>
              <a:t> (34 </a:t>
            </a:r>
            <a:r>
              <a:rPr lang="en-US" sz="1200" dirty="0" err="1">
                <a:cs typeface="Calibri Light"/>
              </a:rPr>
              <a:t>tcm</a:t>
            </a:r>
            <a:r>
              <a:rPr lang="en-US" sz="1200" dirty="0">
                <a:cs typeface="Calibri Light"/>
              </a:rPr>
              <a:t>) below $3.25/MMBtu, of which over 800 </a:t>
            </a:r>
            <a:r>
              <a:rPr lang="en-US" sz="1200" dirty="0" err="1">
                <a:cs typeface="Calibri Light"/>
              </a:rPr>
              <a:t>tcf</a:t>
            </a:r>
            <a:r>
              <a:rPr lang="en-US" sz="1200" dirty="0">
                <a:cs typeface="Calibri Light"/>
              </a:rPr>
              <a:t> (23 </a:t>
            </a:r>
            <a:r>
              <a:rPr lang="en-US" sz="1200" dirty="0" err="1">
                <a:cs typeface="Calibri Light"/>
              </a:rPr>
              <a:t>tcm</a:t>
            </a:r>
            <a:r>
              <a:rPr lang="en-US" sz="1200" dirty="0">
                <a:cs typeface="Calibri Light"/>
              </a:rPr>
              <a:t>) is non-associated</a:t>
            </a:r>
          </a:p>
        </p:txBody>
      </p:sp>
      <p:grpSp>
        <p:nvGrpSpPr>
          <p:cNvPr id="97" name="Group 96">
            <a:extLst>
              <a:ext uri="{FF2B5EF4-FFF2-40B4-BE49-F238E27FC236}">
                <a16:creationId xmlns:a16="http://schemas.microsoft.com/office/drawing/2014/main" id="{98603E40-BEB0-49BA-9811-A678A1FD5B74}"/>
              </a:ext>
            </a:extLst>
          </p:cNvPr>
          <p:cNvGrpSpPr/>
          <p:nvPr/>
        </p:nvGrpSpPr>
        <p:grpSpPr>
          <a:xfrm>
            <a:off x="2236179" y="2207059"/>
            <a:ext cx="7294670" cy="3301924"/>
            <a:chOff x="712179" y="2089613"/>
            <a:chExt cx="7294670" cy="3301924"/>
          </a:xfrm>
        </p:grpSpPr>
        <p:sp>
          <p:nvSpPr>
            <p:cNvPr id="98" name="TextBox 97">
              <a:extLst>
                <a:ext uri="{FF2B5EF4-FFF2-40B4-BE49-F238E27FC236}">
                  <a16:creationId xmlns:a16="http://schemas.microsoft.com/office/drawing/2014/main" id="{0AD3E7E3-8BD4-4C4D-8441-CB9ACB57E1A6}"/>
                </a:ext>
              </a:extLst>
            </p:cNvPr>
            <p:cNvSpPr txBox="1"/>
            <p:nvPr/>
          </p:nvSpPr>
          <p:spPr>
            <a:xfrm>
              <a:off x="712179" y="4453677"/>
              <a:ext cx="931266" cy="369332"/>
            </a:xfrm>
            <a:prstGeom prst="rect">
              <a:avLst/>
            </a:prstGeom>
            <a:noFill/>
          </p:spPr>
          <p:txBody>
            <a:bodyPr wrap="square" lIns="0" tIns="0" rIns="0" bIns="0" rtlCol="0">
              <a:spAutoFit/>
            </a:bodyPr>
            <a:lstStyle>
              <a:defPPr>
                <a:defRPr lang="en-US"/>
              </a:defPPr>
              <a:lvl1pPr>
                <a:defRPr sz="800" b="1">
                  <a:solidFill>
                    <a:srgbClr val="7030A0"/>
                  </a:solidFill>
                </a:defRPr>
              </a:lvl1pPr>
            </a:lstStyle>
            <a:p>
              <a:pPr algn="r"/>
              <a:r>
                <a:rPr lang="en-US" sz="1200" dirty="0" err="1">
                  <a:solidFill>
                    <a:srgbClr val="001C6F"/>
                  </a:solidFill>
                </a:rPr>
                <a:t>Energía</a:t>
              </a:r>
              <a:r>
                <a:rPr lang="en-US" sz="1200" dirty="0">
                  <a:solidFill>
                    <a:srgbClr val="001C6F"/>
                  </a:solidFill>
                </a:rPr>
                <a:t> Costa Azul LNG</a:t>
              </a:r>
              <a:endParaRPr lang="en-US" sz="1200" dirty="0">
                <a:solidFill>
                  <a:srgbClr val="001C6F"/>
                </a:solidFill>
                <a:hlinkClick r:id="rId4">
                  <a:extLst>
                    <a:ext uri="{A12FA001-AC4F-418D-AE19-62706E023703}">
                      <ahyp:hlinkClr xmlns:ahyp="http://schemas.microsoft.com/office/drawing/2018/hyperlinkcolor" val="tx"/>
                    </a:ext>
                  </a:extLst>
                </a:hlinkClick>
              </a:endParaRPr>
            </a:p>
          </p:txBody>
        </p:sp>
        <p:sp>
          <p:nvSpPr>
            <p:cNvPr id="99" name="TextBox 98">
              <a:extLst>
                <a:ext uri="{FF2B5EF4-FFF2-40B4-BE49-F238E27FC236}">
                  <a16:creationId xmlns:a16="http://schemas.microsoft.com/office/drawing/2014/main" id="{E2468218-98AF-4E58-9211-3E3158F88436}"/>
                </a:ext>
              </a:extLst>
            </p:cNvPr>
            <p:cNvSpPr txBox="1"/>
            <p:nvPr/>
          </p:nvSpPr>
          <p:spPr>
            <a:xfrm>
              <a:off x="4056870" y="4837539"/>
              <a:ext cx="733204" cy="553998"/>
            </a:xfrm>
            <a:prstGeom prst="rect">
              <a:avLst/>
            </a:prstGeom>
            <a:noFill/>
          </p:spPr>
          <p:txBody>
            <a:bodyPr wrap="square" lIns="0" tIns="0" rIns="0" bIns="0" rtlCol="0">
              <a:spAutoFit/>
            </a:bodyPr>
            <a:lstStyle>
              <a:defPPr>
                <a:defRPr lang="en-US"/>
              </a:defPPr>
              <a:lvl1pPr>
                <a:defRPr sz="800" b="1">
                  <a:solidFill>
                    <a:srgbClr val="7030A0"/>
                  </a:solidFill>
                </a:defRPr>
              </a:lvl1pPr>
            </a:lstStyle>
            <a:p>
              <a:pPr algn="r"/>
              <a:r>
                <a:rPr lang="en-US" sz="1200" dirty="0">
                  <a:solidFill>
                    <a:srgbClr val="001C6F"/>
                  </a:solidFill>
                </a:rPr>
                <a:t>Port</a:t>
              </a:r>
            </a:p>
            <a:p>
              <a:pPr algn="r"/>
              <a:r>
                <a:rPr lang="en-US" sz="1200" dirty="0">
                  <a:solidFill>
                    <a:srgbClr val="001C6F"/>
                  </a:solidFill>
                </a:rPr>
                <a:t>Arthur</a:t>
              </a:r>
            </a:p>
            <a:p>
              <a:pPr algn="r"/>
              <a:r>
                <a:rPr lang="en-US" sz="1200" dirty="0">
                  <a:solidFill>
                    <a:srgbClr val="001C6F"/>
                  </a:solidFill>
                </a:rPr>
                <a:t>LNG</a:t>
              </a:r>
            </a:p>
          </p:txBody>
        </p:sp>
        <p:sp>
          <p:nvSpPr>
            <p:cNvPr id="100" name="TextBox 99">
              <a:extLst>
                <a:ext uri="{FF2B5EF4-FFF2-40B4-BE49-F238E27FC236}">
                  <a16:creationId xmlns:a16="http://schemas.microsoft.com/office/drawing/2014/main" id="{5930CC9E-8FA6-4674-9C6B-33640031226E}"/>
                </a:ext>
              </a:extLst>
            </p:cNvPr>
            <p:cNvSpPr txBox="1"/>
            <p:nvPr/>
          </p:nvSpPr>
          <p:spPr>
            <a:xfrm>
              <a:off x="5178591" y="4760595"/>
              <a:ext cx="1473200" cy="153888"/>
            </a:xfrm>
            <a:prstGeom prst="rect">
              <a:avLst/>
            </a:prstGeom>
            <a:noFill/>
          </p:spPr>
          <p:txBody>
            <a:bodyPr wrap="square" lIns="0" tIns="0" rIns="0" bIns="0" rtlCol="0">
              <a:spAutoFit/>
            </a:bodyPr>
            <a:lstStyle>
              <a:defPPr>
                <a:defRPr lang="en-US"/>
              </a:defPPr>
              <a:lvl1pPr>
                <a:defRPr sz="800" b="1">
                  <a:solidFill>
                    <a:srgbClr val="7030A0"/>
                  </a:solidFill>
                </a:defRPr>
              </a:lvl1pPr>
            </a:lstStyle>
            <a:p>
              <a:r>
                <a:rPr lang="en-US" sz="1000">
                  <a:solidFill>
                    <a:schemeClr val="tx1"/>
                  </a:solidFill>
                </a:rPr>
                <a:t>Henry Hub</a:t>
              </a:r>
              <a:endParaRPr lang="en-US" sz="1000">
                <a:solidFill>
                  <a:schemeClr val="tx1"/>
                </a:solidFill>
                <a:hlinkClick r:id="rId4">
                  <a:extLst>
                    <a:ext uri="{A12FA001-AC4F-418D-AE19-62706E023703}">
                      <ahyp:hlinkClr xmlns:ahyp="http://schemas.microsoft.com/office/drawing/2018/hyperlinkcolor" val="tx"/>
                    </a:ext>
                  </a:extLst>
                </a:hlinkClick>
              </a:endParaRPr>
            </a:p>
          </p:txBody>
        </p:sp>
        <p:sp>
          <p:nvSpPr>
            <p:cNvPr id="101" name="TextBox 100">
              <a:extLst>
                <a:ext uri="{FF2B5EF4-FFF2-40B4-BE49-F238E27FC236}">
                  <a16:creationId xmlns:a16="http://schemas.microsoft.com/office/drawing/2014/main" id="{BAC34F0A-19CD-4399-B0F6-E93E3FF15F36}"/>
                </a:ext>
              </a:extLst>
            </p:cNvPr>
            <p:cNvSpPr txBox="1"/>
            <p:nvPr/>
          </p:nvSpPr>
          <p:spPr>
            <a:xfrm>
              <a:off x="4922797" y="4914482"/>
              <a:ext cx="575244" cy="369332"/>
            </a:xfrm>
            <a:prstGeom prst="rect">
              <a:avLst/>
            </a:prstGeom>
            <a:noFill/>
          </p:spPr>
          <p:txBody>
            <a:bodyPr wrap="square" lIns="0" tIns="0" rIns="0" bIns="0" rtlCol="0">
              <a:spAutoFit/>
            </a:bodyPr>
            <a:lstStyle>
              <a:defPPr>
                <a:defRPr lang="en-US"/>
              </a:defPPr>
              <a:lvl1pPr>
                <a:defRPr sz="800" b="1">
                  <a:solidFill>
                    <a:srgbClr val="7030A0"/>
                  </a:solidFill>
                </a:defRPr>
              </a:lvl1pPr>
            </a:lstStyle>
            <a:p>
              <a:r>
                <a:rPr lang="en-US" sz="1200" dirty="0">
                  <a:solidFill>
                    <a:srgbClr val="001C6F"/>
                  </a:solidFill>
                </a:rPr>
                <a:t>Cameron</a:t>
              </a:r>
            </a:p>
            <a:p>
              <a:r>
                <a:rPr lang="en-US" sz="1200" dirty="0">
                  <a:solidFill>
                    <a:srgbClr val="001C6F"/>
                  </a:solidFill>
                </a:rPr>
                <a:t>LNG</a:t>
              </a:r>
            </a:p>
          </p:txBody>
        </p:sp>
        <p:graphicFrame>
          <p:nvGraphicFramePr>
            <p:cNvPr id="102" name="Chart 101">
              <a:extLst>
                <a:ext uri="{FF2B5EF4-FFF2-40B4-BE49-F238E27FC236}">
                  <a16:creationId xmlns:a16="http://schemas.microsoft.com/office/drawing/2014/main" id="{067BA76C-8A61-4926-9D53-24EF8A227734}"/>
                </a:ext>
              </a:extLst>
            </p:cNvPr>
            <p:cNvGraphicFramePr/>
            <p:nvPr/>
          </p:nvGraphicFramePr>
          <p:xfrm>
            <a:off x="2932132" y="3892444"/>
            <a:ext cx="1005840" cy="1005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3" name="Chart 102">
              <a:extLst>
                <a:ext uri="{FF2B5EF4-FFF2-40B4-BE49-F238E27FC236}">
                  <a16:creationId xmlns:a16="http://schemas.microsoft.com/office/drawing/2014/main" id="{A2B624A3-735C-404D-9EC5-40A0D0AB3AF7}"/>
                </a:ext>
              </a:extLst>
            </p:cNvPr>
            <p:cNvGraphicFramePr/>
            <p:nvPr/>
          </p:nvGraphicFramePr>
          <p:xfrm>
            <a:off x="3743797" y="3564695"/>
            <a:ext cx="457200" cy="457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4" name="Chart 103">
              <a:extLst>
                <a:ext uri="{FF2B5EF4-FFF2-40B4-BE49-F238E27FC236}">
                  <a16:creationId xmlns:a16="http://schemas.microsoft.com/office/drawing/2014/main" id="{AB1CE886-E9E6-4A64-B1EC-5284D735548C}"/>
                </a:ext>
              </a:extLst>
            </p:cNvPr>
            <p:cNvGraphicFramePr/>
            <p:nvPr/>
          </p:nvGraphicFramePr>
          <p:xfrm>
            <a:off x="4899555" y="3793295"/>
            <a:ext cx="329184" cy="32918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5" name="Chart 104">
              <a:extLst>
                <a:ext uri="{FF2B5EF4-FFF2-40B4-BE49-F238E27FC236}">
                  <a16:creationId xmlns:a16="http://schemas.microsoft.com/office/drawing/2014/main" id="{F11FD273-2982-465C-89E1-06ACAE19D106}"/>
                </a:ext>
              </a:extLst>
            </p:cNvPr>
            <p:cNvGraphicFramePr>
              <a:graphicFrameLocks noChangeAspect="1"/>
            </p:cNvGraphicFramePr>
            <p:nvPr/>
          </p:nvGraphicFramePr>
          <p:xfrm>
            <a:off x="4128920" y="3936135"/>
            <a:ext cx="1005840" cy="100584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06" name="Chart 105">
              <a:extLst>
                <a:ext uri="{FF2B5EF4-FFF2-40B4-BE49-F238E27FC236}">
                  <a16:creationId xmlns:a16="http://schemas.microsoft.com/office/drawing/2014/main" id="{F5C7308A-B6BD-4F16-A213-9E4EAAD89691}"/>
                </a:ext>
              </a:extLst>
            </p:cNvPr>
            <p:cNvGraphicFramePr/>
            <p:nvPr/>
          </p:nvGraphicFramePr>
          <p:xfrm>
            <a:off x="3961776" y="4896414"/>
            <a:ext cx="457200" cy="4572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07" name="Chart 106">
              <a:extLst>
                <a:ext uri="{FF2B5EF4-FFF2-40B4-BE49-F238E27FC236}">
                  <a16:creationId xmlns:a16="http://schemas.microsoft.com/office/drawing/2014/main" id="{52C94652-AF06-4C43-93EC-55647419E065}"/>
                </a:ext>
              </a:extLst>
            </p:cNvPr>
            <p:cNvGraphicFramePr>
              <a:graphicFrameLocks/>
            </p:cNvGraphicFramePr>
            <p:nvPr/>
          </p:nvGraphicFramePr>
          <p:xfrm>
            <a:off x="6543809" y="2089613"/>
            <a:ext cx="1463040" cy="146304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08" name="Chart 107">
              <a:extLst>
                <a:ext uri="{FF2B5EF4-FFF2-40B4-BE49-F238E27FC236}">
                  <a16:creationId xmlns:a16="http://schemas.microsoft.com/office/drawing/2014/main" id="{6C8F2CCD-9495-44E8-97B2-381ADF8BC8AA}"/>
                </a:ext>
              </a:extLst>
            </p:cNvPr>
            <p:cNvGraphicFramePr/>
            <p:nvPr/>
          </p:nvGraphicFramePr>
          <p:xfrm>
            <a:off x="2843161" y="3562984"/>
            <a:ext cx="329184" cy="329184"/>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09" name="Chart 108">
              <a:extLst>
                <a:ext uri="{FF2B5EF4-FFF2-40B4-BE49-F238E27FC236}">
                  <a16:creationId xmlns:a16="http://schemas.microsoft.com/office/drawing/2014/main" id="{EE5355CE-5211-486D-9502-6855376620A2}"/>
                </a:ext>
              </a:extLst>
            </p:cNvPr>
            <p:cNvGraphicFramePr/>
            <p:nvPr/>
          </p:nvGraphicFramePr>
          <p:xfrm>
            <a:off x="2485479" y="2618425"/>
            <a:ext cx="731520" cy="731520"/>
          </p:xfrm>
          <a:graphic>
            <a:graphicData uri="http://schemas.openxmlformats.org/drawingml/2006/chart">
              <c:chart xmlns:c="http://schemas.openxmlformats.org/drawingml/2006/chart" xmlns:r="http://schemas.openxmlformats.org/officeDocument/2006/relationships" r:id="rId12"/>
            </a:graphicData>
          </a:graphic>
        </p:graphicFrame>
        <p:sp>
          <p:nvSpPr>
            <p:cNvPr id="110" name="TextBox 109">
              <a:extLst>
                <a:ext uri="{FF2B5EF4-FFF2-40B4-BE49-F238E27FC236}">
                  <a16:creationId xmlns:a16="http://schemas.microsoft.com/office/drawing/2014/main" id="{13C85B51-81F3-4E28-86FA-19569D32A8EC}"/>
                </a:ext>
              </a:extLst>
            </p:cNvPr>
            <p:cNvSpPr txBox="1"/>
            <p:nvPr/>
          </p:nvSpPr>
          <p:spPr>
            <a:xfrm>
              <a:off x="3092470" y="2724757"/>
              <a:ext cx="1326506" cy="323165"/>
            </a:xfrm>
            <a:prstGeom prst="rect">
              <a:avLst/>
            </a:prstGeom>
            <a:noFill/>
          </p:spPr>
          <p:txBody>
            <a:bodyPr wrap="square" lIns="0" tIns="0" rIns="0" bIns="0" rtlCol="0">
              <a:spAutoFit/>
            </a:bodyPr>
            <a:lstStyle>
              <a:defPPr>
                <a:defRPr lang="en-US"/>
              </a:defPPr>
              <a:lvl1pPr>
                <a:defRPr sz="800" b="1">
                  <a:solidFill>
                    <a:srgbClr val="7030A0"/>
                  </a:solidFill>
                </a:defRPr>
              </a:lvl1pPr>
            </a:lstStyle>
            <a:p>
              <a:r>
                <a:rPr lang="en-US" sz="1050" dirty="0">
                  <a:solidFill>
                    <a:schemeClr val="tx1"/>
                  </a:solidFill>
                </a:rPr>
                <a:t>Rockies</a:t>
              </a:r>
            </a:p>
            <a:p>
              <a:r>
                <a:rPr lang="en-US" sz="1000" dirty="0">
                  <a:solidFill>
                    <a:schemeClr val="tx1"/>
                  </a:solidFill>
                </a:rPr>
                <a:t>100 </a:t>
              </a:r>
              <a:r>
                <a:rPr lang="en-US" sz="1000" dirty="0" err="1">
                  <a:solidFill>
                    <a:schemeClr val="tx1"/>
                  </a:solidFill>
                </a:rPr>
                <a:t>tcf</a:t>
              </a:r>
              <a:r>
                <a:rPr lang="en-US" sz="1000" dirty="0">
                  <a:solidFill>
                    <a:schemeClr val="tx1"/>
                  </a:solidFill>
                </a:rPr>
                <a:t> (~2,800 </a:t>
              </a:r>
              <a:r>
                <a:rPr lang="en-US" sz="1000" dirty="0" err="1">
                  <a:solidFill>
                    <a:schemeClr val="tx1"/>
                  </a:solidFill>
                </a:rPr>
                <a:t>bcm</a:t>
              </a:r>
              <a:r>
                <a:rPr lang="en-US" sz="1000" dirty="0">
                  <a:solidFill>
                    <a:schemeClr val="tx1"/>
                  </a:solidFill>
                </a:rPr>
                <a:t>)</a:t>
              </a:r>
            </a:p>
          </p:txBody>
        </p:sp>
        <p:sp>
          <p:nvSpPr>
            <p:cNvPr id="111" name="TextBox 110">
              <a:extLst>
                <a:ext uri="{FF2B5EF4-FFF2-40B4-BE49-F238E27FC236}">
                  <a16:creationId xmlns:a16="http://schemas.microsoft.com/office/drawing/2014/main" id="{AC8D8AB2-12A0-4C1B-8BF5-F784501FB774}"/>
                </a:ext>
              </a:extLst>
            </p:cNvPr>
            <p:cNvSpPr txBox="1"/>
            <p:nvPr/>
          </p:nvSpPr>
          <p:spPr>
            <a:xfrm>
              <a:off x="5251938" y="2645631"/>
              <a:ext cx="1326506" cy="323165"/>
            </a:xfrm>
            <a:prstGeom prst="rect">
              <a:avLst/>
            </a:prstGeom>
            <a:noFill/>
          </p:spPr>
          <p:txBody>
            <a:bodyPr wrap="square" lIns="0" tIns="0" rIns="0" bIns="0" rtlCol="0">
              <a:spAutoFit/>
            </a:bodyPr>
            <a:lstStyle>
              <a:defPPr>
                <a:defRPr lang="en-US"/>
              </a:defPPr>
              <a:lvl1pPr>
                <a:defRPr sz="800" b="1">
                  <a:solidFill>
                    <a:srgbClr val="7030A0"/>
                  </a:solidFill>
                </a:defRPr>
              </a:lvl1pPr>
            </a:lstStyle>
            <a:p>
              <a:pPr algn="r"/>
              <a:r>
                <a:rPr lang="en-US" sz="1050" dirty="0">
                  <a:solidFill>
                    <a:schemeClr val="tx1"/>
                  </a:solidFill>
                </a:rPr>
                <a:t>Marcellus / Utica</a:t>
              </a:r>
            </a:p>
            <a:p>
              <a:pPr algn="r"/>
              <a:r>
                <a:rPr lang="en-US" sz="1050" dirty="0">
                  <a:solidFill>
                    <a:schemeClr val="tx1"/>
                  </a:solidFill>
                </a:rPr>
                <a:t>554 </a:t>
              </a:r>
              <a:r>
                <a:rPr lang="en-US" sz="1050" dirty="0" err="1">
                  <a:solidFill>
                    <a:schemeClr val="tx1"/>
                  </a:solidFill>
                </a:rPr>
                <a:t>tcf</a:t>
              </a:r>
              <a:r>
                <a:rPr lang="en-US" sz="1050" dirty="0">
                  <a:solidFill>
                    <a:schemeClr val="tx1"/>
                  </a:solidFill>
                </a:rPr>
                <a:t> (~15,700 </a:t>
              </a:r>
              <a:r>
                <a:rPr lang="en-US" sz="1050" dirty="0" err="1">
                  <a:solidFill>
                    <a:schemeClr val="tx1"/>
                  </a:solidFill>
                </a:rPr>
                <a:t>bcm</a:t>
              </a:r>
              <a:r>
                <a:rPr lang="en-US" sz="1050" dirty="0">
                  <a:solidFill>
                    <a:schemeClr val="tx1"/>
                  </a:solidFill>
                </a:rPr>
                <a:t>)</a:t>
              </a:r>
            </a:p>
          </p:txBody>
        </p:sp>
        <p:sp>
          <p:nvSpPr>
            <p:cNvPr id="112" name="TextBox 111">
              <a:extLst>
                <a:ext uri="{FF2B5EF4-FFF2-40B4-BE49-F238E27FC236}">
                  <a16:creationId xmlns:a16="http://schemas.microsoft.com/office/drawing/2014/main" id="{C1553BB8-FA5B-4146-B122-20209ACB266E}"/>
                </a:ext>
              </a:extLst>
            </p:cNvPr>
            <p:cNvSpPr txBox="1"/>
            <p:nvPr/>
          </p:nvSpPr>
          <p:spPr>
            <a:xfrm>
              <a:off x="1718013" y="4009801"/>
              <a:ext cx="1326506" cy="323165"/>
            </a:xfrm>
            <a:prstGeom prst="rect">
              <a:avLst/>
            </a:prstGeom>
            <a:noFill/>
          </p:spPr>
          <p:txBody>
            <a:bodyPr wrap="square" lIns="0" tIns="0" rIns="0" bIns="0" rtlCol="0">
              <a:spAutoFit/>
            </a:bodyPr>
            <a:lstStyle>
              <a:defPPr>
                <a:defRPr lang="en-US"/>
              </a:defPPr>
              <a:lvl1pPr>
                <a:defRPr sz="800" b="1">
                  <a:solidFill>
                    <a:srgbClr val="7030A0"/>
                  </a:solidFill>
                </a:defRPr>
              </a:lvl1pPr>
            </a:lstStyle>
            <a:p>
              <a:pPr algn="r"/>
              <a:r>
                <a:rPr lang="en-US" sz="1050" dirty="0">
                  <a:solidFill>
                    <a:schemeClr val="tx1"/>
                  </a:solidFill>
                </a:rPr>
                <a:t>Permian</a:t>
              </a:r>
            </a:p>
            <a:p>
              <a:pPr algn="r"/>
              <a:r>
                <a:rPr lang="en-US" sz="1050" dirty="0">
                  <a:solidFill>
                    <a:schemeClr val="tx1"/>
                  </a:solidFill>
                </a:rPr>
                <a:t>267 </a:t>
              </a:r>
              <a:r>
                <a:rPr lang="en-US" sz="1050" dirty="0" err="1">
                  <a:solidFill>
                    <a:schemeClr val="tx1"/>
                  </a:solidFill>
                </a:rPr>
                <a:t>tcf</a:t>
              </a:r>
              <a:r>
                <a:rPr lang="en-US" sz="1050" dirty="0">
                  <a:solidFill>
                    <a:schemeClr val="tx1"/>
                  </a:solidFill>
                </a:rPr>
                <a:t> (~7,500 </a:t>
              </a:r>
              <a:r>
                <a:rPr lang="en-US" sz="1050" dirty="0" err="1">
                  <a:solidFill>
                    <a:schemeClr val="tx1"/>
                  </a:solidFill>
                </a:rPr>
                <a:t>bcm</a:t>
              </a:r>
              <a:r>
                <a:rPr lang="en-US" sz="1050" dirty="0">
                  <a:solidFill>
                    <a:schemeClr val="tx1"/>
                  </a:solidFill>
                </a:rPr>
                <a:t>)</a:t>
              </a:r>
            </a:p>
          </p:txBody>
        </p:sp>
        <p:sp>
          <p:nvSpPr>
            <p:cNvPr id="113" name="TextBox 112">
              <a:extLst>
                <a:ext uri="{FF2B5EF4-FFF2-40B4-BE49-F238E27FC236}">
                  <a16:creationId xmlns:a16="http://schemas.microsoft.com/office/drawing/2014/main" id="{DF5AB8C5-348D-4576-A3F4-852392D427F9}"/>
                </a:ext>
              </a:extLst>
            </p:cNvPr>
            <p:cNvSpPr txBox="1"/>
            <p:nvPr/>
          </p:nvSpPr>
          <p:spPr>
            <a:xfrm>
              <a:off x="2730364" y="4879426"/>
              <a:ext cx="1326506" cy="323165"/>
            </a:xfrm>
            <a:prstGeom prst="rect">
              <a:avLst/>
            </a:prstGeom>
            <a:noFill/>
          </p:spPr>
          <p:txBody>
            <a:bodyPr wrap="square" lIns="0" tIns="0" rIns="0" bIns="0" rtlCol="0">
              <a:spAutoFit/>
            </a:bodyPr>
            <a:lstStyle>
              <a:defPPr>
                <a:defRPr lang="en-US"/>
              </a:defPPr>
              <a:lvl1pPr>
                <a:defRPr sz="800" b="1">
                  <a:solidFill>
                    <a:srgbClr val="7030A0"/>
                  </a:solidFill>
                </a:defRPr>
              </a:lvl1pPr>
            </a:lstStyle>
            <a:p>
              <a:pPr algn="r"/>
              <a:r>
                <a:rPr lang="en-US" sz="1050" dirty="0">
                  <a:solidFill>
                    <a:schemeClr val="tx1"/>
                  </a:solidFill>
                </a:rPr>
                <a:t>Eagle Ford</a:t>
              </a:r>
            </a:p>
            <a:p>
              <a:pPr algn="r"/>
              <a:r>
                <a:rPr lang="en-US" sz="1050" dirty="0">
                  <a:solidFill>
                    <a:schemeClr val="tx1"/>
                  </a:solidFill>
                </a:rPr>
                <a:t>74 </a:t>
              </a:r>
              <a:r>
                <a:rPr lang="en-US" sz="1050" dirty="0" err="1">
                  <a:solidFill>
                    <a:schemeClr val="tx1"/>
                  </a:solidFill>
                </a:rPr>
                <a:t>tcf</a:t>
              </a:r>
              <a:r>
                <a:rPr lang="en-US" sz="1050" dirty="0">
                  <a:solidFill>
                    <a:schemeClr val="tx1"/>
                  </a:solidFill>
                </a:rPr>
                <a:t> (~2,100 </a:t>
              </a:r>
              <a:r>
                <a:rPr lang="en-US" sz="1050" dirty="0" err="1">
                  <a:solidFill>
                    <a:schemeClr val="tx1"/>
                  </a:solidFill>
                </a:rPr>
                <a:t>bcm</a:t>
              </a:r>
              <a:r>
                <a:rPr lang="en-US" sz="1050" dirty="0">
                  <a:solidFill>
                    <a:schemeClr val="tx1"/>
                  </a:solidFill>
                </a:rPr>
                <a:t>)</a:t>
              </a:r>
            </a:p>
          </p:txBody>
        </p:sp>
        <p:sp>
          <p:nvSpPr>
            <p:cNvPr id="114" name="TextBox 113">
              <a:extLst>
                <a:ext uri="{FF2B5EF4-FFF2-40B4-BE49-F238E27FC236}">
                  <a16:creationId xmlns:a16="http://schemas.microsoft.com/office/drawing/2014/main" id="{6E5E3B23-DE5F-41CE-A859-3EC256B9C4AA}"/>
                </a:ext>
              </a:extLst>
            </p:cNvPr>
            <p:cNvSpPr txBox="1"/>
            <p:nvPr/>
          </p:nvSpPr>
          <p:spPr>
            <a:xfrm>
              <a:off x="3937844" y="3359195"/>
              <a:ext cx="1326506" cy="323165"/>
            </a:xfrm>
            <a:prstGeom prst="rect">
              <a:avLst/>
            </a:prstGeom>
            <a:noFill/>
          </p:spPr>
          <p:txBody>
            <a:bodyPr wrap="square" lIns="0" tIns="0" rIns="0" bIns="0" rtlCol="0">
              <a:spAutoFit/>
            </a:bodyPr>
            <a:lstStyle>
              <a:defPPr>
                <a:defRPr lang="en-US"/>
              </a:defPPr>
              <a:lvl1pPr>
                <a:defRPr sz="800" b="1">
                  <a:solidFill>
                    <a:srgbClr val="7030A0"/>
                  </a:solidFill>
                </a:defRPr>
              </a:lvl1pPr>
            </a:lstStyle>
            <a:p>
              <a:r>
                <a:rPr lang="en-US" sz="1050" dirty="0">
                  <a:solidFill>
                    <a:schemeClr val="tx1"/>
                  </a:solidFill>
                </a:rPr>
                <a:t>Anadarko</a:t>
              </a:r>
            </a:p>
            <a:p>
              <a:r>
                <a:rPr lang="en-US" sz="1050" dirty="0">
                  <a:solidFill>
                    <a:schemeClr val="tx1"/>
                  </a:solidFill>
                </a:rPr>
                <a:t>52 </a:t>
              </a:r>
              <a:r>
                <a:rPr lang="en-US" sz="1050" dirty="0" err="1">
                  <a:solidFill>
                    <a:schemeClr val="tx1"/>
                  </a:solidFill>
                </a:rPr>
                <a:t>tcf</a:t>
              </a:r>
              <a:r>
                <a:rPr lang="en-US" sz="1050" dirty="0">
                  <a:solidFill>
                    <a:schemeClr val="tx1"/>
                  </a:solidFill>
                </a:rPr>
                <a:t> (~1,500 </a:t>
              </a:r>
              <a:r>
                <a:rPr lang="en-US" sz="1050" dirty="0" err="1">
                  <a:solidFill>
                    <a:schemeClr val="tx1"/>
                  </a:solidFill>
                </a:rPr>
                <a:t>bcm</a:t>
              </a:r>
              <a:r>
                <a:rPr lang="en-US" sz="1050" dirty="0">
                  <a:solidFill>
                    <a:schemeClr val="tx1"/>
                  </a:solidFill>
                </a:rPr>
                <a:t>)</a:t>
              </a:r>
            </a:p>
          </p:txBody>
        </p:sp>
        <p:sp>
          <p:nvSpPr>
            <p:cNvPr id="115" name="TextBox 114">
              <a:extLst>
                <a:ext uri="{FF2B5EF4-FFF2-40B4-BE49-F238E27FC236}">
                  <a16:creationId xmlns:a16="http://schemas.microsoft.com/office/drawing/2014/main" id="{85C70A5B-F47D-4E09-88DD-15B8D9B0628B}"/>
                </a:ext>
              </a:extLst>
            </p:cNvPr>
            <p:cNvSpPr txBox="1"/>
            <p:nvPr/>
          </p:nvSpPr>
          <p:spPr>
            <a:xfrm>
              <a:off x="5193370" y="3728406"/>
              <a:ext cx="1326506" cy="323165"/>
            </a:xfrm>
            <a:prstGeom prst="rect">
              <a:avLst/>
            </a:prstGeom>
            <a:noFill/>
          </p:spPr>
          <p:txBody>
            <a:bodyPr wrap="square" lIns="0" tIns="0" rIns="0" bIns="0" rtlCol="0">
              <a:spAutoFit/>
            </a:bodyPr>
            <a:lstStyle>
              <a:defPPr>
                <a:defRPr lang="en-US"/>
              </a:defPPr>
              <a:lvl1pPr>
                <a:defRPr sz="800" b="1">
                  <a:solidFill>
                    <a:srgbClr val="7030A0"/>
                  </a:solidFill>
                </a:defRPr>
              </a:lvl1pPr>
            </a:lstStyle>
            <a:p>
              <a:r>
                <a:rPr lang="en-US" sz="1050" dirty="0">
                  <a:solidFill>
                    <a:schemeClr val="tx1"/>
                  </a:solidFill>
                </a:rPr>
                <a:t>Arkoma</a:t>
              </a:r>
            </a:p>
            <a:p>
              <a:r>
                <a:rPr lang="en-US" sz="1050" dirty="0">
                  <a:solidFill>
                    <a:schemeClr val="tx1"/>
                  </a:solidFill>
                </a:rPr>
                <a:t>13 </a:t>
              </a:r>
              <a:r>
                <a:rPr lang="en-US" sz="1050" dirty="0" err="1">
                  <a:solidFill>
                    <a:schemeClr val="tx1"/>
                  </a:solidFill>
                </a:rPr>
                <a:t>tcf</a:t>
              </a:r>
              <a:r>
                <a:rPr lang="en-US" sz="1050" dirty="0">
                  <a:solidFill>
                    <a:schemeClr val="tx1"/>
                  </a:solidFill>
                </a:rPr>
                <a:t> (~370 </a:t>
              </a:r>
              <a:r>
                <a:rPr lang="en-US" sz="1050" dirty="0" err="1">
                  <a:solidFill>
                    <a:schemeClr val="tx1"/>
                  </a:solidFill>
                </a:rPr>
                <a:t>bcm</a:t>
              </a:r>
              <a:r>
                <a:rPr lang="en-US" sz="1050" dirty="0">
                  <a:solidFill>
                    <a:schemeClr val="tx1"/>
                  </a:solidFill>
                </a:rPr>
                <a:t>)</a:t>
              </a:r>
            </a:p>
          </p:txBody>
        </p:sp>
        <p:sp>
          <p:nvSpPr>
            <p:cNvPr id="116" name="TextBox 115">
              <a:extLst>
                <a:ext uri="{FF2B5EF4-FFF2-40B4-BE49-F238E27FC236}">
                  <a16:creationId xmlns:a16="http://schemas.microsoft.com/office/drawing/2014/main" id="{F8098AEC-8FD4-4E99-A3D5-4EFC87305481}"/>
                </a:ext>
              </a:extLst>
            </p:cNvPr>
            <p:cNvSpPr txBox="1"/>
            <p:nvPr/>
          </p:nvSpPr>
          <p:spPr>
            <a:xfrm>
              <a:off x="1524733" y="3590062"/>
              <a:ext cx="1326506" cy="323165"/>
            </a:xfrm>
            <a:prstGeom prst="rect">
              <a:avLst/>
            </a:prstGeom>
            <a:noFill/>
          </p:spPr>
          <p:txBody>
            <a:bodyPr wrap="square" lIns="0" tIns="0" rIns="0" bIns="0" rtlCol="0">
              <a:spAutoFit/>
            </a:bodyPr>
            <a:lstStyle>
              <a:defPPr>
                <a:defRPr lang="en-US"/>
              </a:defPPr>
              <a:lvl1pPr>
                <a:defRPr sz="800" b="1">
                  <a:solidFill>
                    <a:srgbClr val="7030A0"/>
                  </a:solidFill>
                </a:defRPr>
              </a:lvl1pPr>
            </a:lstStyle>
            <a:p>
              <a:pPr algn="r"/>
              <a:r>
                <a:rPr lang="en-US" sz="1050" dirty="0">
                  <a:solidFill>
                    <a:schemeClr val="tx1"/>
                  </a:solidFill>
                </a:rPr>
                <a:t>San Juan</a:t>
              </a:r>
            </a:p>
            <a:p>
              <a:pPr algn="r"/>
              <a:r>
                <a:rPr lang="en-US" sz="1050" dirty="0">
                  <a:solidFill>
                    <a:schemeClr val="tx1"/>
                  </a:solidFill>
                </a:rPr>
                <a:t>11 </a:t>
              </a:r>
              <a:r>
                <a:rPr lang="en-US" sz="1050" dirty="0" err="1">
                  <a:solidFill>
                    <a:schemeClr val="tx1"/>
                  </a:solidFill>
                </a:rPr>
                <a:t>tcf</a:t>
              </a:r>
              <a:r>
                <a:rPr lang="en-US" sz="1050" dirty="0">
                  <a:solidFill>
                    <a:schemeClr val="tx1"/>
                  </a:solidFill>
                </a:rPr>
                <a:t> (~300 </a:t>
              </a:r>
              <a:r>
                <a:rPr lang="en-US" sz="1050" dirty="0" err="1">
                  <a:solidFill>
                    <a:schemeClr val="tx1"/>
                  </a:solidFill>
                </a:rPr>
                <a:t>bcm</a:t>
              </a:r>
              <a:r>
                <a:rPr lang="en-US" sz="1050" dirty="0">
                  <a:solidFill>
                    <a:schemeClr val="tx1"/>
                  </a:solidFill>
                </a:rPr>
                <a:t>)</a:t>
              </a:r>
            </a:p>
          </p:txBody>
        </p:sp>
        <p:sp>
          <p:nvSpPr>
            <p:cNvPr id="117" name="TextBox 116">
              <a:extLst>
                <a:ext uri="{FF2B5EF4-FFF2-40B4-BE49-F238E27FC236}">
                  <a16:creationId xmlns:a16="http://schemas.microsoft.com/office/drawing/2014/main" id="{85352820-B571-4901-A809-0E6A25C5C45E}"/>
                </a:ext>
              </a:extLst>
            </p:cNvPr>
            <p:cNvSpPr txBox="1"/>
            <p:nvPr/>
          </p:nvSpPr>
          <p:spPr>
            <a:xfrm>
              <a:off x="5023277" y="4247742"/>
              <a:ext cx="1326506" cy="323165"/>
            </a:xfrm>
            <a:prstGeom prst="rect">
              <a:avLst/>
            </a:prstGeom>
            <a:noFill/>
          </p:spPr>
          <p:txBody>
            <a:bodyPr wrap="square" lIns="0" tIns="0" rIns="0" bIns="0" rtlCol="0">
              <a:spAutoFit/>
            </a:bodyPr>
            <a:lstStyle>
              <a:defPPr>
                <a:defRPr lang="en-US"/>
              </a:defPPr>
              <a:lvl1pPr>
                <a:defRPr sz="800" b="1">
                  <a:solidFill>
                    <a:srgbClr val="7030A0"/>
                  </a:solidFill>
                </a:defRPr>
              </a:lvl1pPr>
            </a:lstStyle>
            <a:p>
              <a:r>
                <a:rPr lang="en-US" sz="1050" dirty="0">
                  <a:solidFill>
                    <a:schemeClr val="tx1"/>
                  </a:solidFill>
                </a:rPr>
                <a:t>Haynesville</a:t>
              </a:r>
            </a:p>
            <a:p>
              <a:r>
                <a:rPr lang="en-US" sz="1050" dirty="0">
                  <a:solidFill>
                    <a:schemeClr val="tx1"/>
                  </a:solidFill>
                </a:rPr>
                <a:t>230 </a:t>
              </a:r>
              <a:r>
                <a:rPr lang="en-US" sz="1050" dirty="0" err="1">
                  <a:solidFill>
                    <a:schemeClr val="tx1"/>
                  </a:solidFill>
                </a:rPr>
                <a:t>tcf</a:t>
              </a:r>
              <a:r>
                <a:rPr lang="en-US" sz="1050" dirty="0">
                  <a:solidFill>
                    <a:schemeClr val="tx1"/>
                  </a:solidFill>
                </a:rPr>
                <a:t> (~6,500 </a:t>
              </a:r>
              <a:r>
                <a:rPr lang="en-US" sz="1050" dirty="0" err="1">
                  <a:solidFill>
                    <a:schemeClr val="tx1"/>
                  </a:solidFill>
                </a:rPr>
                <a:t>bcm</a:t>
              </a:r>
              <a:r>
                <a:rPr lang="en-US" sz="1050" dirty="0">
                  <a:solidFill>
                    <a:schemeClr val="tx1"/>
                  </a:solidFill>
                </a:rPr>
                <a:t>)</a:t>
              </a:r>
            </a:p>
          </p:txBody>
        </p:sp>
      </p:grpSp>
      <p:sp>
        <p:nvSpPr>
          <p:cNvPr id="118" name="Rectangle: Rounded Corners 117">
            <a:extLst>
              <a:ext uri="{FF2B5EF4-FFF2-40B4-BE49-F238E27FC236}">
                <a16:creationId xmlns:a16="http://schemas.microsoft.com/office/drawing/2014/main" id="{CE969D47-5A92-4234-A552-F75829292BCD}"/>
              </a:ext>
            </a:extLst>
          </p:cNvPr>
          <p:cNvSpPr/>
          <p:nvPr/>
        </p:nvSpPr>
        <p:spPr>
          <a:xfrm>
            <a:off x="2707640" y="5529843"/>
            <a:ext cx="6776720" cy="781052"/>
          </a:xfrm>
          <a:prstGeom prst="roundRect">
            <a:avLst/>
          </a:prstGeom>
          <a:solidFill>
            <a:srgbClr val="001C6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ea typeface="+mn-lt"/>
                <a:cs typeface="+mn-lt"/>
              </a:rPr>
              <a:t>North America has abundant, low-cost resource paired with robust pipeline infrastructure ensuring stable, low-cost supplies for LNG export projects</a:t>
            </a:r>
            <a:endParaRPr lang="en-US" sz="1800" b="1" dirty="0">
              <a:solidFill>
                <a:schemeClr val="bg1"/>
              </a:solidFill>
            </a:endParaRPr>
          </a:p>
        </p:txBody>
      </p:sp>
      <p:sp>
        <p:nvSpPr>
          <p:cNvPr id="119" name="Footer Placeholder 1">
            <a:extLst>
              <a:ext uri="{FF2B5EF4-FFF2-40B4-BE49-F238E27FC236}">
                <a16:creationId xmlns:a16="http://schemas.microsoft.com/office/drawing/2014/main" id="{218FB7E0-5786-41C9-93E8-D8D5286C2582}"/>
              </a:ext>
            </a:extLst>
          </p:cNvPr>
          <p:cNvSpPr txBox="1">
            <a:spLocks/>
          </p:cNvSpPr>
          <p:nvPr/>
        </p:nvSpPr>
        <p:spPr>
          <a:xfrm>
            <a:off x="352425" y="6470967"/>
            <a:ext cx="10995026" cy="2505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i="1" dirty="0"/>
              <a:t>Sources: Sempra LNG Research, </a:t>
            </a:r>
            <a:r>
              <a:rPr lang="en-US" sz="1000" i="1" dirty="0" err="1"/>
              <a:t>WoodMac</a:t>
            </a:r>
            <a:r>
              <a:rPr lang="en-US" sz="1000" i="1" dirty="0"/>
              <a:t> 1H20 Long-term Outlook</a:t>
            </a:r>
          </a:p>
        </p:txBody>
      </p:sp>
    </p:spTree>
    <p:extLst>
      <p:ext uri="{BB962C8B-B14F-4D97-AF65-F5344CB8AC3E}">
        <p14:creationId xmlns:p14="http://schemas.microsoft.com/office/powerpoint/2010/main" val="4242938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64E06-A1B9-4813-A554-EFE2333643EE}"/>
              </a:ext>
            </a:extLst>
          </p:cNvPr>
          <p:cNvSpPr>
            <a:spLocks noGrp="1"/>
          </p:cNvSpPr>
          <p:nvPr>
            <p:ph type="title"/>
          </p:nvPr>
        </p:nvSpPr>
        <p:spPr/>
        <p:txBody>
          <a:bodyPr/>
          <a:lstStyle/>
          <a:p>
            <a:r>
              <a:rPr lang="en-US" dirty="0"/>
              <a:t>Henry Hub Prices Sustainably Lower</a:t>
            </a:r>
          </a:p>
        </p:txBody>
      </p:sp>
      <p:sp>
        <p:nvSpPr>
          <p:cNvPr id="5" name="Slide Number Placeholder 4">
            <a:extLst>
              <a:ext uri="{FF2B5EF4-FFF2-40B4-BE49-F238E27FC236}">
                <a16:creationId xmlns:a16="http://schemas.microsoft.com/office/drawing/2014/main" id="{BC51E940-3E6A-4B96-A97B-821B1BAD91ED}"/>
              </a:ext>
            </a:extLst>
          </p:cNvPr>
          <p:cNvSpPr>
            <a:spLocks noGrp="1"/>
          </p:cNvSpPr>
          <p:nvPr>
            <p:ph type="sldNum" sz="quarter" idx="16"/>
          </p:nvPr>
        </p:nvSpPr>
        <p:spPr/>
        <p:txBody>
          <a:bodyPr/>
          <a:lstStyle/>
          <a:p>
            <a:fld id="{48DFB9AE-CD3E-2F48-AAED-9C6034C3B865}" type="slidenum">
              <a:rPr lang="en-US" smtClean="0"/>
              <a:t>7</a:t>
            </a:fld>
            <a:endParaRPr lang="en-US"/>
          </a:p>
        </p:txBody>
      </p:sp>
      <p:graphicFrame>
        <p:nvGraphicFramePr>
          <p:cNvPr id="6" name="Chart 5">
            <a:extLst>
              <a:ext uri="{FF2B5EF4-FFF2-40B4-BE49-F238E27FC236}">
                <a16:creationId xmlns:a16="http://schemas.microsoft.com/office/drawing/2014/main" id="{76BF479E-FEF0-4E86-8413-EB5BAF7E1701}"/>
              </a:ext>
            </a:extLst>
          </p:cNvPr>
          <p:cNvGraphicFramePr>
            <a:graphicFrameLocks/>
          </p:cNvGraphicFramePr>
          <p:nvPr/>
        </p:nvGraphicFramePr>
        <p:xfrm>
          <a:off x="1931333" y="1332780"/>
          <a:ext cx="8284464" cy="3739896"/>
        </p:xfrm>
        <a:graphic>
          <a:graphicData uri="http://schemas.openxmlformats.org/drawingml/2006/chart">
            <c:chart xmlns:c="http://schemas.openxmlformats.org/drawingml/2006/chart" xmlns:r="http://schemas.openxmlformats.org/officeDocument/2006/relationships" r:id="rId2"/>
          </a:graphicData>
        </a:graphic>
      </p:graphicFrame>
      <p:sp>
        <p:nvSpPr>
          <p:cNvPr id="7" name="Arrow: Right 6">
            <a:extLst>
              <a:ext uri="{FF2B5EF4-FFF2-40B4-BE49-F238E27FC236}">
                <a16:creationId xmlns:a16="http://schemas.microsoft.com/office/drawing/2014/main" id="{57F22DF1-6FEB-4CB7-AD52-9FDCFE012B4C}"/>
              </a:ext>
            </a:extLst>
          </p:cNvPr>
          <p:cNvSpPr/>
          <p:nvPr/>
        </p:nvSpPr>
        <p:spPr>
          <a:xfrm rot="1461118">
            <a:off x="6938012" y="2886172"/>
            <a:ext cx="2734096" cy="476250"/>
          </a:xfrm>
          <a:prstGeom prst="rightArrow">
            <a:avLst/>
          </a:prstGeom>
          <a:solidFill>
            <a:srgbClr val="04A0D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a:p>
        </p:txBody>
      </p:sp>
      <p:sp>
        <p:nvSpPr>
          <p:cNvPr id="10" name="Footer Placeholder 1">
            <a:extLst>
              <a:ext uri="{FF2B5EF4-FFF2-40B4-BE49-F238E27FC236}">
                <a16:creationId xmlns:a16="http://schemas.microsoft.com/office/drawing/2014/main" id="{04D5E3F9-EC84-4E85-A6C7-369F15846DC7}"/>
              </a:ext>
            </a:extLst>
          </p:cNvPr>
          <p:cNvSpPr txBox="1">
            <a:spLocks/>
          </p:cNvSpPr>
          <p:nvPr/>
        </p:nvSpPr>
        <p:spPr>
          <a:xfrm>
            <a:off x="2323749" y="6243163"/>
            <a:ext cx="6879337" cy="478306"/>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i="1" dirty="0"/>
              <a:t>Sources: Morningstar historic NYMEX price and forward curves as of first trading day of each year (2010-2020)</a:t>
            </a:r>
          </a:p>
        </p:txBody>
      </p:sp>
      <p:sp>
        <p:nvSpPr>
          <p:cNvPr id="11" name="TextBox 10">
            <a:extLst>
              <a:ext uri="{FF2B5EF4-FFF2-40B4-BE49-F238E27FC236}">
                <a16:creationId xmlns:a16="http://schemas.microsoft.com/office/drawing/2014/main" id="{2B3C9BA9-7FB3-4FC3-A4C5-F0D47B2C433D}"/>
              </a:ext>
            </a:extLst>
          </p:cNvPr>
          <p:cNvSpPr txBox="1"/>
          <p:nvPr/>
        </p:nvSpPr>
        <p:spPr>
          <a:xfrm>
            <a:off x="6543145" y="2279403"/>
            <a:ext cx="601447" cy="338554"/>
          </a:xfrm>
          <a:prstGeom prst="rect">
            <a:avLst/>
          </a:prstGeom>
          <a:noFill/>
        </p:spPr>
        <p:txBody>
          <a:bodyPr wrap="square" rtlCol="0">
            <a:spAutoFit/>
          </a:bodyPr>
          <a:lstStyle/>
          <a:p>
            <a:r>
              <a:rPr lang="en-US" sz="1600" b="1"/>
              <a:t>2010</a:t>
            </a:r>
          </a:p>
        </p:txBody>
      </p:sp>
      <p:sp>
        <p:nvSpPr>
          <p:cNvPr id="12" name="TextBox 11">
            <a:extLst>
              <a:ext uri="{FF2B5EF4-FFF2-40B4-BE49-F238E27FC236}">
                <a16:creationId xmlns:a16="http://schemas.microsoft.com/office/drawing/2014/main" id="{EA445E4B-7614-41FF-914B-2A9CF5F4244B}"/>
              </a:ext>
            </a:extLst>
          </p:cNvPr>
          <p:cNvSpPr txBox="1"/>
          <p:nvPr/>
        </p:nvSpPr>
        <p:spPr>
          <a:xfrm>
            <a:off x="9245599" y="3709042"/>
            <a:ext cx="720522" cy="338554"/>
          </a:xfrm>
          <a:prstGeom prst="rect">
            <a:avLst/>
          </a:prstGeom>
          <a:noFill/>
        </p:spPr>
        <p:txBody>
          <a:bodyPr wrap="square" rtlCol="0">
            <a:spAutoFit/>
          </a:bodyPr>
          <a:lstStyle/>
          <a:p>
            <a:r>
              <a:rPr lang="en-US" sz="1600" b="1" dirty="0"/>
              <a:t>2020</a:t>
            </a:r>
            <a:endParaRPr lang="en-US" sz="1100" b="1" dirty="0"/>
          </a:p>
        </p:txBody>
      </p:sp>
      <p:sp>
        <p:nvSpPr>
          <p:cNvPr id="13" name="TextBox 12">
            <a:extLst>
              <a:ext uri="{FF2B5EF4-FFF2-40B4-BE49-F238E27FC236}">
                <a16:creationId xmlns:a16="http://schemas.microsoft.com/office/drawing/2014/main" id="{01DE8200-514D-4BF9-8CA7-3E9BAB6BD1B1}"/>
              </a:ext>
            </a:extLst>
          </p:cNvPr>
          <p:cNvSpPr txBox="1"/>
          <p:nvPr/>
        </p:nvSpPr>
        <p:spPr>
          <a:xfrm>
            <a:off x="2750923" y="1936392"/>
            <a:ext cx="780842" cy="261610"/>
          </a:xfrm>
          <a:prstGeom prst="rect">
            <a:avLst/>
          </a:prstGeom>
          <a:noFill/>
        </p:spPr>
        <p:txBody>
          <a:bodyPr wrap="square" rtlCol="0">
            <a:spAutoFit/>
          </a:bodyPr>
          <a:lstStyle/>
          <a:p>
            <a:r>
              <a:rPr lang="en-US" sz="1100" b="1" i="1" dirty="0">
                <a:solidFill>
                  <a:schemeClr val="accent1"/>
                </a:solidFill>
              </a:rPr>
              <a:t>Historic</a:t>
            </a:r>
          </a:p>
        </p:txBody>
      </p:sp>
      <p:sp>
        <p:nvSpPr>
          <p:cNvPr id="14" name="Rectangle: Rounded Corners 13">
            <a:extLst>
              <a:ext uri="{FF2B5EF4-FFF2-40B4-BE49-F238E27FC236}">
                <a16:creationId xmlns:a16="http://schemas.microsoft.com/office/drawing/2014/main" id="{D7C0B70F-181E-4403-9E5B-9F6458E91A64}"/>
              </a:ext>
            </a:extLst>
          </p:cNvPr>
          <p:cNvSpPr/>
          <p:nvPr/>
        </p:nvSpPr>
        <p:spPr>
          <a:xfrm>
            <a:off x="2707640" y="5273040"/>
            <a:ext cx="6776720" cy="781052"/>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latin typeface="Calibri Light" panose="020F0302020204030204" pitchFamily="34" charset="0"/>
                <a:cs typeface="Calibri Light" panose="020F0302020204030204" pitchFamily="34" charset="0"/>
              </a:rPr>
              <a:t>The price of natural gas at Henry Hub has declined and become range-bound, underscoring long-term reliability at stable prices</a:t>
            </a:r>
          </a:p>
        </p:txBody>
      </p:sp>
      <p:sp>
        <p:nvSpPr>
          <p:cNvPr id="15" name="TextBox 14">
            <a:extLst>
              <a:ext uri="{FF2B5EF4-FFF2-40B4-BE49-F238E27FC236}">
                <a16:creationId xmlns:a16="http://schemas.microsoft.com/office/drawing/2014/main" id="{90F874B0-1A96-4DDD-970B-FC4696E7CAEA}"/>
              </a:ext>
            </a:extLst>
          </p:cNvPr>
          <p:cNvSpPr txBox="1"/>
          <p:nvPr/>
        </p:nvSpPr>
        <p:spPr>
          <a:xfrm>
            <a:off x="7537331" y="1811308"/>
            <a:ext cx="2837192" cy="954107"/>
          </a:xfrm>
          <a:prstGeom prst="rect">
            <a:avLst/>
          </a:prstGeom>
          <a:noFill/>
        </p:spPr>
        <p:txBody>
          <a:bodyPr wrap="square" rtlCol="0">
            <a:spAutoFit/>
          </a:bodyPr>
          <a:lstStyle/>
          <a:p>
            <a:pPr algn="ctr"/>
            <a:r>
              <a:rPr lang="en-US" sz="1400" b="1" dirty="0"/>
              <a:t>Declining Henry Hub forward curves emphasize the confidence in the availability of abundant, low-cost North American natural gas</a:t>
            </a:r>
          </a:p>
        </p:txBody>
      </p:sp>
      <p:sp>
        <p:nvSpPr>
          <p:cNvPr id="16" name="Rectangle 15">
            <a:extLst>
              <a:ext uri="{FF2B5EF4-FFF2-40B4-BE49-F238E27FC236}">
                <a16:creationId xmlns:a16="http://schemas.microsoft.com/office/drawing/2014/main" id="{FC469E05-D706-4388-8350-E5A5173D7F92}"/>
              </a:ext>
            </a:extLst>
          </p:cNvPr>
          <p:cNvSpPr/>
          <p:nvPr/>
        </p:nvSpPr>
        <p:spPr>
          <a:xfrm>
            <a:off x="1981199" y="1035366"/>
            <a:ext cx="8205789" cy="265176"/>
          </a:xfrm>
          <a:prstGeom prst="rect">
            <a:avLst/>
          </a:prstGeom>
          <a:solidFill>
            <a:srgbClr val="0070C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mj-lt"/>
              </a:rPr>
              <a:t>Henry Hub (NYMEX) Historic Price and Forward Curves</a:t>
            </a:r>
            <a:endParaRPr lang="en-US" sz="1200" b="1" baseline="50000" dirty="0">
              <a:latin typeface="+mj-lt"/>
            </a:endParaRPr>
          </a:p>
        </p:txBody>
      </p:sp>
    </p:spTree>
    <p:extLst>
      <p:ext uri="{BB962C8B-B14F-4D97-AF65-F5344CB8AC3E}">
        <p14:creationId xmlns:p14="http://schemas.microsoft.com/office/powerpoint/2010/main" val="364918573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56A3A-F402-4BA0-8DCC-F9F9C1A0FB0A}"/>
              </a:ext>
            </a:extLst>
          </p:cNvPr>
          <p:cNvSpPr>
            <a:spLocks noGrp="1"/>
          </p:cNvSpPr>
          <p:nvPr>
            <p:ph type="title"/>
          </p:nvPr>
        </p:nvSpPr>
        <p:spPr/>
        <p:txBody>
          <a:bodyPr/>
          <a:lstStyle/>
          <a:p>
            <a:r>
              <a:rPr lang="en-US" dirty="0"/>
              <a:t>U.S. Liquefaction | Flexible Solution</a:t>
            </a:r>
          </a:p>
        </p:txBody>
      </p:sp>
      <p:sp>
        <p:nvSpPr>
          <p:cNvPr id="5" name="Slide Number Placeholder 4">
            <a:extLst>
              <a:ext uri="{FF2B5EF4-FFF2-40B4-BE49-F238E27FC236}">
                <a16:creationId xmlns:a16="http://schemas.microsoft.com/office/drawing/2014/main" id="{46E9E9E5-F3EC-40ED-8462-F54E5C773069}"/>
              </a:ext>
            </a:extLst>
          </p:cNvPr>
          <p:cNvSpPr>
            <a:spLocks noGrp="1"/>
          </p:cNvSpPr>
          <p:nvPr>
            <p:ph type="sldNum" sz="quarter" idx="16"/>
          </p:nvPr>
        </p:nvSpPr>
        <p:spPr/>
        <p:txBody>
          <a:bodyPr/>
          <a:lstStyle/>
          <a:p>
            <a:fld id="{48DFB9AE-CD3E-2F48-AAED-9C6034C3B865}" type="slidenum">
              <a:rPr lang="en-US" smtClean="0"/>
              <a:t>8</a:t>
            </a:fld>
            <a:endParaRPr lang="en-US"/>
          </a:p>
        </p:txBody>
      </p:sp>
      <p:sp>
        <p:nvSpPr>
          <p:cNvPr id="6" name="Text Placeholder 5">
            <a:extLst>
              <a:ext uri="{FF2B5EF4-FFF2-40B4-BE49-F238E27FC236}">
                <a16:creationId xmlns:a16="http://schemas.microsoft.com/office/drawing/2014/main" id="{1B67560A-2E6A-4D51-BC65-2B5D9DD880E3}"/>
              </a:ext>
            </a:extLst>
          </p:cNvPr>
          <p:cNvSpPr>
            <a:spLocks noGrp="1"/>
          </p:cNvSpPr>
          <p:nvPr>
            <p:ph type="body" sz="quarter" idx="17"/>
          </p:nvPr>
        </p:nvSpPr>
        <p:spPr/>
        <p:txBody>
          <a:bodyPr>
            <a:normAutofit fontScale="92500"/>
          </a:bodyPr>
          <a:lstStyle/>
          <a:p>
            <a:r>
              <a:rPr lang="en-US" dirty="0">
                <a:solidFill>
                  <a:srgbClr val="009BDA"/>
                </a:solidFill>
                <a:cs typeface="Arial" panose="020B0604020202020204" pitchFamily="34" charset="0"/>
              </a:rPr>
              <a:t>North America is seeing cargo cancellations, given the current market environment – proof of flexibility built into system</a:t>
            </a:r>
            <a:endParaRPr lang="en-US" dirty="0"/>
          </a:p>
          <a:p>
            <a:endParaRPr lang="en-US" dirty="0"/>
          </a:p>
        </p:txBody>
      </p:sp>
      <p:graphicFrame>
        <p:nvGraphicFramePr>
          <p:cNvPr id="7" name="Content Placeholder 6">
            <a:extLst>
              <a:ext uri="{FF2B5EF4-FFF2-40B4-BE49-F238E27FC236}">
                <a16:creationId xmlns:a16="http://schemas.microsoft.com/office/drawing/2014/main" id="{BBF48622-D748-4932-99A0-5C3084A70ADD}"/>
              </a:ext>
            </a:extLst>
          </p:cNvPr>
          <p:cNvGraphicFramePr>
            <a:graphicFrameLocks/>
          </p:cNvGraphicFramePr>
          <p:nvPr>
            <p:extLst>
              <p:ext uri="{D42A27DB-BD31-4B8C-83A1-F6EECF244321}">
                <p14:modId xmlns:p14="http://schemas.microsoft.com/office/powerpoint/2010/main" val="3899747436"/>
              </p:ext>
            </p:extLst>
          </p:nvPr>
        </p:nvGraphicFramePr>
        <p:xfrm>
          <a:off x="1217801" y="2443876"/>
          <a:ext cx="4040188" cy="2785378"/>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a:extLst>
              <a:ext uri="{FF2B5EF4-FFF2-40B4-BE49-F238E27FC236}">
                <a16:creationId xmlns:a16="http://schemas.microsoft.com/office/drawing/2014/main" id="{696FFC75-E455-4225-AFA4-71D5DBE18233}"/>
              </a:ext>
            </a:extLst>
          </p:cNvPr>
          <p:cNvCxnSpPr>
            <a:cxnSpLocks/>
          </p:cNvCxnSpPr>
          <p:nvPr/>
        </p:nvCxnSpPr>
        <p:spPr>
          <a:xfrm>
            <a:off x="6006922" y="2516931"/>
            <a:ext cx="0" cy="301752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096089C-5FEF-4B0B-B9AC-11247B3B0105}"/>
              </a:ext>
            </a:extLst>
          </p:cNvPr>
          <p:cNvSpPr/>
          <p:nvPr/>
        </p:nvSpPr>
        <p:spPr>
          <a:xfrm>
            <a:off x="6585362" y="2443877"/>
            <a:ext cx="4229236" cy="3216265"/>
          </a:xfrm>
          <a:prstGeom prst="rect">
            <a:avLst/>
          </a:prstGeom>
        </p:spPr>
        <p:txBody>
          <a:bodyPr wrap="square">
            <a:spAutoFit/>
          </a:bodyPr>
          <a:lstStyle/>
          <a:p>
            <a:pPr marL="325755" indent="-257175">
              <a:spcAft>
                <a:spcPts val="1350"/>
              </a:spcAft>
              <a:buClr>
                <a:schemeClr val="accent2"/>
              </a:buClr>
              <a:buFont typeface="Wingdings" panose="05000000000000000000" pitchFamily="2" charset="2"/>
              <a:buChar char="§"/>
            </a:pPr>
            <a:r>
              <a:rPr lang="en-US" sz="1400" dirty="0">
                <a:solidFill>
                  <a:srgbClr val="555555"/>
                </a:solidFill>
                <a:latin typeface="Calibri" panose="020F0502020204030204" pitchFamily="34" charset="0"/>
              </a:rPr>
              <a:t>Market expected to see oversupply in 2020-2021 as record volumes of U.S. LNG capacity entered service</a:t>
            </a:r>
          </a:p>
          <a:p>
            <a:pPr marL="325755" indent="-257175">
              <a:spcAft>
                <a:spcPts val="1350"/>
              </a:spcAft>
              <a:buClr>
                <a:schemeClr val="accent2"/>
              </a:buClr>
              <a:buFont typeface="Wingdings" panose="05000000000000000000" pitchFamily="2" charset="2"/>
              <a:buChar char="§"/>
            </a:pPr>
            <a:r>
              <a:rPr lang="en-US" sz="1400" dirty="0">
                <a:solidFill>
                  <a:srgbClr val="555555"/>
                </a:solidFill>
                <a:latin typeface="Calibri" panose="020F0502020204030204" pitchFamily="34" charset="0"/>
                <a:cs typeface="Calibri" panose="020F0502020204030204" pitchFamily="34" charset="0"/>
              </a:rPr>
              <a:t>Oversupply exacerbated by two warm winters and storage limits in key LNG markets, including Europe</a:t>
            </a:r>
          </a:p>
          <a:p>
            <a:pPr marL="325755" indent="-257175">
              <a:spcAft>
                <a:spcPts val="1350"/>
              </a:spcAft>
              <a:buClr>
                <a:schemeClr val="accent2"/>
              </a:buClr>
              <a:buFont typeface="Wingdings" panose="05000000000000000000" pitchFamily="2" charset="2"/>
              <a:buChar char="§"/>
            </a:pPr>
            <a:r>
              <a:rPr lang="en-US" sz="1400" dirty="0">
                <a:solidFill>
                  <a:srgbClr val="555555"/>
                </a:solidFill>
                <a:latin typeface="Calibri" panose="020F0502020204030204" pitchFamily="34" charset="0"/>
                <a:cs typeface="Calibri" panose="020F0502020204030204" pitchFamily="34" charset="0"/>
              </a:rPr>
              <a:t>Demand destruction arising from COVID-19 lockdowns and resulting economic downturns, exacerbated by oil price war</a:t>
            </a:r>
          </a:p>
          <a:p>
            <a:pPr marL="325755" indent="-257175">
              <a:spcAft>
                <a:spcPts val="1350"/>
              </a:spcAft>
              <a:buClr>
                <a:schemeClr val="accent2"/>
              </a:buClr>
              <a:buFont typeface="Wingdings" panose="05000000000000000000" pitchFamily="2" charset="2"/>
              <a:buChar char="§"/>
            </a:pPr>
            <a:r>
              <a:rPr lang="en-US" sz="1400" dirty="0">
                <a:solidFill>
                  <a:srgbClr val="555555"/>
                </a:solidFill>
                <a:latin typeface="Calibri" panose="020F0502020204030204" pitchFamily="34" charset="0"/>
                <a:cs typeface="Calibri" panose="020F0502020204030204" pitchFamily="34" charset="0"/>
              </a:rPr>
              <a:t>As project in-service dates and final investment decisions are delayed, coupled with resumed economic and gas demand growth, the long-term outlook is a constrained market</a:t>
            </a:r>
          </a:p>
        </p:txBody>
      </p:sp>
      <p:sp>
        <p:nvSpPr>
          <p:cNvPr id="10" name="Rectangle 9">
            <a:extLst>
              <a:ext uri="{FF2B5EF4-FFF2-40B4-BE49-F238E27FC236}">
                <a16:creationId xmlns:a16="http://schemas.microsoft.com/office/drawing/2014/main" id="{899941D5-62EA-43D1-8F90-EAA7E6E2E64F}"/>
              </a:ext>
            </a:extLst>
          </p:cNvPr>
          <p:cNvSpPr/>
          <p:nvPr/>
        </p:nvSpPr>
        <p:spPr>
          <a:xfrm>
            <a:off x="6820802" y="1990949"/>
            <a:ext cx="3853699" cy="369332"/>
          </a:xfrm>
          <a:prstGeom prst="rect">
            <a:avLst/>
          </a:prstGeom>
        </p:spPr>
        <p:txBody>
          <a:bodyPr wrap="square">
            <a:spAutoFit/>
          </a:bodyPr>
          <a:lstStyle/>
          <a:p>
            <a:pPr marL="68580" algn="ctr" defTabSz="685800"/>
            <a:r>
              <a:rPr lang="en-US" sz="1800" b="1" dirty="0">
                <a:solidFill>
                  <a:srgbClr val="001C70"/>
                </a:solidFill>
                <a:latin typeface="Calibri Light" panose="020F0302020204030204" pitchFamily="34" charset="0"/>
                <a:cs typeface="Calibri Light" panose="020F0302020204030204" pitchFamily="34" charset="0"/>
              </a:rPr>
              <a:t>Flexible Solutions in Exceptional Times</a:t>
            </a:r>
          </a:p>
        </p:txBody>
      </p:sp>
      <p:sp>
        <p:nvSpPr>
          <p:cNvPr id="11" name="Rectangle 10">
            <a:extLst>
              <a:ext uri="{FF2B5EF4-FFF2-40B4-BE49-F238E27FC236}">
                <a16:creationId xmlns:a16="http://schemas.microsoft.com/office/drawing/2014/main" id="{2C9B8752-463A-437B-8DEB-8BCB9995D11C}"/>
              </a:ext>
            </a:extLst>
          </p:cNvPr>
          <p:cNvSpPr/>
          <p:nvPr/>
        </p:nvSpPr>
        <p:spPr>
          <a:xfrm>
            <a:off x="1832661" y="1990949"/>
            <a:ext cx="2958118" cy="369332"/>
          </a:xfrm>
          <a:prstGeom prst="rect">
            <a:avLst/>
          </a:prstGeom>
        </p:spPr>
        <p:txBody>
          <a:bodyPr wrap="square">
            <a:spAutoFit/>
          </a:bodyPr>
          <a:lstStyle/>
          <a:p>
            <a:pPr marL="68580" algn="ctr" defTabSz="685800"/>
            <a:r>
              <a:rPr lang="en-US" sz="1800" b="1" dirty="0">
                <a:solidFill>
                  <a:srgbClr val="001C70"/>
                </a:solidFill>
                <a:latin typeface="Calibri Light" panose="020F0302020204030204" pitchFamily="34" charset="0"/>
                <a:cs typeface="Calibri Light" panose="020F0302020204030204" pitchFamily="34" charset="0"/>
              </a:rPr>
              <a:t>U.S. 2020 Cargo Cancellations</a:t>
            </a:r>
          </a:p>
        </p:txBody>
      </p:sp>
      <p:sp>
        <p:nvSpPr>
          <p:cNvPr id="12" name="Footer Placeholder 1">
            <a:extLst>
              <a:ext uri="{FF2B5EF4-FFF2-40B4-BE49-F238E27FC236}">
                <a16:creationId xmlns:a16="http://schemas.microsoft.com/office/drawing/2014/main" id="{EA242FFE-8F71-4D05-803C-A9CFF8F1C122}"/>
              </a:ext>
            </a:extLst>
          </p:cNvPr>
          <p:cNvSpPr txBox="1">
            <a:spLocks/>
          </p:cNvSpPr>
          <p:nvPr/>
        </p:nvSpPr>
        <p:spPr>
          <a:xfrm>
            <a:off x="1217801" y="5229254"/>
            <a:ext cx="7221888" cy="478306"/>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i="1" dirty="0"/>
              <a:t>Source: S&amp;P Global Platts</a:t>
            </a:r>
          </a:p>
        </p:txBody>
      </p:sp>
    </p:spTree>
    <p:extLst>
      <p:ext uri="{BB962C8B-B14F-4D97-AF65-F5344CB8AC3E}">
        <p14:creationId xmlns:p14="http://schemas.microsoft.com/office/powerpoint/2010/main" val="407631253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340D5-455C-434E-9267-4A9FAE8700C4}"/>
              </a:ext>
            </a:extLst>
          </p:cNvPr>
          <p:cNvSpPr>
            <a:spLocks noGrp="1"/>
          </p:cNvSpPr>
          <p:nvPr>
            <p:ph type="title"/>
          </p:nvPr>
        </p:nvSpPr>
        <p:spPr/>
        <p:txBody>
          <a:bodyPr/>
          <a:lstStyle/>
          <a:p>
            <a:r>
              <a:rPr lang="en-US" dirty="0"/>
              <a:t>U.S. Liquefaction | Strong Long-Term Value Proposition</a:t>
            </a:r>
          </a:p>
        </p:txBody>
      </p:sp>
      <p:sp>
        <p:nvSpPr>
          <p:cNvPr id="3" name="Text Placeholder 2">
            <a:extLst>
              <a:ext uri="{FF2B5EF4-FFF2-40B4-BE49-F238E27FC236}">
                <a16:creationId xmlns:a16="http://schemas.microsoft.com/office/drawing/2014/main" id="{D8376807-1F34-4B6C-982E-FB427A3FA622}"/>
              </a:ext>
            </a:extLst>
          </p:cNvPr>
          <p:cNvSpPr>
            <a:spLocks noGrp="1"/>
          </p:cNvSpPr>
          <p:nvPr>
            <p:ph type="body" sz="quarter" idx="12"/>
          </p:nvPr>
        </p:nvSpPr>
        <p:spPr>
          <a:xfrm>
            <a:off x="352425" y="1241572"/>
            <a:ext cx="10188575" cy="3951213"/>
          </a:xfrm>
        </p:spPr>
        <p:txBody>
          <a:bodyPr>
            <a:normAutofit fontScale="92500" lnSpcReduction="10000"/>
          </a:bodyPr>
          <a:lstStyle/>
          <a:p>
            <a:pPr marL="285115" indent="-189865">
              <a:spcBef>
                <a:spcPts val="1800"/>
              </a:spcBef>
            </a:pPr>
            <a:r>
              <a:rPr lang="en-US" dirty="0">
                <a:cs typeface="Calibri Light" panose="020F0302020204030204" pitchFamily="34" charset="0"/>
              </a:rPr>
              <a:t>Fundamentals lay out a clear picture:</a:t>
            </a:r>
          </a:p>
          <a:p>
            <a:pPr marL="802005" lvl="2">
              <a:spcBef>
                <a:spcPts val="600"/>
              </a:spcBef>
              <a:buFont typeface="Arial" panose="020B0604020202020204" pitchFamily="34" charset="0"/>
              <a:buChar char="•"/>
            </a:pPr>
            <a:r>
              <a:rPr lang="en-US" dirty="0">
                <a:cs typeface="Calibri Light" panose="020F0302020204030204" pitchFamily="34" charset="0"/>
              </a:rPr>
              <a:t>Gas and LNG demand continues to rise in all forecasts</a:t>
            </a:r>
          </a:p>
          <a:p>
            <a:pPr marL="1151244" lvl="3" indent="-285750">
              <a:spcBef>
                <a:spcPts val="600"/>
              </a:spcBef>
              <a:buFont typeface="Courier New" panose="02070309020205020404" pitchFamily="49" charset="0"/>
              <a:buChar char="o"/>
            </a:pPr>
            <a:r>
              <a:rPr lang="en-US" dirty="0">
                <a:cs typeface="Calibri Light" panose="020F0302020204030204" pitchFamily="34" charset="0"/>
              </a:rPr>
              <a:t>Higher demand can be supported by greater build-out of gas infrastructure in variety of markets across Asia and Eastern Europe to further support global energy transition</a:t>
            </a:r>
          </a:p>
          <a:p>
            <a:pPr marL="802005" lvl="2">
              <a:spcBef>
                <a:spcPts val="600"/>
              </a:spcBef>
              <a:buFont typeface="Arial" panose="020B0604020202020204" pitchFamily="34" charset="0"/>
              <a:buChar char="•"/>
            </a:pPr>
            <a:r>
              <a:rPr lang="en-US" dirty="0">
                <a:cs typeface="Calibri Light" panose="020F0302020204030204" pitchFamily="34" charset="0"/>
              </a:rPr>
              <a:t>Supply delays – with projects under construction and those waiting to take FID – indicate there will be insufficient capacity by the mid-2020s</a:t>
            </a:r>
          </a:p>
          <a:p>
            <a:pPr marL="802005" lvl="2">
              <a:spcBef>
                <a:spcPts val="600"/>
              </a:spcBef>
              <a:buFont typeface="Arial" panose="020B0604020202020204" pitchFamily="34" charset="0"/>
              <a:buChar char="•"/>
            </a:pPr>
            <a:r>
              <a:rPr lang="en-US" dirty="0">
                <a:cs typeface="Calibri Light" panose="020F0302020204030204" pitchFamily="34" charset="0"/>
              </a:rPr>
              <a:t>The cyclicality and nature of the industry means a likely upside for LNG spot pricing in the late 2020s, especially if demand projections are higher than forecasted</a:t>
            </a:r>
          </a:p>
          <a:p>
            <a:pPr marL="802005" lvl="2">
              <a:spcBef>
                <a:spcPts val="600"/>
              </a:spcBef>
              <a:buFont typeface="Arial" panose="020B0604020202020204" pitchFamily="34" charset="0"/>
              <a:buChar char="•"/>
            </a:pPr>
            <a:r>
              <a:rPr lang="en-US" dirty="0">
                <a:cs typeface="Calibri Light" panose="020F0302020204030204" pitchFamily="34" charset="0"/>
              </a:rPr>
              <a:t>Henry Hub-indexed LNG volumes will continue to be the best value when the stability of Henry Hub pricing is compared with more volatile oil-linked LNG pricing</a:t>
            </a:r>
          </a:p>
          <a:p>
            <a:pPr marL="285115" indent="-189865">
              <a:spcBef>
                <a:spcPts val="1800"/>
              </a:spcBef>
            </a:pPr>
            <a:r>
              <a:rPr lang="en-US" dirty="0">
                <a:cs typeface="Calibri Light" panose="020F0302020204030204" pitchFamily="34" charset="0"/>
              </a:rPr>
              <a:t>Current LNG market (globally) is challenging but presents opportunities</a:t>
            </a:r>
          </a:p>
          <a:p>
            <a:pPr marL="802005" lvl="2">
              <a:spcBef>
                <a:spcPts val="600"/>
              </a:spcBef>
              <a:buFont typeface="Arial" panose="020B0604020202020204" pitchFamily="34" charset="0"/>
              <a:buChar char="•"/>
            </a:pPr>
            <a:r>
              <a:rPr lang="en-US" dirty="0">
                <a:cs typeface="Calibri Light" panose="020F0302020204030204" pitchFamily="34" charset="0"/>
              </a:rPr>
              <a:t>“Recency bias” of low spot prices impacts market participants appetite for long-term commitments </a:t>
            </a:r>
          </a:p>
          <a:p>
            <a:pPr marL="802005" lvl="2">
              <a:spcBef>
                <a:spcPts val="600"/>
              </a:spcBef>
              <a:buFont typeface="Arial" panose="020B0604020202020204" pitchFamily="34" charset="0"/>
              <a:buChar char="•"/>
            </a:pPr>
            <a:r>
              <a:rPr lang="en-US" dirty="0">
                <a:cs typeface="Calibri Light" panose="020F0302020204030204" pitchFamily="34" charset="0"/>
              </a:rPr>
              <a:t>Current spot market does not acknowledge the forecasted tightening of supply and demand</a:t>
            </a:r>
          </a:p>
          <a:p>
            <a:pPr marL="802005" lvl="2">
              <a:spcBef>
                <a:spcPts val="600"/>
              </a:spcBef>
              <a:buFont typeface="Arial" panose="020B0604020202020204" pitchFamily="34" charset="0"/>
              <a:buChar char="•"/>
            </a:pPr>
            <a:r>
              <a:rPr lang="en-US" dirty="0">
                <a:cs typeface="Calibri Light" panose="020F0302020204030204" pitchFamily="34" charset="0"/>
              </a:rPr>
              <a:t>Therefore the window is open for structuring long-term arrangements to optimize supply before the market tightens</a:t>
            </a:r>
          </a:p>
          <a:p>
            <a:endParaRPr lang="en-US" dirty="0"/>
          </a:p>
        </p:txBody>
      </p:sp>
      <p:sp>
        <p:nvSpPr>
          <p:cNvPr id="5" name="Slide Number Placeholder 4">
            <a:extLst>
              <a:ext uri="{FF2B5EF4-FFF2-40B4-BE49-F238E27FC236}">
                <a16:creationId xmlns:a16="http://schemas.microsoft.com/office/drawing/2014/main" id="{3CA6B056-A204-4C98-8C91-B153FA4B5D36}"/>
              </a:ext>
            </a:extLst>
          </p:cNvPr>
          <p:cNvSpPr>
            <a:spLocks noGrp="1"/>
          </p:cNvSpPr>
          <p:nvPr>
            <p:ph type="sldNum" sz="quarter" idx="16"/>
          </p:nvPr>
        </p:nvSpPr>
        <p:spPr/>
        <p:txBody>
          <a:bodyPr/>
          <a:lstStyle/>
          <a:p>
            <a:fld id="{48DFB9AE-CD3E-2F48-AAED-9C6034C3B865}" type="slidenum">
              <a:rPr lang="en-US" smtClean="0"/>
              <a:t>9</a:t>
            </a:fld>
            <a:endParaRPr lang="en-US"/>
          </a:p>
        </p:txBody>
      </p:sp>
      <p:sp>
        <p:nvSpPr>
          <p:cNvPr id="6" name="Rectangle: Rounded Corners 5">
            <a:extLst>
              <a:ext uri="{FF2B5EF4-FFF2-40B4-BE49-F238E27FC236}">
                <a16:creationId xmlns:a16="http://schemas.microsoft.com/office/drawing/2014/main" id="{85135711-CEF6-42E2-A0B5-15DB4378CDE8}"/>
              </a:ext>
            </a:extLst>
          </p:cNvPr>
          <p:cNvSpPr/>
          <p:nvPr/>
        </p:nvSpPr>
        <p:spPr>
          <a:xfrm>
            <a:off x="1180052" y="5482204"/>
            <a:ext cx="9831896" cy="809539"/>
          </a:xfrm>
          <a:prstGeom prst="roundRect">
            <a:avLst/>
          </a:prstGeom>
          <a:solidFill>
            <a:srgbClr val="04A0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FFFFFF"/>
                </a:solidFill>
                <a:latin typeface="Calibri Light" panose="020F0302020204030204" pitchFamily="34" charset="0"/>
                <a:cs typeface="Calibri Light" panose="020F0302020204030204" pitchFamily="34" charset="0"/>
              </a:rPr>
              <a:t>Sempra LNG projects provide geographic optionality to access long-term, low-cost supply</a:t>
            </a:r>
          </a:p>
        </p:txBody>
      </p:sp>
    </p:spTree>
    <p:extLst>
      <p:ext uri="{BB962C8B-B14F-4D97-AF65-F5344CB8AC3E}">
        <p14:creationId xmlns:p14="http://schemas.microsoft.com/office/powerpoint/2010/main" val="14597183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3.9600.0"/>
  <p:tag name="AS_RELEASE_DATE" val="2017.08.21"/>
  <p:tag name="AS_TITLE" val="Aspose.Slides for .NET 4.0"/>
  <p:tag name="AS_VERSION" val="17.8"/>
</p:tagLst>
</file>

<file path=ppt/theme/theme1.xml><?xml version="1.0" encoding="utf-8"?>
<a:theme xmlns:a="http://schemas.openxmlformats.org/drawingml/2006/main" name="Sempra Energy 2018">
  <a:themeElements>
    <a:clrScheme name="Custom 21">
      <a:dk1>
        <a:srgbClr val="555555"/>
      </a:dk1>
      <a:lt1>
        <a:srgbClr val="FFFFFF"/>
      </a:lt1>
      <a:dk2>
        <a:srgbClr val="000000"/>
      </a:dk2>
      <a:lt2>
        <a:srgbClr val="FFFFFF"/>
      </a:lt2>
      <a:accent1>
        <a:srgbClr val="001C71"/>
      </a:accent1>
      <a:accent2>
        <a:srgbClr val="009BDA"/>
      </a:accent2>
      <a:accent3>
        <a:srgbClr val="51C6D8"/>
      </a:accent3>
      <a:accent4>
        <a:srgbClr val="D9D9D9"/>
      </a:accent4>
      <a:accent5>
        <a:srgbClr val="A9A9A9"/>
      </a:accent5>
      <a:accent6>
        <a:srgbClr val="D8D0B3"/>
      </a:accent6>
      <a:hlink>
        <a:srgbClr val="585858"/>
      </a:hlink>
      <a:folHlink>
        <a:srgbClr val="58585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wrap="none" lIns="82058" tIns="41029" rIns="82058" bIns="41029" anchor="ctr"/>
      <a:lstStyle>
        <a:defPPr defTabSz="914382">
          <a:defRPr sz="1400">
            <a:solidFill>
              <a:srgbClr val="FFFFFF"/>
            </a:solidFill>
            <a:cs typeface="Arial" panose="020B0604020202020204" pitchFamily="34" charset="0"/>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mp_ppt_16x9_200117" id="{6C155A18-FBD7-114D-B557-357ED5A2A87F}" vid="{82EF9FDD-172D-C249-B6BA-9446CE952A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Sempra Colors">
    <a:dk1>
      <a:sysClr val="windowText" lastClr="000000"/>
    </a:dk1>
    <a:lt1>
      <a:sysClr val="window" lastClr="FFFFFF"/>
    </a:lt1>
    <a:dk2>
      <a:srgbClr val="FF0033"/>
    </a:dk2>
    <a:lt2>
      <a:srgbClr val="003399"/>
    </a:lt2>
    <a:accent1>
      <a:srgbClr val="003399"/>
    </a:accent1>
    <a:accent2>
      <a:srgbClr val="C00000"/>
    </a:accent2>
    <a:accent3>
      <a:srgbClr val="009900"/>
    </a:accent3>
    <a:accent4>
      <a:srgbClr val="6699FF"/>
    </a:accent4>
    <a:accent5>
      <a:srgbClr val="CCCC99"/>
    </a:accent5>
    <a:accent6>
      <a:srgbClr val="FF9900"/>
    </a:accent6>
    <a:hlink>
      <a:srgbClr val="00B0F0"/>
    </a:hlink>
    <a:folHlink>
      <a:srgbClr val="0033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55A76822ED564DAD168AEF5B32A7DB" ma:contentTypeVersion="13" ma:contentTypeDescription="Create a new document." ma:contentTypeScope="" ma:versionID="9f279aa1ed79b8f27a4be159b4945034">
  <xsd:schema xmlns:xsd="http://www.w3.org/2001/XMLSchema" xmlns:xs="http://www.w3.org/2001/XMLSchema" xmlns:p="http://schemas.microsoft.com/office/2006/metadata/properties" xmlns:ns3="ef2a6a2f-f248-4f80-93e8-817fa1527c0d" xmlns:ns4="e4be1fd0-012c-4644-b355-93ccb1040de1" targetNamespace="http://schemas.microsoft.com/office/2006/metadata/properties" ma:root="true" ma:fieldsID="68f8e49f3d5753e9c8aff0c9208e19ed" ns3:_="" ns4:_="">
    <xsd:import namespace="ef2a6a2f-f248-4f80-93e8-817fa1527c0d"/>
    <xsd:import namespace="e4be1fd0-012c-4644-b355-93ccb1040de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2a6a2f-f248-4f80-93e8-817fa1527c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be1fd0-012c-4644-b355-93ccb1040de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8885F1-EA07-4242-BB79-5BE3FFB260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2a6a2f-f248-4f80-93e8-817fa1527c0d"/>
    <ds:schemaRef ds:uri="e4be1fd0-012c-4644-b355-93ccb1040d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55B8BD8-07EC-45CD-8BC1-D1E6F574F2B5}">
  <ds:schemaRefs>
    <ds:schemaRef ds:uri="http://schemas.microsoft.com/sharepoint/v3/contenttype/forms"/>
  </ds:schemaRefs>
</ds:datastoreItem>
</file>

<file path=customXml/itemProps3.xml><?xml version="1.0" encoding="utf-8"?>
<ds:datastoreItem xmlns:ds="http://schemas.openxmlformats.org/officeDocument/2006/customXml" ds:itemID="{06714004-21D6-4A90-B672-61A07043F14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Default Theme</Template>
  <TotalTime>1715</TotalTime>
  <Words>2579</Words>
  <Application>Microsoft Office PowerPoint</Application>
  <PresentationFormat>Widescreen</PresentationFormat>
  <Paragraphs>165</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Arial Unicode MS</vt:lpstr>
      <vt:lpstr>Calibri</vt:lpstr>
      <vt:lpstr>Calibri Light</vt:lpstr>
      <vt:lpstr>Courier New</vt:lpstr>
      <vt:lpstr>Wingdings</vt:lpstr>
      <vt:lpstr>Sempra Energy 2018</vt:lpstr>
      <vt:lpstr>American Potential for Export of LNG</vt:lpstr>
      <vt:lpstr>Information Regarding Forward-Looking Statements</vt:lpstr>
      <vt:lpstr>North America’s Premier Energy Infrastructure Company</vt:lpstr>
      <vt:lpstr>North America’s Premier LNG Infrastructure Company</vt:lpstr>
      <vt:lpstr>Sempra LNG| Potential for Export of LNG</vt:lpstr>
      <vt:lpstr>North America’s Abundant Gas Resources</vt:lpstr>
      <vt:lpstr>Henry Hub Prices Sustainably Lower</vt:lpstr>
      <vt:lpstr>U.S. Liquefaction | Flexible Solution</vt:lpstr>
      <vt:lpstr>U.S. Liquefaction | Strong Long-Term Value Proposition</vt:lpstr>
      <vt:lpstr>American LNG | In the Energy Transition</vt:lpstr>
      <vt:lpstr>Sempra LNG | In the Energy Transition</vt:lpstr>
      <vt:lpstr>Sempra LNG | In the Energy Transition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Template</dc:title>
  <dc:creator>Mounier, Sara C</dc:creator>
  <cp:lastModifiedBy>Cargill, April</cp:lastModifiedBy>
  <cp:revision>66</cp:revision>
  <cp:lastPrinted>2020-01-16T23:28:11Z</cp:lastPrinted>
  <dcterms:created xsi:type="dcterms:W3CDTF">2020-01-17T21:13:42Z</dcterms:created>
  <dcterms:modified xsi:type="dcterms:W3CDTF">2020-09-16T23:30:28Z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INKTEK-FILE-ID">
    <vt:lpwstr>019E-A817-F4C1-297B</vt:lpwstr>
  </property>
  <property fmtid="{D5CDD505-2E9C-101B-9397-08002B2CF9AE}" pid="3" name="ContentTypeId">
    <vt:lpwstr>0x0101001A55A76822ED564DAD168AEF5B32A7DB</vt:lpwstr>
  </property>
  <property fmtid="{D5CDD505-2E9C-101B-9397-08002B2CF9AE}" pid="4" name="_dlc_DocIdItemGuid">
    <vt:lpwstr>0cc08e6a-90fd-492e-b08b-2d8f589ffea7</vt:lpwstr>
  </property>
</Properties>
</file>