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2"/>
  </p:notesMasterIdLst>
  <p:sldIdLst>
    <p:sldId id="915" r:id="rId2"/>
    <p:sldId id="910" r:id="rId3"/>
    <p:sldId id="918" r:id="rId4"/>
    <p:sldId id="928" r:id="rId5"/>
    <p:sldId id="907" r:id="rId6"/>
    <p:sldId id="944" r:id="rId7"/>
    <p:sldId id="945" r:id="rId8"/>
    <p:sldId id="942" r:id="rId9"/>
    <p:sldId id="927" r:id="rId10"/>
    <p:sldId id="91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772FBC6-142C-4734-AAB2-015B38FA7850}">
          <p14:sldIdLst>
            <p14:sldId id="915"/>
            <p14:sldId id="910"/>
            <p14:sldId id="918"/>
            <p14:sldId id="928"/>
            <p14:sldId id="907"/>
            <p14:sldId id="944"/>
            <p14:sldId id="945"/>
            <p14:sldId id="942"/>
            <p14:sldId id="927"/>
            <p14:sldId id="916"/>
          </p14:sldIdLst>
        </p14:section>
        <p14:section name="Backup" id="{A4DEB205-3694-40D7-B6F3-6330D567ED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zegorz Bujnowski" initials="GB" lastIdx="2" clrIdx="0"/>
  <p:cmAuthor id="7" name="Mazurek Marcin (PKN)" initials="MM(" lastIdx="1" clrIdx="7">
    <p:extLst>
      <p:ext uri="{19B8F6BF-5375-455C-9EA6-DF929625EA0E}">
        <p15:presenceInfo xmlns:p15="http://schemas.microsoft.com/office/powerpoint/2012/main" userId="S-1-5-21-515967899-1292428093-839522115-140863" providerId="AD"/>
      </p:ext>
    </p:extLst>
  </p:cmAuthor>
  <p:cmAuthor id="1" name="Kokoszka Karol (PKN)" initials="KK(" lastIdx="3" clrIdx="8">
    <p:extLst>
      <p:ext uri="{19B8F6BF-5375-455C-9EA6-DF929625EA0E}">
        <p15:presenceInfo xmlns:p15="http://schemas.microsoft.com/office/powerpoint/2012/main" userId="S-1-5-21-515967899-1292428093-839522115-191534" providerId="AD"/>
      </p:ext>
    </p:extLst>
  </p:cmAuthor>
  <p:cmAuthor id="2" name="Gipsiak Izabela (PKN)" initials="GI(" lastIdx="53" clrIdx="2">
    <p:extLst/>
  </p:cmAuthor>
  <p:cmAuthor id="3" name="Opolska Iweta (PKN)" initials="OI(" lastIdx="57" clrIdx="3">
    <p:extLst/>
  </p:cmAuthor>
  <p:cmAuthor id="4" name="Hryszkiewicz Michał (PKN)" initials="HM(" lastIdx="8" clrIdx="4">
    <p:extLst/>
  </p:cmAuthor>
  <p:cmAuthor id="5" name="Marcin Mazurek" initials="MM" lastIdx="1" clrIdx="5"/>
  <p:cmAuthor id="6" name="Dulkowski Cezary (PKN)" initials="DC(" lastIdx="11" clrIdx="6">
    <p:extLst>
      <p:ext uri="{19B8F6BF-5375-455C-9EA6-DF929625EA0E}">
        <p15:presenceInfo xmlns:p15="http://schemas.microsoft.com/office/powerpoint/2012/main" userId="S-1-5-21-515967899-1292428093-839522115-113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4"/>
    <a:srgbClr val="8E8E8E"/>
    <a:srgbClr val="E61E04"/>
    <a:srgbClr val="FECDC6"/>
    <a:srgbClr val="FD9B8D"/>
    <a:srgbClr val="558ED5"/>
    <a:srgbClr val="6EAA2E"/>
    <a:srgbClr val="C6D9F1"/>
    <a:srgbClr val="F79646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8" autoAdjust="0"/>
    <p:restoredTop sz="95332" autoAdjust="0"/>
  </p:normalViewPr>
  <p:slideViewPr>
    <p:cSldViewPr>
      <p:cViewPr varScale="1">
        <p:scale>
          <a:sx n="110" d="100"/>
          <a:sy n="110" d="100"/>
        </p:scale>
        <p:origin x="67" y="4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8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ne\gipsiaki\Desktop\WS23_Spread_Agat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337707786526683E-2"/>
          <c:y val="6.9328885972586754E-2"/>
          <c:w val="0.52784711286089236"/>
          <c:h val="0.87974518810148727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63363954505686"/>
          <c:y val="0.25543890347039955"/>
          <c:w val="0.27992191601049871"/>
          <c:h val="0.475117381160688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58927609038616E-2"/>
          <c:y val="0.11254941475577415"/>
          <c:w val="0.89728388120218394"/>
          <c:h val="0.742673630311398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C-48C1-AF77-A6B6C9D06636}"/>
              </c:ext>
            </c:extLst>
          </c:dPt>
          <c:cat>
            <c:numRef>
              <c:f>LNG_BENCHMARKS!$AF$4:$AF$12</c:f>
              <c:numCache>
                <c:formatCode>m/d/yyyy</c:formatCode>
                <c:ptCount val="9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  <c:pt idx="8">
                  <c:v>44927</c:v>
                </c:pt>
              </c:numCache>
            </c:numRef>
          </c:cat>
          <c:val>
            <c:numRef>
              <c:f>LNG_BENCHMARKS!$AG$4:$AG$12</c:f>
              <c:numCache>
                <c:formatCode>0%</c:formatCode>
                <c:ptCount val="9"/>
                <c:pt idx="0">
                  <c:v>0.15374689133263544</c:v>
                </c:pt>
                <c:pt idx="1">
                  <c:v>0.1371165530726407</c:v>
                </c:pt>
                <c:pt idx="2">
                  <c:v>0.13870664023999602</c:v>
                </c:pt>
                <c:pt idx="3">
                  <c:v>0.14780635240909537</c:v>
                </c:pt>
                <c:pt idx="4">
                  <c:v>0.2542237518572743</c:v>
                </c:pt>
                <c:pt idx="5">
                  <c:v>0.27825097796967063</c:v>
                </c:pt>
                <c:pt idx="6">
                  <c:v>0.25868883376902302</c:v>
                </c:pt>
                <c:pt idx="7">
                  <c:v>0.45732595896971689</c:v>
                </c:pt>
                <c:pt idx="8">
                  <c:v>0.56438740788093755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C-48C1-AF77-A6B6C9D06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378288"/>
        <c:axId val="541362480"/>
      </c:barChart>
      <c:dateAx>
        <c:axId val="541378288"/>
        <c:scaling>
          <c:orientation val="minMax"/>
          <c:max val="44927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1362480"/>
        <c:crosses val="autoZero"/>
        <c:auto val="1"/>
        <c:lblOffset val="100"/>
        <c:baseTimeUnit val="years"/>
      </c:dateAx>
      <c:valAx>
        <c:axId val="54136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137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gazu THE </a:t>
            </a:r>
            <a:r>
              <a:rPr lang="pl-PL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pl-P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(EUR/MWh)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48071738658177E-2"/>
          <c:y val="0.2491775304108553"/>
          <c:w val="0.89396710078811381"/>
          <c:h val="0.54942571489433278"/>
        </c:manualLayout>
      </c:layout>
      <c:lineChart>
        <c:grouping val="standard"/>
        <c:varyColors val="0"/>
        <c:ser>
          <c:idx val="0"/>
          <c:order val="0"/>
          <c:tx>
            <c:strRef>
              <c:f>CenyGaz!$J$1</c:f>
              <c:strCache>
                <c:ptCount val="1"/>
                <c:pt idx="0">
                  <c:v>THE_3A</c:v>
                </c:pt>
              </c:strCache>
            </c:strRef>
          </c:tx>
          <c:spPr>
            <a:ln w="25400" cap="rnd">
              <a:solidFill>
                <a:srgbClr val="D81E04"/>
              </a:solidFill>
              <a:round/>
            </a:ln>
            <a:effectLst/>
          </c:spPr>
          <c:marker>
            <c:symbol val="none"/>
          </c:marker>
          <c:dPt>
            <c:idx val="528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1C9-4D2C-91FC-4FF1962E3AA8}"/>
              </c:ext>
            </c:extLst>
          </c:dPt>
          <c:cat>
            <c:numRef>
              <c:f>CenyGaz!$A$2:$A$5289</c:f>
              <c:numCache>
                <c:formatCode>m/d/yyyy</c:formatCode>
                <c:ptCount val="528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39725</c:v>
                </c:pt>
                <c:pt idx="5">
                  <c:v>39726</c:v>
                </c:pt>
                <c:pt idx="6">
                  <c:v>39727</c:v>
                </c:pt>
                <c:pt idx="7">
                  <c:v>39728</c:v>
                </c:pt>
                <c:pt idx="8">
                  <c:v>39729</c:v>
                </c:pt>
                <c:pt idx="9" formatCode="yyyy\-mm\-dd">
                  <c:v>39730</c:v>
                </c:pt>
                <c:pt idx="10" formatCode="yyyy\-mm\-dd">
                  <c:v>39731</c:v>
                </c:pt>
                <c:pt idx="11" formatCode="yyyy\-mm\-dd">
                  <c:v>39732</c:v>
                </c:pt>
                <c:pt idx="12" formatCode="yyyy\-mm\-dd">
                  <c:v>39733</c:v>
                </c:pt>
                <c:pt idx="13" formatCode="yyyy\-mm\-dd">
                  <c:v>39734</c:v>
                </c:pt>
                <c:pt idx="14" formatCode="yyyy\-mm\-dd">
                  <c:v>39735</c:v>
                </c:pt>
                <c:pt idx="15" formatCode="yyyy\-mm\-dd">
                  <c:v>39736</c:v>
                </c:pt>
                <c:pt idx="16" formatCode="yyyy\-mm\-dd">
                  <c:v>39737</c:v>
                </c:pt>
                <c:pt idx="17" formatCode="yyyy\-mm\-dd">
                  <c:v>39738</c:v>
                </c:pt>
                <c:pt idx="18" formatCode="yyyy\-mm\-dd">
                  <c:v>39739</c:v>
                </c:pt>
                <c:pt idx="19" formatCode="yyyy\-mm\-dd">
                  <c:v>39740</c:v>
                </c:pt>
                <c:pt idx="20" formatCode="yyyy\-mm\-dd">
                  <c:v>39741</c:v>
                </c:pt>
                <c:pt idx="21" formatCode="yyyy\-mm\-dd">
                  <c:v>39742</c:v>
                </c:pt>
                <c:pt idx="22" formatCode="yyyy\-mm\-dd">
                  <c:v>39743</c:v>
                </c:pt>
                <c:pt idx="23" formatCode="yyyy\-mm\-dd">
                  <c:v>39744</c:v>
                </c:pt>
                <c:pt idx="24" formatCode="yyyy\-mm\-dd">
                  <c:v>39745</c:v>
                </c:pt>
                <c:pt idx="25" formatCode="yyyy\-mm\-dd">
                  <c:v>39746</c:v>
                </c:pt>
                <c:pt idx="26" formatCode="yyyy\-mm\-dd">
                  <c:v>39747</c:v>
                </c:pt>
                <c:pt idx="27" formatCode="yyyy\-mm\-dd">
                  <c:v>39748</c:v>
                </c:pt>
                <c:pt idx="28" formatCode="yyyy\-mm\-dd">
                  <c:v>39749</c:v>
                </c:pt>
                <c:pt idx="29" formatCode="yyyy\-mm\-dd">
                  <c:v>39750</c:v>
                </c:pt>
                <c:pt idx="30" formatCode="yyyy\-mm\-dd">
                  <c:v>39751</c:v>
                </c:pt>
                <c:pt idx="31" formatCode="yyyy\-mm\-dd">
                  <c:v>39752</c:v>
                </c:pt>
                <c:pt idx="32" formatCode="yyyy\-mm\-dd">
                  <c:v>39753</c:v>
                </c:pt>
                <c:pt idx="33" formatCode="yyyy\-mm\-dd">
                  <c:v>39754</c:v>
                </c:pt>
                <c:pt idx="34" formatCode="yyyy\-mm\-dd">
                  <c:v>39755</c:v>
                </c:pt>
                <c:pt idx="35" formatCode="yyyy\-mm\-dd">
                  <c:v>39756</c:v>
                </c:pt>
                <c:pt idx="36" formatCode="yyyy\-mm\-dd">
                  <c:v>39757</c:v>
                </c:pt>
                <c:pt idx="37" formatCode="yyyy\-mm\-dd">
                  <c:v>39758</c:v>
                </c:pt>
                <c:pt idx="38" formatCode="yyyy\-mm\-dd">
                  <c:v>39759</c:v>
                </c:pt>
                <c:pt idx="39" formatCode="yyyy\-mm\-dd">
                  <c:v>39760</c:v>
                </c:pt>
                <c:pt idx="40" formatCode="yyyy\-mm\-dd">
                  <c:v>39761</c:v>
                </c:pt>
                <c:pt idx="41" formatCode="yyyy\-mm\-dd">
                  <c:v>39762</c:v>
                </c:pt>
                <c:pt idx="42" formatCode="yyyy\-mm\-dd">
                  <c:v>39763</c:v>
                </c:pt>
                <c:pt idx="43" formatCode="yyyy\-mm\-dd">
                  <c:v>39764</c:v>
                </c:pt>
                <c:pt idx="44" formatCode="yyyy\-mm\-dd">
                  <c:v>39765</c:v>
                </c:pt>
                <c:pt idx="45" formatCode="yyyy\-mm\-dd">
                  <c:v>39766</c:v>
                </c:pt>
                <c:pt idx="46" formatCode="yyyy\-mm\-dd">
                  <c:v>39767</c:v>
                </c:pt>
                <c:pt idx="47" formatCode="yyyy\-mm\-dd">
                  <c:v>39768</c:v>
                </c:pt>
                <c:pt idx="48" formatCode="yyyy\-mm\-dd">
                  <c:v>39769</c:v>
                </c:pt>
                <c:pt idx="49" formatCode="yyyy\-mm\-dd">
                  <c:v>39770</c:v>
                </c:pt>
                <c:pt idx="50" formatCode="yyyy\-mm\-dd">
                  <c:v>39771</c:v>
                </c:pt>
                <c:pt idx="51" formatCode="yyyy\-mm\-dd">
                  <c:v>39772</c:v>
                </c:pt>
                <c:pt idx="52" formatCode="yyyy\-mm\-dd">
                  <c:v>39773</c:v>
                </c:pt>
                <c:pt idx="53" formatCode="yyyy\-mm\-dd">
                  <c:v>39774</c:v>
                </c:pt>
                <c:pt idx="54" formatCode="yyyy\-mm\-dd">
                  <c:v>39775</c:v>
                </c:pt>
                <c:pt idx="55" formatCode="yyyy\-mm\-dd">
                  <c:v>39776</c:v>
                </c:pt>
                <c:pt idx="56" formatCode="yyyy\-mm\-dd">
                  <c:v>39777</c:v>
                </c:pt>
                <c:pt idx="57" formatCode="yyyy\-mm\-dd">
                  <c:v>39778</c:v>
                </c:pt>
                <c:pt idx="58" formatCode="yyyy\-mm\-dd">
                  <c:v>39779</c:v>
                </c:pt>
                <c:pt idx="59" formatCode="yyyy\-mm\-dd">
                  <c:v>39780</c:v>
                </c:pt>
                <c:pt idx="60" formatCode="yyyy\-mm\-dd">
                  <c:v>39781</c:v>
                </c:pt>
                <c:pt idx="61" formatCode="yyyy\-mm\-dd">
                  <c:v>39782</c:v>
                </c:pt>
                <c:pt idx="62" formatCode="yyyy\-mm\-dd">
                  <c:v>39783</c:v>
                </c:pt>
                <c:pt idx="63" formatCode="yyyy\-mm\-dd">
                  <c:v>39784</c:v>
                </c:pt>
                <c:pt idx="64" formatCode="yyyy\-mm\-dd">
                  <c:v>39785</c:v>
                </c:pt>
                <c:pt idx="65" formatCode="yyyy\-mm\-dd">
                  <c:v>39786</c:v>
                </c:pt>
                <c:pt idx="66" formatCode="yyyy\-mm\-dd">
                  <c:v>39787</c:v>
                </c:pt>
                <c:pt idx="67" formatCode="yyyy\-mm\-dd">
                  <c:v>39788</c:v>
                </c:pt>
                <c:pt idx="68" formatCode="yyyy\-mm\-dd">
                  <c:v>39789</c:v>
                </c:pt>
                <c:pt idx="69" formatCode="yyyy\-mm\-dd">
                  <c:v>39790</c:v>
                </c:pt>
                <c:pt idx="70" formatCode="yyyy\-mm\-dd">
                  <c:v>39791</c:v>
                </c:pt>
                <c:pt idx="71" formatCode="yyyy\-mm\-dd">
                  <c:v>39792</c:v>
                </c:pt>
                <c:pt idx="72" formatCode="yyyy\-mm\-dd">
                  <c:v>39793</c:v>
                </c:pt>
                <c:pt idx="73" formatCode="yyyy\-mm\-dd">
                  <c:v>39794</c:v>
                </c:pt>
                <c:pt idx="74" formatCode="yyyy\-mm\-dd">
                  <c:v>39795</c:v>
                </c:pt>
                <c:pt idx="75" formatCode="yyyy\-mm\-dd">
                  <c:v>39796</c:v>
                </c:pt>
                <c:pt idx="76" formatCode="yyyy\-mm\-dd">
                  <c:v>39797</c:v>
                </c:pt>
                <c:pt idx="77" formatCode="yyyy\-mm\-dd">
                  <c:v>39798</c:v>
                </c:pt>
                <c:pt idx="78" formatCode="yyyy\-mm\-dd">
                  <c:v>39799</c:v>
                </c:pt>
                <c:pt idx="79" formatCode="yyyy\-mm\-dd">
                  <c:v>39800</c:v>
                </c:pt>
                <c:pt idx="80" formatCode="yyyy\-mm\-dd">
                  <c:v>39801</c:v>
                </c:pt>
                <c:pt idx="81" formatCode="yyyy\-mm\-dd">
                  <c:v>39802</c:v>
                </c:pt>
                <c:pt idx="82" formatCode="yyyy\-mm\-dd">
                  <c:v>39803</c:v>
                </c:pt>
                <c:pt idx="83" formatCode="yyyy\-mm\-dd">
                  <c:v>39804</c:v>
                </c:pt>
                <c:pt idx="84" formatCode="yyyy\-mm\-dd">
                  <c:v>39805</c:v>
                </c:pt>
                <c:pt idx="85" formatCode="yyyy\-mm\-dd">
                  <c:v>39806</c:v>
                </c:pt>
                <c:pt idx="86" formatCode="yyyy\-mm\-dd">
                  <c:v>39807</c:v>
                </c:pt>
                <c:pt idx="87" formatCode="yyyy\-mm\-dd">
                  <c:v>39808</c:v>
                </c:pt>
                <c:pt idx="88" formatCode="yyyy\-mm\-dd">
                  <c:v>39809</c:v>
                </c:pt>
                <c:pt idx="89" formatCode="yyyy\-mm\-dd">
                  <c:v>39810</c:v>
                </c:pt>
                <c:pt idx="90" formatCode="yyyy\-mm\-dd">
                  <c:v>39811</c:v>
                </c:pt>
                <c:pt idx="91" formatCode="yyyy\-mm\-dd">
                  <c:v>39812</c:v>
                </c:pt>
                <c:pt idx="92" formatCode="yyyy\-mm\-dd">
                  <c:v>39813</c:v>
                </c:pt>
                <c:pt idx="93" formatCode="yyyy\-mm\-dd">
                  <c:v>39814</c:v>
                </c:pt>
                <c:pt idx="94" formatCode="yyyy\-mm\-dd">
                  <c:v>39815</c:v>
                </c:pt>
                <c:pt idx="95" formatCode="yyyy\-mm\-dd">
                  <c:v>39816</c:v>
                </c:pt>
                <c:pt idx="96" formatCode="yyyy\-mm\-dd">
                  <c:v>39817</c:v>
                </c:pt>
                <c:pt idx="97" formatCode="yyyy\-mm\-dd">
                  <c:v>39818</c:v>
                </c:pt>
                <c:pt idx="98" formatCode="yyyy\-mm\-dd">
                  <c:v>39819</c:v>
                </c:pt>
                <c:pt idx="99" formatCode="yyyy\-mm\-dd">
                  <c:v>39820</c:v>
                </c:pt>
                <c:pt idx="100" formatCode="yyyy\-mm\-dd">
                  <c:v>39821</c:v>
                </c:pt>
                <c:pt idx="101" formatCode="yyyy\-mm\-dd">
                  <c:v>39822</c:v>
                </c:pt>
                <c:pt idx="102" formatCode="yyyy\-mm\-dd">
                  <c:v>39823</c:v>
                </c:pt>
                <c:pt idx="103" formatCode="yyyy\-mm\-dd">
                  <c:v>39824</c:v>
                </c:pt>
                <c:pt idx="104" formatCode="yyyy\-mm\-dd">
                  <c:v>39825</c:v>
                </c:pt>
                <c:pt idx="105" formatCode="yyyy\-mm\-dd">
                  <c:v>39826</c:v>
                </c:pt>
                <c:pt idx="106" formatCode="yyyy\-mm\-dd">
                  <c:v>39827</c:v>
                </c:pt>
                <c:pt idx="107" formatCode="yyyy\-mm\-dd">
                  <c:v>39828</c:v>
                </c:pt>
                <c:pt idx="108" formatCode="yyyy\-mm\-dd">
                  <c:v>39829</c:v>
                </c:pt>
                <c:pt idx="109" formatCode="yyyy\-mm\-dd">
                  <c:v>39830</c:v>
                </c:pt>
                <c:pt idx="110" formatCode="yyyy\-mm\-dd">
                  <c:v>39831</c:v>
                </c:pt>
                <c:pt idx="111" formatCode="yyyy\-mm\-dd">
                  <c:v>39832</c:v>
                </c:pt>
                <c:pt idx="112" formatCode="yyyy\-mm\-dd">
                  <c:v>39833</c:v>
                </c:pt>
                <c:pt idx="113" formatCode="yyyy\-mm\-dd">
                  <c:v>39834</c:v>
                </c:pt>
                <c:pt idx="114" formatCode="yyyy\-mm\-dd">
                  <c:v>39835</c:v>
                </c:pt>
                <c:pt idx="115" formatCode="yyyy\-mm\-dd">
                  <c:v>39836</c:v>
                </c:pt>
                <c:pt idx="116" formatCode="yyyy\-mm\-dd">
                  <c:v>39837</c:v>
                </c:pt>
                <c:pt idx="117" formatCode="yyyy\-mm\-dd">
                  <c:v>39838</c:v>
                </c:pt>
                <c:pt idx="118" formatCode="yyyy\-mm\-dd">
                  <c:v>39839</c:v>
                </c:pt>
                <c:pt idx="119" formatCode="yyyy\-mm\-dd">
                  <c:v>39840</c:v>
                </c:pt>
                <c:pt idx="120" formatCode="yyyy\-mm\-dd">
                  <c:v>39841</c:v>
                </c:pt>
                <c:pt idx="121" formatCode="yyyy\-mm\-dd">
                  <c:v>39842</c:v>
                </c:pt>
                <c:pt idx="122" formatCode="yyyy\-mm\-dd">
                  <c:v>39843</c:v>
                </c:pt>
                <c:pt idx="123" formatCode="yyyy\-mm\-dd">
                  <c:v>39844</c:v>
                </c:pt>
                <c:pt idx="124" formatCode="yyyy\-mm\-dd">
                  <c:v>39845</c:v>
                </c:pt>
                <c:pt idx="125" formatCode="yyyy\-mm\-dd">
                  <c:v>39846</c:v>
                </c:pt>
                <c:pt idx="126" formatCode="yyyy\-mm\-dd">
                  <c:v>39847</c:v>
                </c:pt>
                <c:pt idx="127" formatCode="yyyy\-mm\-dd">
                  <c:v>39848</c:v>
                </c:pt>
                <c:pt idx="128" formatCode="yyyy\-mm\-dd">
                  <c:v>39849</c:v>
                </c:pt>
                <c:pt idx="129" formatCode="yyyy\-mm\-dd">
                  <c:v>39850</c:v>
                </c:pt>
                <c:pt idx="130" formatCode="yyyy\-mm\-dd">
                  <c:v>39851</c:v>
                </c:pt>
                <c:pt idx="131" formatCode="yyyy\-mm\-dd">
                  <c:v>39852</c:v>
                </c:pt>
                <c:pt idx="132" formatCode="yyyy\-mm\-dd">
                  <c:v>39853</c:v>
                </c:pt>
                <c:pt idx="133" formatCode="yyyy\-mm\-dd">
                  <c:v>39854</c:v>
                </c:pt>
                <c:pt idx="134" formatCode="yyyy\-mm\-dd">
                  <c:v>39855</c:v>
                </c:pt>
                <c:pt idx="135" formatCode="yyyy\-mm\-dd">
                  <c:v>39856</c:v>
                </c:pt>
                <c:pt idx="136" formatCode="yyyy\-mm\-dd">
                  <c:v>39857</c:v>
                </c:pt>
                <c:pt idx="137" formatCode="yyyy\-mm\-dd">
                  <c:v>39858</c:v>
                </c:pt>
                <c:pt idx="138" formatCode="yyyy\-mm\-dd">
                  <c:v>39859</c:v>
                </c:pt>
                <c:pt idx="139" formatCode="yyyy\-mm\-dd">
                  <c:v>39860</c:v>
                </c:pt>
                <c:pt idx="140" formatCode="yyyy\-mm\-dd">
                  <c:v>39861</c:v>
                </c:pt>
                <c:pt idx="141" formatCode="yyyy\-mm\-dd">
                  <c:v>39862</c:v>
                </c:pt>
                <c:pt idx="142" formatCode="yyyy\-mm\-dd">
                  <c:v>39863</c:v>
                </c:pt>
                <c:pt idx="143" formatCode="yyyy\-mm\-dd">
                  <c:v>39864</c:v>
                </c:pt>
                <c:pt idx="144" formatCode="yyyy\-mm\-dd">
                  <c:v>39865</c:v>
                </c:pt>
                <c:pt idx="145" formatCode="yyyy\-mm\-dd">
                  <c:v>39866</c:v>
                </c:pt>
                <c:pt idx="146" formatCode="yyyy\-mm\-dd">
                  <c:v>39867</c:v>
                </c:pt>
                <c:pt idx="147" formatCode="yyyy\-mm\-dd">
                  <c:v>39868</c:v>
                </c:pt>
                <c:pt idx="148" formatCode="yyyy\-mm\-dd">
                  <c:v>39869</c:v>
                </c:pt>
                <c:pt idx="149" formatCode="yyyy\-mm\-dd">
                  <c:v>39870</c:v>
                </c:pt>
                <c:pt idx="150" formatCode="yyyy\-mm\-dd">
                  <c:v>39871</c:v>
                </c:pt>
                <c:pt idx="151" formatCode="yyyy\-mm\-dd">
                  <c:v>39872</c:v>
                </c:pt>
                <c:pt idx="152" formatCode="yyyy\-mm\-dd">
                  <c:v>39873</c:v>
                </c:pt>
                <c:pt idx="153" formatCode="yyyy\-mm\-dd">
                  <c:v>39874</c:v>
                </c:pt>
                <c:pt idx="154" formatCode="yyyy\-mm\-dd">
                  <c:v>39875</c:v>
                </c:pt>
                <c:pt idx="155" formatCode="yyyy\-mm\-dd">
                  <c:v>39876</c:v>
                </c:pt>
                <c:pt idx="156" formatCode="yyyy\-mm\-dd">
                  <c:v>39877</c:v>
                </c:pt>
                <c:pt idx="157" formatCode="yyyy\-mm\-dd">
                  <c:v>39878</c:v>
                </c:pt>
                <c:pt idx="158" formatCode="yyyy\-mm\-dd">
                  <c:v>39879</c:v>
                </c:pt>
                <c:pt idx="159" formatCode="yyyy\-mm\-dd">
                  <c:v>39880</c:v>
                </c:pt>
                <c:pt idx="160" formatCode="yyyy\-mm\-dd">
                  <c:v>39881</c:v>
                </c:pt>
                <c:pt idx="161" formatCode="yyyy\-mm\-dd">
                  <c:v>39882</c:v>
                </c:pt>
                <c:pt idx="162" formatCode="yyyy\-mm\-dd">
                  <c:v>39883</c:v>
                </c:pt>
                <c:pt idx="163" formatCode="yyyy\-mm\-dd">
                  <c:v>39884</c:v>
                </c:pt>
                <c:pt idx="164" formatCode="yyyy\-mm\-dd">
                  <c:v>39885</c:v>
                </c:pt>
                <c:pt idx="165" formatCode="yyyy\-mm\-dd">
                  <c:v>39886</c:v>
                </c:pt>
                <c:pt idx="166" formatCode="yyyy\-mm\-dd">
                  <c:v>39887</c:v>
                </c:pt>
                <c:pt idx="167" formatCode="yyyy\-mm\-dd">
                  <c:v>39888</c:v>
                </c:pt>
                <c:pt idx="168" formatCode="yyyy\-mm\-dd">
                  <c:v>39889</c:v>
                </c:pt>
                <c:pt idx="169" formatCode="yyyy\-mm\-dd">
                  <c:v>39890</c:v>
                </c:pt>
                <c:pt idx="170" formatCode="yyyy\-mm\-dd">
                  <c:v>39891</c:v>
                </c:pt>
                <c:pt idx="171" formatCode="yyyy\-mm\-dd">
                  <c:v>39892</c:v>
                </c:pt>
                <c:pt idx="172" formatCode="yyyy\-mm\-dd">
                  <c:v>39893</c:v>
                </c:pt>
                <c:pt idx="173" formatCode="yyyy\-mm\-dd">
                  <c:v>39894</c:v>
                </c:pt>
                <c:pt idx="174" formatCode="yyyy\-mm\-dd">
                  <c:v>39895</c:v>
                </c:pt>
                <c:pt idx="175" formatCode="yyyy\-mm\-dd">
                  <c:v>39896</c:v>
                </c:pt>
                <c:pt idx="176" formatCode="yyyy\-mm\-dd">
                  <c:v>39897</c:v>
                </c:pt>
                <c:pt idx="177" formatCode="yyyy\-mm\-dd">
                  <c:v>39898</c:v>
                </c:pt>
                <c:pt idx="178" formatCode="yyyy\-mm\-dd">
                  <c:v>39899</c:v>
                </c:pt>
                <c:pt idx="179" formatCode="yyyy\-mm\-dd">
                  <c:v>39900</c:v>
                </c:pt>
                <c:pt idx="180" formatCode="yyyy\-mm\-dd">
                  <c:v>39901</c:v>
                </c:pt>
                <c:pt idx="181" formatCode="yyyy\-mm\-dd">
                  <c:v>39902</c:v>
                </c:pt>
                <c:pt idx="182" formatCode="yyyy\-mm\-dd">
                  <c:v>39903</c:v>
                </c:pt>
                <c:pt idx="183" formatCode="yyyy\-mm\-dd">
                  <c:v>39904</c:v>
                </c:pt>
                <c:pt idx="184" formatCode="yyyy\-mm\-dd">
                  <c:v>39905</c:v>
                </c:pt>
                <c:pt idx="185" formatCode="yyyy\-mm\-dd">
                  <c:v>39906</c:v>
                </c:pt>
                <c:pt idx="186" formatCode="yyyy\-mm\-dd">
                  <c:v>39907</c:v>
                </c:pt>
                <c:pt idx="187" formatCode="yyyy\-mm\-dd">
                  <c:v>39908</c:v>
                </c:pt>
                <c:pt idx="188" formatCode="yyyy\-mm\-dd">
                  <c:v>39909</c:v>
                </c:pt>
                <c:pt idx="189" formatCode="yyyy\-mm\-dd">
                  <c:v>39910</c:v>
                </c:pt>
                <c:pt idx="190" formatCode="yyyy\-mm\-dd">
                  <c:v>39911</c:v>
                </c:pt>
                <c:pt idx="191" formatCode="yyyy\-mm\-dd">
                  <c:v>39912</c:v>
                </c:pt>
                <c:pt idx="192" formatCode="yyyy\-mm\-dd">
                  <c:v>39913</c:v>
                </c:pt>
                <c:pt idx="193" formatCode="yyyy\-mm\-dd">
                  <c:v>39914</c:v>
                </c:pt>
                <c:pt idx="194" formatCode="yyyy\-mm\-dd">
                  <c:v>39915</c:v>
                </c:pt>
                <c:pt idx="195" formatCode="yyyy\-mm\-dd">
                  <c:v>39916</c:v>
                </c:pt>
                <c:pt idx="196" formatCode="yyyy\-mm\-dd">
                  <c:v>39917</c:v>
                </c:pt>
                <c:pt idx="197" formatCode="yyyy\-mm\-dd">
                  <c:v>39918</c:v>
                </c:pt>
                <c:pt idx="198" formatCode="yyyy\-mm\-dd">
                  <c:v>39919</c:v>
                </c:pt>
                <c:pt idx="199" formatCode="yyyy\-mm\-dd">
                  <c:v>39920</c:v>
                </c:pt>
                <c:pt idx="200" formatCode="yyyy\-mm\-dd">
                  <c:v>39921</c:v>
                </c:pt>
                <c:pt idx="201" formatCode="yyyy\-mm\-dd">
                  <c:v>39922</c:v>
                </c:pt>
                <c:pt idx="202" formatCode="yyyy\-mm\-dd">
                  <c:v>39923</c:v>
                </c:pt>
                <c:pt idx="203" formatCode="yyyy\-mm\-dd">
                  <c:v>39924</c:v>
                </c:pt>
                <c:pt idx="204" formatCode="yyyy\-mm\-dd">
                  <c:v>39925</c:v>
                </c:pt>
                <c:pt idx="205" formatCode="yyyy\-mm\-dd">
                  <c:v>39926</c:v>
                </c:pt>
                <c:pt idx="206" formatCode="yyyy\-mm\-dd">
                  <c:v>39927</c:v>
                </c:pt>
                <c:pt idx="207" formatCode="yyyy\-mm\-dd">
                  <c:v>39928</c:v>
                </c:pt>
                <c:pt idx="208" formatCode="yyyy\-mm\-dd">
                  <c:v>39929</c:v>
                </c:pt>
                <c:pt idx="209" formatCode="yyyy\-mm\-dd">
                  <c:v>39930</c:v>
                </c:pt>
                <c:pt idx="210" formatCode="yyyy\-mm\-dd">
                  <c:v>39931</c:v>
                </c:pt>
                <c:pt idx="211" formatCode="yyyy\-mm\-dd">
                  <c:v>39932</c:v>
                </c:pt>
                <c:pt idx="212" formatCode="yyyy\-mm\-dd">
                  <c:v>39933</c:v>
                </c:pt>
                <c:pt idx="213" formatCode="yyyy\-mm\-dd">
                  <c:v>39934</c:v>
                </c:pt>
                <c:pt idx="214" formatCode="yyyy\-mm\-dd">
                  <c:v>39935</c:v>
                </c:pt>
                <c:pt idx="215" formatCode="yyyy\-mm\-dd">
                  <c:v>39936</c:v>
                </c:pt>
                <c:pt idx="216" formatCode="yyyy\-mm\-dd">
                  <c:v>39937</c:v>
                </c:pt>
                <c:pt idx="217" formatCode="yyyy\-mm\-dd">
                  <c:v>39938</c:v>
                </c:pt>
                <c:pt idx="218" formatCode="yyyy\-mm\-dd">
                  <c:v>39939</c:v>
                </c:pt>
                <c:pt idx="219" formatCode="yyyy\-mm\-dd">
                  <c:v>39940</c:v>
                </c:pt>
                <c:pt idx="220" formatCode="yyyy\-mm\-dd">
                  <c:v>39941</c:v>
                </c:pt>
                <c:pt idx="221" formatCode="yyyy\-mm\-dd">
                  <c:v>39942</c:v>
                </c:pt>
                <c:pt idx="222" formatCode="yyyy\-mm\-dd">
                  <c:v>39943</c:v>
                </c:pt>
                <c:pt idx="223" formatCode="yyyy\-mm\-dd">
                  <c:v>39944</c:v>
                </c:pt>
                <c:pt idx="224" formatCode="yyyy\-mm\-dd">
                  <c:v>39945</c:v>
                </c:pt>
                <c:pt idx="225" formatCode="yyyy\-mm\-dd">
                  <c:v>39946</c:v>
                </c:pt>
                <c:pt idx="226" formatCode="yyyy\-mm\-dd">
                  <c:v>39947</c:v>
                </c:pt>
                <c:pt idx="227" formatCode="yyyy\-mm\-dd">
                  <c:v>39948</c:v>
                </c:pt>
                <c:pt idx="228" formatCode="yyyy\-mm\-dd">
                  <c:v>39949</c:v>
                </c:pt>
                <c:pt idx="229" formatCode="yyyy\-mm\-dd">
                  <c:v>39950</c:v>
                </c:pt>
                <c:pt idx="230" formatCode="yyyy\-mm\-dd">
                  <c:v>39951</c:v>
                </c:pt>
                <c:pt idx="231" formatCode="yyyy\-mm\-dd">
                  <c:v>39952</c:v>
                </c:pt>
                <c:pt idx="232" formatCode="yyyy\-mm\-dd">
                  <c:v>39953</c:v>
                </c:pt>
                <c:pt idx="233" formatCode="yyyy\-mm\-dd">
                  <c:v>39954</c:v>
                </c:pt>
                <c:pt idx="234" formatCode="yyyy\-mm\-dd">
                  <c:v>39955</c:v>
                </c:pt>
                <c:pt idx="235" formatCode="yyyy\-mm\-dd">
                  <c:v>39956</c:v>
                </c:pt>
                <c:pt idx="236" formatCode="yyyy\-mm\-dd">
                  <c:v>39957</c:v>
                </c:pt>
                <c:pt idx="237" formatCode="yyyy\-mm\-dd">
                  <c:v>39958</c:v>
                </c:pt>
                <c:pt idx="238" formatCode="yyyy\-mm\-dd">
                  <c:v>39959</c:v>
                </c:pt>
                <c:pt idx="239" formatCode="yyyy\-mm\-dd">
                  <c:v>39960</c:v>
                </c:pt>
                <c:pt idx="240" formatCode="yyyy\-mm\-dd">
                  <c:v>39961</c:v>
                </c:pt>
                <c:pt idx="241" formatCode="yyyy\-mm\-dd">
                  <c:v>39962</c:v>
                </c:pt>
                <c:pt idx="242" formatCode="yyyy\-mm\-dd">
                  <c:v>39963</c:v>
                </c:pt>
                <c:pt idx="243" formatCode="yyyy\-mm\-dd">
                  <c:v>39964</c:v>
                </c:pt>
                <c:pt idx="244" formatCode="yyyy\-mm\-dd">
                  <c:v>39965</c:v>
                </c:pt>
                <c:pt idx="245" formatCode="yyyy\-mm\-dd">
                  <c:v>39966</c:v>
                </c:pt>
                <c:pt idx="246" formatCode="yyyy\-mm\-dd">
                  <c:v>39967</c:v>
                </c:pt>
                <c:pt idx="247" formatCode="yyyy\-mm\-dd">
                  <c:v>39968</c:v>
                </c:pt>
                <c:pt idx="248" formatCode="yyyy\-mm\-dd">
                  <c:v>39969</c:v>
                </c:pt>
                <c:pt idx="249" formatCode="yyyy\-mm\-dd">
                  <c:v>39970</c:v>
                </c:pt>
                <c:pt idx="250" formatCode="yyyy\-mm\-dd">
                  <c:v>39971</c:v>
                </c:pt>
                <c:pt idx="251" formatCode="yyyy\-mm\-dd">
                  <c:v>39972</c:v>
                </c:pt>
                <c:pt idx="252" formatCode="yyyy\-mm\-dd">
                  <c:v>39973</c:v>
                </c:pt>
                <c:pt idx="253" formatCode="yyyy\-mm\-dd">
                  <c:v>39974</c:v>
                </c:pt>
                <c:pt idx="254" formatCode="yyyy\-mm\-dd">
                  <c:v>39975</c:v>
                </c:pt>
                <c:pt idx="255" formatCode="yyyy\-mm\-dd">
                  <c:v>39976</c:v>
                </c:pt>
                <c:pt idx="256" formatCode="yyyy\-mm\-dd">
                  <c:v>39977</c:v>
                </c:pt>
                <c:pt idx="257" formatCode="yyyy\-mm\-dd">
                  <c:v>39978</c:v>
                </c:pt>
                <c:pt idx="258" formatCode="yyyy\-mm\-dd">
                  <c:v>39979</c:v>
                </c:pt>
                <c:pt idx="259" formatCode="yyyy\-mm\-dd">
                  <c:v>39980</c:v>
                </c:pt>
                <c:pt idx="260" formatCode="yyyy\-mm\-dd">
                  <c:v>39981</c:v>
                </c:pt>
                <c:pt idx="261" formatCode="yyyy\-mm\-dd">
                  <c:v>39982</c:v>
                </c:pt>
                <c:pt idx="262" formatCode="yyyy\-mm\-dd">
                  <c:v>39983</c:v>
                </c:pt>
                <c:pt idx="263" formatCode="yyyy\-mm\-dd">
                  <c:v>39984</c:v>
                </c:pt>
                <c:pt idx="264" formatCode="yyyy\-mm\-dd">
                  <c:v>39985</c:v>
                </c:pt>
                <c:pt idx="265" formatCode="yyyy\-mm\-dd">
                  <c:v>39986</c:v>
                </c:pt>
                <c:pt idx="266" formatCode="yyyy\-mm\-dd">
                  <c:v>39987</c:v>
                </c:pt>
                <c:pt idx="267" formatCode="yyyy\-mm\-dd">
                  <c:v>39988</c:v>
                </c:pt>
                <c:pt idx="268" formatCode="yyyy\-mm\-dd">
                  <c:v>39989</c:v>
                </c:pt>
                <c:pt idx="269" formatCode="yyyy\-mm\-dd">
                  <c:v>39990</c:v>
                </c:pt>
                <c:pt idx="270" formatCode="yyyy\-mm\-dd">
                  <c:v>39991</c:v>
                </c:pt>
                <c:pt idx="271" formatCode="yyyy\-mm\-dd">
                  <c:v>39992</c:v>
                </c:pt>
                <c:pt idx="272" formatCode="yyyy\-mm\-dd">
                  <c:v>39993</c:v>
                </c:pt>
                <c:pt idx="273" formatCode="yyyy\-mm\-dd">
                  <c:v>39994</c:v>
                </c:pt>
                <c:pt idx="274" formatCode="yyyy\-mm\-dd">
                  <c:v>39995</c:v>
                </c:pt>
                <c:pt idx="275" formatCode="yyyy\-mm\-dd">
                  <c:v>39996</c:v>
                </c:pt>
                <c:pt idx="276" formatCode="yyyy\-mm\-dd">
                  <c:v>39997</c:v>
                </c:pt>
                <c:pt idx="277" formatCode="yyyy\-mm\-dd">
                  <c:v>39998</c:v>
                </c:pt>
                <c:pt idx="278" formatCode="yyyy\-mm\-dd">
                  <c:v>39999</c:v>
                </c:pt>
                <c:pt idx="279" formatCode="yyyy\-mm\-dd">
                  <c:v>40000</c:v>
                </c:pt>
                <c:pt idx="280" formatCode="yyyy\-mm\-dd">
                  <c:v>40001</c:v>
                </c:pt>
                <c:pt idx="281" formatCode="yyyy\-mm\-dd">
                  <c:v>40002</c:v>
                </c:pt>
                <c:pt idx="282" formatCode="yyyy\-mm\-dd">
                  <c:v>40003</c:v>
                </c:pt>
                <c:pt idx="283" formatCode="yyyy\-mm\-dd">
                  <c:v>40004</c:v>
                </c:pt>
                <c:pt idx="284" formatCode="yyyy\-mm\-dd">
                  <c:v>40005</c:v>
                </c:pt>
                <c:pt idx="285" formatCode="yyyy\-mm\-dd">
                  <c:v>40006</c:v>
                </c:pt>
                <c:pt idx="286" formatCode="yyyy\-mm\-dd">
                  <c:v>40007</c:v>
                </c:pt>
                <c:pt idx="287" formatCode="yyyy\-mm\-dd">
                  <c:v>40008</c:v>
                </c:pt>
                <c:pt idx="288" formatCode="yyyy\-mm\-dd">
                  <c:v>40009</c:v>
                </c:pt>
                <c:pt idx="289" formatCode="yyyy\-mm\-dd">
                  <c:v>40010</c:v>
                </c:pt>
                <c:pt idx="290" formatCode="yyyy\-mm\-dd">
                  <c:v>40011</c:v>
                </c:pt>
                <c:pt idx="291" formatCode="yyyy\-mm\-dd">
                  <c:v>40012</c:v>
                </c:pt>
                <c:pt idx="292" formatCode="yyyy\-mm\-dd">
                  <c:v>40013</c:v>
                </c:pt>
                <c:pt idx="293" formatCode="yyyy\-mm\-dd">
                  <c:v>40014</c:v>
                </c:pt>
                <c:pt idx="294" formatCode="yyyy\-mm\-dd">
                  <c:v>40015</c:v>
                </c:pt>
                <c:pt idx="295" formatCode="yyyy\-mm\-dd">
                  <c:v>40016</c:v>
                </c:pt>
                <c:pt idx="296" formatCode="yyyy\-mm\-dd">
                  <c:v>40017</c:v>
                </c:pt>
                <c:pt idx="297" formatCode="yyyy\-mm\-dd">
                  <c:v>40018</c:v>
                </c:pt>
                <c:pt idx="298" formatCode="yyyy\-mm\-dd">
                  <c:v>40019</c:v>
                </c:pt>
                <c:pt idx="299" formatCode="yyyy\-mm\-dd">
                  <c:v>40020</c:v>
                </c:pt>
                <c:pt idx="300" formatCode="yyyy\-mm\-dd">
                  <c:v>40021</c:v>
                </c:pt>
                <c:pt idx="301" formatCode="yyyy\-mm\-dd">
                  <c:v>40022</c:v>
                </c:pt>
                <c:pt idx="302" formatCode="yyyy\-mm\-dd">
                  <c:v>40023</c:v>
                </c:pt>
                <c:pt idx="303" formatCode="yyyy\-mm\-dd">
                  <c:v>40024</c:v>
                </c:pt>
                <c:pt idx="304" formatCode="yyyy\-mm\-dd">
                  <c:v>40025</c:v>
                </c:pt>
                <c:pt idx="305" formatCode="yyyy\-mm\-dd">
                  <c:v>40026</c:v>
                </c:pt>
                <c:pt idx="306" formatCode="yyyy\-mm\-dd">
                  <c:v>40027</c:v>
                </c:pt>
                <c:pt idx="307" formatCode="yyyy\-mm\-dd">
                  <c:v>40028</c:v>
                </c:pt>
                <c:pt idx="308" formatCode="yyyy\-mm\-dd">
                  <c:v>40029</c:v>
                </c:pt>
                <c:pt idx="309" formatCode="yyyy\-mm\-dd">
                  <c:v>40030</c:v>
                </c:pt>
                <c:pt idx="310" formatCode="yyyy\-mm\-dd">
                  <c:v>40031</c:v>
                </c:pt>
                <c:pt idx="311" formatCode="yyyy\-mm\-dd">
                  <c:v>40032</c:v>
                </c:pt>
                <c:pt idx="312" formatCode="yyyy\-mm\-dd">
                  <c:v>40033</c:v>
                </c:pt>
                <c:pt idx="313" formatCode="yyyy\-mm\-dd">
                  <c:v>40034</c:v>
                </c:pt>
                <c:pt idx="314" formatCode="yyyy\-mm\-dd">
                  <c:v>40035</c:v>
                </c:pt>
                <c:pt idx="315" formatCode="yyyy\-mm\-dd">
                  <c:v>40036</c:v>
                </c:pt>
                <c:pt idx="316" formatCode="yyyy\-mm\-dd">
                  <c:v>40037</c:v>
                </c:pt>
                <c:pt idx="317" formatCode="yyyy\-mm\-dd">
                  <c:v>40038</c:v>
                </c:pt>
                <c:pt idx="318" formatCode="yyyy\-mm\-dd">
                  <c:v>40039</c:v>
                </c:pt>
                <c:pt idx="319" formatCode="yyyy\-mm\-dd">
                  <c:v>40040</c:v>
                </c:pt>
                <c:pt idx="320" formatCode="yyyy\-mm\-dd">
                  <c:v>40041</c:v>
                </c:pt>
                <c:pt idx="321" formatCode="yyyy\-mm\-dd">
                  <c:v>40042</c:v>
                </c:pt>
                <c:pt idx="322" formatCode="yyyy\-mm\-dd">
                  <c:v>40043</c:v>
                </c:pt>
                <c:pt idx="323" formatCode="yyyy\-mm\-dd">
                  <c:v>40044</c:v>
                </c:pt>
                <c:pt idx="324" formatCode="yyyy\-mm\-dd">
                  <c:v>40045</c:v>
                </c:pt>
                <c:pt idx="325" formatCode="yyyy\-mm\-dd">
                  <c:v>40046</c:v>
                </c:pt>
                <c:pt idx="326" formatCode="yyyy\-mm\-dd">
                  <c:v>40047</c:v>
                </c:pt>
                <c:pt idx="327" formatCode="yyyy\-mm\-dd">
                  <c:v>40048</c:v>
                </c:pt>
                <c:pt idx="328" formatCode="yyyy\-mm\-dd">
                  <c:v>40049</c:v>
                </c:pt>
                <c:pt idx="329" formatCode="yyyy\-mm\-dd">
                  <c:v>40050</c:v>
                </c:pt>
                <c:pt idx="330" formatCode="yyyy\-mm\-dd">
                  <c:v>40051</c:v>
                </c:pt>
                <c:pt idx="331" formatCode="yyyy\-mm\-dd">
                  <c:v>40052</c:v>
                </c:pt>
                <c:pt idx="332" formatCode="yyyy\-mm\-dd">
                  <c:v>40053</c:v>
                </c:pt>
                <c:pt idx="333" formatCode="yyyy\-mm\-dd">
                  <c:v>40054</c:v>
                </c:pt>
                <c:pt idx="334" formatCode="yyyy\-mm\-dd">
                  <c:v>40055</c:v>
                </c:pt>
                <c:pt idx="335" formatCode="yyyy\-mm\-dd">
                  <c:v>40056</c:v>
                </c:pt>
                <c:pt idx="336" formatCode="yyyy\-mm\-dd">
                  <c:v>40057</c:v>
                </c:pt>
                <c:pt idx="337" formatCode="yyyy\-mm\-dd">
                  <c:v>40058</c:v>
                </c:pt>
                <c:pt idx="338" formatCode="yyyy\-mm\-dd">
                  <c:v>40059</c:v>
                </c:pt>
                <c:pt idx="339" formatCode="yyyy\-mm\-dd">
                  <c:v>40060</c:v>
                </c:pt>
                <c:pt idx="340" formatCode="yyyy\-mm\-dd">
                  <c:v>40061</c:v>
                </c:pt>
                <c:pt idx="341" formatCode="yyyy\-mm\-dd">
                  <c:v>40062</c:v>
                </c:pt>
                <c:pt idx="342" formatCode="yyyy\-mm\-dd">
                  <c:v>40063</c:v>
                </c:pt>
                <c:pt idx="343" formatCode="yyyy\-mm\-dd">
                  <c:v>40064</c:v>
                </c:pt>
                <c:pt idx="344" formatCode="yyyy\-mm\-dd">
                  <c:v>40065</c:v>
                </c:pt>
                <c:pt idx="345" formatCode="yyyy\-mm\-dd">
                  <c:v>40066</c:v>
                </c:pt>
                <c:pt idx="346" formatCode="yyyy\-mm\-dd">
                  <c:v>40067</c:v>
                </c:pt>
                <c:pt idx="347" formatCode="yyyy\-mm\-dd">
                  <c:v>40068</c:v>
                </c:pt>
                <c:pt idx="348" formatCode="yyyy\-mm\-dd">
                  <c:v>40069</c:v>
                </c:pt>
                <c:pt idx="349" formatCode="yyyy\-mm\-dd">
                  <c:v>40070</c:v>
                </c:pt>
                <c:pt idx="350" formatCode="yyyy\-mm\-dd">
                  <c:v>40071</c:v>
                </c:pt>
                <c:pt idx="351" formatCode="yyyy\-mm\-dd">
                  <c:v>40072</c:v>
                </c:pt>
                <c:pt idx="352" formatCode="yyyy\-mm\-dd">
                  <c:v>40073</c:v>
                </c:pt>
                <c:pt idx="353" formatCode="yyyy\-mm\-dd">
                  <c:v>40074</c:v>
                </c:pt>
                <c:pt idx="354" formatCode="yyyy\-mm\-dd">
                  <c:v>40075</c:v>
                </c:pt>
                <c:pt idx="355" formatCode="yyyy\-mm\-dd">
                  <c:v>40076</c:v>
                </c:pt>
                <c:pt idx="356" formatCode="yyyy\-mm\-dd">
                  <c:v>40077</c:v>
                </c:pt>
                <c:pt idx="357" formatCode="yyyy\-mm\-dd">
                  <c:v>40078</c:v>
                </c:pt>
                <c:pt idx="358" formatCode="yyyy\-mm\-dd">
                  <c:v>40079</c:v>
                </c:pt>
                <c:pt idx="359" formatCode="yyyy\-mm\-dd">
                  <c:v>40080</c:v>
                </c:pt>
                <c:pt idx="360" formatCode="yyyy\-mm\-dd">
                  <c:v>40081</c:v>
                </c:pt>
                <c:pt idx="361" formatCode="yyyy\-mm\-dd">
                  <c:v>40082</c:v>
                </c:pt>
                <c:pt idx="362" formatCode="yyyy\-mm\-dd">
                  <c:v>40083</c:v>
                </c:pt>
                <c:pt idx="363" formatCode="yyyy\-mm\-dd">
                  <c:v>40084</c:v>
                </c:pt>
                <c:pt idx="364" formatCode="yyyy\-mm\-dd">
                  <c:v>40085</c:v>
                </c:pt>
                <c:pt idx="365" formatCode="yyyy\-mm\-dd">
                  <c:v>40086</c:v>
                </c:pt>
                <c:pt idx="366" formatCode="yyyy\-mm\-dd">
                  <c:v>40087</c:v>
                </c:pt>
                <c:pt idx="367" formatCode="yyyy\-mm\-dd">
                  <c:v>40088</c:v>
                </c:pt>
                <c:pt idx="368" formatCode="yyyy\-mm\-dd">
                  <c:v>40089</c:v>
                </c:pt>
                <c:pt idx="369" formatCode="yyyy\-mm\-dd">
                  <c:v>40090</c:v>
                </c:pt>
                <c:pt idx="370" formatCode="yyyy\-mm\-dd">
                  <c:v>40091</c:v>
                </c:pt>
                <c:pt idx="371" formatCode="yyyy\-mm\-dd">
                  <c:v>40092</c:v>
                </c:pt>
                <c:pt idx="372" formatCode="yyyy\-mm\-dd">
                  <c:v>40093</c:v>
                </c:pt>
                <c:pt idx="373" formatCode="yyyy\-mm\-dd">
                  <c:v>40094</c:v>
                </c:pt>
                <c:pt idx="374" formatCode="yyyy\-mm\-dd">
                  <c:v>40095</c:v>
                </c:pt>
                <c:pt idx="375" formatCode="yyyy\-mm\-dd">
                  <c:v>40096</c:v>
                </c:pt>
                <c:pt idx="376" formatCode="yyyy\-mm\-dd">
                  <c:v>40097</c:v>
                </c:pt>
                <c:pt idx="377" formatCode="yyyy\-mm\-dd">
                  <c:v>40098</c:v>
                </c:pt>
                <c:pt idx="378" formatCode="yyyy\-mm\-dd">
                  <c:v>40099</c:v>
                </c:pt>
                <c:pt idx="379" formatCode="yyyy\-mm\-dd">
                  <c:v>40100</c:v>
                </c:pt>
                <c:pt idx="380" formatCode="yyyy\-mm\-dd">
                  <c:v>40101</c:v>
                </c:pt>
                <c:pt idx="381" formatCode="yyyy\-mm\-dd">
                  <c:v>40102</c:v>
                </c:pt>
                <c:pt idx="382" formatCode="yyyy\-mm\-dd">
                  <c:v>40103</c:v>
                </c:pt>
                <c:pt idx="383" formatCode="yyyy\-mm\-dd">
                  <c:v>40104</c:v>
                </c:pt>
                <c:pt idx="384" formatCode="yyyy\-mm\-dd">
                  <c:v>40105</c:v>
                </c:pt>
                <c:pt idx="385" formatCode="yyyy\-mm\-dd">
                  <c:v>40106</c:v>
                </c:pt>
                <c:pt idx="386" formatCode="yyyy\-mm\-dd">
                  <c:v>40107</c:v>
                </c:pt>
                <c:pt idx="387" formatCode="yyyy\-mm\-dd">
                  <c:v>40108</c:v>
                </c:pt>
                <c:pt idx="388" formatCode="yyyy\-mm\-dd">
                  <c:v>40109</c:v>
                </c:pt>
                <c:pt idx="389" formatCode="yyyy\-mm\-dd">
                  <c:v>40110</c:v>
                </c:pt>
                <c:pt idx="390" formatCode="yyyy\-mm\-dd">
                  <c:v>40111</c:v>
                </c:pt>
                <c:pt idx="391" formatCode="yyyy\-mm\-dd">
                  <c:v>40112</c:v>
                </c:pt>
                <c:pt idx="392" formatCode="yyyy\-mm\-dd">
                  <c:v>40113</c:v>
                </c:pt>
                <c:pt idx="393" formatCode="yyyy\-mm\-dd">
                  <c:v>40114</c:v>
                </c:pt>
                <c:pt idx="394" formatCode="yyyy\-mm\-dd">
                  <c:v>40115</c:v>
                </c:pt>
                <c:pt idx="395" formatCode="yyyy\-mm\-dd">
                  <c:v>40116</c:v>
                </c:pt>
                <c:pt idx="396" formatCode="yyyy\-mm\-dd">
                  <c:v>40117</c:v>
                </c:pt>
                <c:pt idx="397" formatCode="yyyy\-mm\-dd">
                  <c:v>40118</c:v>
                </c:pt>
                <c:pt idx="398" formatCode="yyyy\-mm\-dd">
                  <c:v>40119</c:v>
                </c:pt>
                <c:pt idx="399" formatCode="yyyy\-mm\-dd">
                  <c:v>40120</c:v>
                </c:pt>
                <c:pt idx="400" formatCode="yyyy\-mm\-dd">
                  <c:v>40121</c:v>
                </c:pt>
                <c:pt idx="401" formatCode="yyyy\-mm\-dd">
                  <c:v>40122</c:v>
                </c:pt>
                <c:pt idx="402" formatCode="yyyy\-mm\-dd">
                  <c:v>40123</c:v>
                </c:pt>
                <c:pt idx="403" formatCode="yyyy\-mm\-dd">
                  <c:v>40124</c:v>
                </c:pt>
                <c:pt idx="404" formatCode="yyyy\-mm\-dd">
                  <c:v>40125</c:v>
                </c:pt>
                <c:pt idx="405" formatCode="yyyy\-mm\-dd">
                  <c:v>40126</c:v>
                </c:pt>
                <c:pt idx="406" formatCode="yyyy\-mm\-dd">
                  <c:v>40127</c:v>
                </c:pt>
                <c:pt idx="407" formatCode="yyyy\-mm\-dd">
                  <c:v>40128</c:v>
                </c:pt>
                <c:pt idx="408" formatCode="yyyy\-mm\-dd">
                  <c:v>40129</c:v>
                </c:pt>
                <c:pt idx="409" formatCode="yyyy\-mm\-dd">
                  <c:v>40130</c:v>
                </c:pt>
                <c:pt idx="410" formatCode="yyyy\-mm\-dd">
                  <c:v>40131</c:v>
                </c:pt>
                <c:pt idx="411" formatCode="yyyy\-mm\-dd">
                  <c:v>40132</c:v>
                </c:pt>
                <c:pt idx="412" formatCode="yyyy\-mm\-dd">
                  <c:v>40133</c:v>
                </c:pt>
                <c:pt idx="413" formatCode="yyyy\-mm\-dd">
                  <c:v>40134</c:v>
                </c:pt>
                <c:pt idx="414" formatCode="yyyy\-mm\-dd">
                  <c:v>40135</c:v>
                </c:pt>
                <c:pt idx="415" formatCode="yyyy\-mm\-dd">
                  <c:v>40136</c:v>
                </c:pt>
                <c:pt idx="416" formatCode="yyyy\-mm\-dd">
                  <c:v>40137</c:v>
                </c:pt>
                <c:pt idx="417" formatCode="yyyy\-mm\-dd">
                  <c:v>40138</c:v>
                </c:pt>
                <c:pt idx="418" formatCode="yyyy\-mm\-dd">
                  <c:v>40139</c:v>
                </c:pt>
                <c:pt idx="419" formatCode="yyyy\-mm\-dd">
                  <c:v>40140</c:v>
                </c:pt>
                <c:pt idx="420" formatCode="yyyy\-mm\-dd">
                  <c:v>40141</c:v>
                </c:pt>
                <c:pt idx="421" formatCode="yyyy\-mm\-dd">
                  <c:v>40142</c:v>
                </c:pt>
                <c:pt idx="422" formatCode="yyyy\-mm\-dd">
                  <c:v>40143</c:v>
                </c:pt>
                <c:pt idx="423" formatCode="yyyy\-mm\-dd">
                  <c:v>40144</c:v>
                </c:pt>
                <c:pt idx="424" formatCode="yyyy\-mm\-dd">
                  <c:v>40145</c:v>
                </c:pt>
                <c:pt idx="425" formatCode="yyyy\-mm\-dd">
                  <c:v>40146</c:v>
                </c:pt>
                <c:pt idx="426" formatCode="yyyy\-mm\-dd">
                  <c:v>40147</c:v>
                </c:pt>
                <c:pt idx="427" formatCode="yyyy\-mm\-dd">
                  <c:v>40148</c:v>
                </c:pt>
                <c:pt idx="428" formatCode="yyyy\-mm\-dd">
                  <c:v>40149</c:v>
                </c:pt>
                <c:pt idx="429" formatCode="yyyy\-mm\-dd">
                  <c:v>40150</c:v>
                </c:pt>
                <c:pt idx="430" formatCode="yyyy\-mm\-dd">
                  <c:v>40151</c:v>
                </c:pt>
                <c:pt idx="431" formatCode="yyyy\-mm\-dd">
                  <c:v>40152</c:v>
                </c:pt>
                <c:pt idx="432" formatCode="yyyy\-mm\-dd">
                  <c:v>40153</c:v>
                </c:pt>
                <c:pt idx="433" formatCode="yyyy\-mm\-dd">
                  <c:v>40154</c:v>
                </c:pt>
                <c:pt idx="434" formatCode="yyyy\-mm\-dd">
                  <c:v>40155</c:v>
                </c:pt>
                <c:pt idx="435" formatCode="yyyy\-mm\-dd">
                  <c:v>40156</c:v>
                </c:pt>
                <c:pt idx="436" formatCode="yyyy\-mm\-dd">
                  <c:v>40157</c:v>
                </c:pt>
                <c:pt idx="437" formatCode="yyyy\-mm\-dd">
                  <c:v>40158</c:v>
                </c:pt>
                <c:pt idx="438" formatCode="yyyy\-mm\-dd">
                  <c:v>40159</c:v>
                </c:pt>
                <c:pt idx="439" formatCode="yyyy\-mm\-dd">
                  <c:v>40160</c:v>
                </c:pt>
                <c:pt idx="440" formatCode="yyyy\-mm\-dd">
                  <c:v>40161</c:v>
                </c:pt>
                <c:pt idx="441" formatCode="yyyy\-mm\-dd">
                  <c:v>40162</c:v>
                </c:pt>
                <c:pt idx="442" formatCode="yyyy\-mm\-dd">
                  <c:v>40163</c:v>
                </c:pt>
                <c:pt idx="443" formatCode="yyyy\-mm\-dd">
                  <c:v>40164</c:v>
                </c:pt>
                <c:pt idx="444" formatCode="yyyy\-mm\-dd">
                  <c:v>40165</c:v>
                </c:pt>
                <c:pt idx="445" formatCode="yyyy\-mm\-dd">
                  <c:v>40166</c:v>
                </c:pt>
                <c:pt idx="446" formatCode="yyyy\-mm\-dd">
                  <c:v>40167</c:v>
                </c:pt>
                <c:pt idx="447" formatCode="yyyy\-mm\-dd">
                  <c:v>40168</c:v>
                </c:pt>
                <c:pt idx="448" formatCode="yyyy\-mm\-dd">
                  <c:v>40169</c:v>
                </c:pt>
                <c:pt idx="449" formatCode="yyyy\-mm\-dd">
                  <c:v>40170</c:v>
                </c:pt>
                <c:pt idx="450" formatCode="yyyy\-mm\-dd">
                  <c:v>40171</c:v>
                </c:pt>
                <c:pt idx="451" formatCode="yyyy\-mm\-dd">
                  <c:v>40172</c:v>
                </c:pt>
                <c:pt idx="452" formatCode="yyyy\-mm\-dd">
                  <c:v>40173</c:v>
                </c:pt>
                <c:pt idx="453" formatCode="yyyy\-mm\-dd">
                  <c:v>40174</c:v>
                </c:pt>
                <c:pt idx="454" formatCode="yyyy\-mm\-dd">
                  <c:v>40175</c:v>
                </c:pt>
                <c:pt idx="455" formatCode="yyyy\-mm\-dd">
                  <c:v>40176</c:v>
                </c:pt>
                <c:pt idx="456" formatCode="yyyy\-mm\-dd">
                  <c:v>40177</c:v>
                </c:pt>
                <c:pt idx="457" formatCode="yyyy\-mm\-dd">
                  <c:v>40178</c:v>
                </c:pt>
                <c:pt idx="458" formatCode="yyyy\-mm\-dd">
                  <c:v>40179</c:v>
                </c:pt>
                <c:pt idx="459" formatCode="yyyy\-mm\-dd">
                  <c:v>40180</c:v>
                </c:pt>
                <c:pt idx="460" formatCode="yyyy\-mm\-dd">
                  <c:v>40181</c:v>
                </c:pt>
                <c:pt idx="461" formatCode="yyyy\-mm\-dd">
                  <c:v>40182</c:v>
                </c:pt>
                <c:pt idx="462" formatCode="yyyy\-mm\-dd">
                  <c:v>40183</c:v>
                </c:pt>
                <c:pt idx="463" formatCode="yyyy\-mm\-dd">
                  <c:v>40184</c:v>
                </c:pt>
                <c:pt idx="464" formatCode="yyyy\-mm\-dd">
                  <c:v>40185</c:v>
                </c:pt>
                <c:pt idx="465" formatCode="yyyy\-mm\-dd">
                  <c:v>40186</c:v>
                </c:pt>
                <c:pt idx="466" formatCode="yyyy\-mm\-dd">
                  <c:v>40187</c:v>
                </c:pt>
                <c:pt idx="467" formatCode="yyyy\-mm\-dd">
                  <c:v>40188</c:v>
                </c:pt>
                <c:pt idx="468" formatCode="yyyy\-mm\-dd">
                  <c:v>40189</c:v>
                </c:pt>
                <c:pt idx="469" formatCode="yyyy\-mm\-dd">
                  <c:v>40190</c:v>
                </c:pt>
                <c:pt idx="470" formatCode="yyyy\-mm\-dd">
                  <c:v>40191</c:v>
                </c:pt>
                <c:pt idx="471" formatCode="yyyy\-mm\-dd">
                  <c:v>40192</c:v>
                </c:pt>
                <c:pt idx="472" formatCode="yyyy\-mm\-dd">
                  <c:v>40193</c:v>
                </c:pt>
                <c:pt idx="473" formatCode="yyyy\-mm\-dd">
                  <c:v>40194</c:v>
                </c:pt>
                <c:pt idx="474" formatCode="yyyy\-mm\-dd">
                  <c:v>40195</c:v>
                </c:pt>
                <c:pt idx="475" formatCode="yyyy\-mm\-dd">
                  <c:v>40196</c:v>
                </c:pt>
                <c:pt idx="476" formatCode="yyyy\-mm\-dd">
                  <c:v>40197</c:v>
                </c:pt>
                <c:pt idx="477" formatCode="yyyy\-mm\-dd">
                  <c:v>40198</c:v>
                </c:pt>
                <c:pt idx="478" formatCode="yyyy\-mm\-dd">
                  <c:v>40199</c:v>
                </c:pt>
                <c:pt idx="479" formatCode="yyyy\-mm\-dd">
                  <c:v>40200</c:v>
                </c:pt>
                <c:pt idx="480" formatCode="yyyy\-mm\-dd">
                  <c:v>40201</c:v>
                </c:pt>
                <c:pt idx="481" formatCode="yyyy\-mm\-dd">
                  <c:v>40202</c:v>
                </c:pt>
                <c:pt idx="482" formatCode="yyyy\-mm\-dd">
                  <c:v>40203</c:v>
                </c:pt>
                <c:pt idx="483" formatCode="yyyy\-mm\-dd">
                  <c:v>40204</c:v>
                </c:pt>
                <c:pt idx="484" formatCode="yyyy\-mm\-dd">
                  <c:v>40205</c:v>
                </c:pt>
                <c:pt idx="485" formatCode="yyyy\-mm\-dd">
                  <c:v>40206</c:v>
                </c:pt>
                <c:pt idx="486" formatCode="yyyy\-mm\-dd">
                  <c:v>40207</c:v>
                </c:pt>
                <c:pt idx="487" formatCode="yyyy\-mm\-dd">
                  <c:v>40208</c:v>
                </c:pt>
                <c:pt idx="488" formatCode="yyyy\-mm\-dd">
                  <c:v>40209</c:v>
                </c:pt>
                <c:pt idx="489" formatCode="yyyy\-mm\-dd">
                  <c:v>40210</c:v>
                </c:pt>
                <c:pt idx="490" formatCode="yyyy\-mm\-dd">
                  <c:v>40211</c:v>
                </c:pt>
                <c:pt idx="491" formatCode="yyyy\-mm\-dd">
                  <c:v>40212</c:v>
                </c:pt>
                <c:pt idx="492" formatCode="yyyy\-mm\-dd">
                  <c:v>40213</c:v>
                </c:pt>
                <c:pt idx="493" formatCode="yyyy\-mm\-dd">
                  <c:v>40214</c:v>
                </c:pt>
                <c:pt idx="494" formatCode="yyyy\-mm\-dd">
                  <c:v>40215</c:v>
                </c:pt>
                <c:pt idx="495" formatCode="yyyy\-mm\-dd">
                  <c:v>40216</c:v>
                </c:pt>
                <c:pt idx="496" formatCode="yyyy\-mm\-dd">
                  <c:v>40217</c:v>
                </c:pt>
                <c:pt idx="497" formatCode="yyyy\-mm\-dd">
                  <c:v>40218</c:v>
                </c:pt>
                <c:pt idx="498" formatCode="yyyy\-mm\-dd">
                  <c:v>40219</c:v>
                </c:pt>
                <c:pt idx="499" formatCode="yyyy\-mm\-dd">
                  <c:v>40220</c:v>
                </c:pt>
                <c:pt idx="500" formatCode="yyyy\-mm\-dd">
                  <c:v>40221</c:v>
                </c:pt>
                <c:pt idx="501" formatCode="yyyy\-mm\-dd">
                  <c:v>40222</c:v>
                </c:pt>
                <c:pt idx="502" formatCode="yyyy\-mm\-dd">
                  <c:v>40223</c:v>
                </c:pt>
                <c:pt idx="503" formatCode="yyyy\-mm\-dd">
                  <c:v>40224</c:v>
                </c:pt>
                <c:pt idx="504" formatCode="yyyy\-mm\-dd">
                  <c:v>40225</c:v>
                </c:pt>
                <c:pt idx="505" formatCode="yyyy\-mm\-dd">
                  <c:v>40226</c:v>
                </c:pt>
                <c:pt idx="506" formatCode="yyyy\-mm\-dd">
                  <c:v>40227</c:v>
                </c:pt>
                <c:pt idx="507" formatCode="yyyy\-mm\-dd">
                  <c:v>40228</c:v>
                </c:pt>
                <c:pt idx="508" formatCode="yyyy\-mm\-dd">
                  <c:v>40229</c:v>
                </c:pt>
                <c:pt idx="509" formatCode="yyyy\-mm\-dd">
                  <c:v>40230</c:v>
                </c:pt>
                <c:pt idx="510" formatCode="yyyy\-mm\-dd">
                  <c:v>40231</c:v>
                </c:pt>
                <c:pt idx="511" formatCode="yyyy\-mm\-dd">
                  <c:v>40232</c:v>
                </c:pt>
                <c:pt idx="512" formatCode="yyyy\-mm\-dd">
                  <c:v>40233</c:v>
                </c:pt>
                <c:pt idx="513" formatCode="yyyy\-mm\-dd">
                  <c:v>40234</c:v>
                </c:pt>
                <c:pt idx="514" formatCode="yyyy\-mm\-dd">
                  <c:v>40235</c:v>
                </c:pt>
                <c:pt idx="515" formatCode="yyyy\-mm\-dd">
                  <c:v>40236</c:v>
                </c:pt>
                <c:pt idx="516" formatCode="yyyy\-mm\-dd">
                  <c:v>40237</c:v>
                </c:pt>
                <c:pt idx="517" formatCode="yyyy\-mm\-dd">
                  <c:v>40238</c:v>
                </c:pt>
                <c:pt idx="518" formatCode="yyyy\-mm\-dd">
                  <c:v>40239</c:v>
                </c:pt>
                <c:pt idx="519" formatCode="yyyy\-mm\-dd">
                  <c:v>40240</c:v>
                </c:pt>
                <c:pt idx="520" formatCode="yyyy\-mm\-dd">
                  <c:v>40241</c:v>
                </c:pt>
                <c:pt idx="521" formatCode="yyyy\-mm\-dd">
                  <c:v>40242</c:v>
                </c:pt>
                <c:pt idx="522" formatCode="yyyy\-mm\-dd">
                  <c:v>40243</c:v>
                </c:pt>
                <c:pt idx="523" formatCode="yyyy\-mm\-dd">
                  <c:v>40244</c:v>
                </c:pt>
                <c:pt idx="524" formatCode="yyyy\-mm\-dd">
                  <c:v>40245</c:v>
                </c:pt>
                <c:pt idx="525" formatCode="yyyy\-mm\-dd">
                  <c:v>40246</c:v>
                </c:pt>
                <c:pt idx="526" formatCode="yyyy\-mm\-dd">
                  <c:v>40247</c:v>
                </c:pt>
                <c:pt idx="527" formatCode="yyyy\-mm\-dd">
                  <c:v>40248</c:v>
                </c:pt>
                <c:pt idx="528" formatCode="yyyy\-mm\-dd">
                  <c:v>40249</c:v>
                </c:pt>
                <c:pt idx="529" formatCode="yyyy\-mm\-dd">
                  <c:v>40250</c:v>
                </c:pt>
                <c:pt idx="530" formatCode="yyyy\-mm\-dd">
                  <c:v>40251</c:v>
                </c:pt>
                <c:pt idx="531" formatCode="yyyy\-mm\-dd">
                  <c:v>40252</c:v>
                </c:pt>
                <c:pt idx="532" formatCode="yyyy\-mm\-dd">
                  <c:v>40253</c:v>
                </c:pt>
                <c:pt idx="533" formatCode="yyyy\-mm\-dd">
                  <c:v>40254</c:v>
                </c:pt>
                <c:pt idx="534" formatCode="yyyy\-mm\-dd">
                  <c:v>40255</c:v>
                </c:pt>
                <c:pt idx="535" formatCode="yyyy\-mm\-dd">
                  <c:v>40256</c:v>
                </c:pt>
                <c:pt idx="536" formatCode="yyyy\-mm\-dd">
                  <c:v>40257</c:v>
                </c:pt>
                <c:pt idx="537" formatCode="yyyy\-mm\-dd">
                  <c:v>40258</c:v>
                </c:pt>
                <c:pt idx="538" formatCode="yyyy\-mm\-dd">
                  <c:v>40259</c:v>
                </c:pt>
                <c:pt idx="539" formatCode="yyyy\-mm\-dd">
                  <c:v>40260</c:v>
                </c:pt>
                <c:pt idx="540" formatCode="yyyy\-mm\-dd">
                  <c:v>40261</c:v>
                </c:pt>
                <c:pt idx="541" formatCode="yyyy\-mm\-dd">
                  <c:v>40262</c:v>
                </c:pt>
                <c:pt idx="542" formatCode="yyyy\-mm\-dd">
                  <c:v>40263</c:v>
                </c:pt>
                <c:pt idx="543" formatCode="yyyy\-mm\-dd">
                  <c:v>40264</c:v>
                </c:pt>
                <c:pt idx="544" formatCode="yyyy\-mm\-dd">
                  <c:v>40265</c:v>
                </c:pt>
                <c:pt idx="545" formatCode="yyyy\-mm\-dd">
                  <c:v>40266</c:v>
                </c:pt>
                <c:pt idx="546" formatCode="yyyy\-mm\-dd">
                  <c:v>40267</c:v>
                </c:pt>
                <c:pt idx="547" formatCode="yyyy\-mm\-dd">
                  <c:v>40268</c:v>
                </c:pt>
                <c:pt idx="548" formatCode="yyyy\-mm\-dd">
                  <c:v>40269</c:v>
                </c:pt>
                <c:pt idx="549" formatCode="yyyy\-mm\-dd">
                  <c:v>40270</c:v>
                </c:pt>
                <c:pt idx="550" formatCode="yyyy\-mm\-dd">
                  <c:v>40271</c:v>
                </c:pt>
                <c:pt idx="551" formatCode="yyyy\-mm\-dd">
                  <c:v>40272</c:v>
                </c:pt>
                <c:pt idx="552" formatCode="yyyy\-mm\-dd">
                  <c:v>40273</c:v>
                </c:pt>
                <c:pt idx="553" formatCode="yyyy\-mm\-dd">
                  <c:v>40274</c:v>
                </c:pt>
                <c:pt idx="554" formatCode="yyyy\-mm\-dd">
                  <c:v>40275</c:v>
                </c:pt>
                <c:pt idx="555" formatCode="yyyy\-mm\-dd">
                  <c:v>40276</c:v>
                </c:pt>
                <c:pt idx="556" formatCode="yyyy\-mm\-dd">
                  <c:v>40277</c:v>
                </c:pt>
                <c:pt idx="557" formatCode="yyyy\-mm\-dd">
                  <c:v>40278</c:v>
                </c:pt>
                <c:pt idx="558" formatCode="yyyy\-mm\-dd">
                  <c:v>40279</c:v>
                </c:pt>
                <c:pt idx="559" formatCode="yyyy\-mm\-dd">
                  <c:v>40280</c:v>
                </c:pt>
                <c:pt idx="560" formatCode="yyyy\-mm\-dd">
                  <c:v>40281</c:v>
                </c:pt>
                <c:pt idx="561" formatCode="yyyy\-mm\-dd">
                  <c:v>40282</c:v>
                </c:pt>
                <c:pt idx="562" formatCode="yyyy\-mm\-dd">
                  <c:v>40283</c:v>
                </c:pt>
                <c:pt idx="563" formatCode="yyyy\-mm\-dd">
                  <c:v>40284</c:v>
                </c:pt>
                <c:pt idx="564" formatCode="yyyy\-mm\-dd">
                  <c:v>40285</c:v>
                </c:pt>
                <c:pt idx="565" formatCode="yyyy\-mm\-dd">
                  <c:v>40286</c:v>
                </c:pt>
                <c:pt idx="566" formatCode="yyyy\-mm\-dd">
                  <c:v>40287</c:v>
                </c:pt>
                <c:pt idx="567" formatCode="yyyy\-mm\-dd">
                  <c:v>40288</c:v>
                </c:pt>
                <c:pt idx="568" formatCode="yyyy\-mm\-dd">
                  <c:v>40289</c:v>
                </c:pt>
                <c:pt idx="569" formatCode="yyyy\-mm\-dd">
                  <c:v>40290</c:v>
                </c:pt>
                <c:pt idx="570" formatCode="yyyy\-mm\-dd">
                  <c:v>40291</c:v>
                </c:pt>
                <c:pt idx="571" formatCode="yyyy\-mm\-dd">
                  <c:v>40292</c:v>
                </c:pt>
                <c:pt idx="572" formatCode="yyyy\-mm\-dd">
                  <c:v>40293</c:v>
                </c:pt>
                <c:pt idx="573" formatCode="yyyy\-mm\-dd">
                  <c:v>40294</c:v>
                </c:pt>
                <c:pt idx="574" formatCode="yyyy\-mm\-dd">
                  <c:v>40295</c:v>
                </c:pt>
                <c:pt idx="575" formatCode="yyyy\-mm\-dd">
                  <c:v>40296</c:v>
                </c:pt>
                <c:pt idx="576" formatCode="yyyy\-mm\-dd">
                  <c:v>40297</c:v>
                </c:pt>
                <c:pt idx="577" formatCode="yyyy\-mm\-dd">
                  <c:v>40298</c:v>
                </c:pt>
                <c:pt idx="578" formatCode="yyyy\-mm\-dd">
                  <c:v>40299</c:v>
                </c:pt>
                <c:pt idx="579" formatCode="yyyy\-mm\-dd">
                  <c:v>40300</c:v>
                </c:pt>
                <c:pt idx="580" formatCode="yyyy\-mm\-dd">
                  <c:v>40301</c:v>
                </c:pt>
                <c:pt idx="581" formatCode="yyyy\-mm\-dd">
                  <c:v>40302</c:v>
                </c:pt>
                <c:pt idx="582" formatCode="yyyy\-mm\-dd">
                  <c:v>40303</c:v>
                </c:pt>
                <c:pt idx="583" formatCode="yyyy\-mm\-dd">
                  <c:v>40304</c:v>
                </c:pt>
                <c:pt idx="584" formatCode="yyyy\-mm\-dd">
                  <c:v>40305</c:v>
                </c:pt>
                <c:pt idx="585" formatCode="yyyy\-mm\-dd">
                  <c:v>40306</c:v>
                </c:pt>
                <c:pt idx="586" formatCode="yyyy\-mm\-dd">
                  <c:v>40307</c:v>
                </c:pt>
                <c:pt idx="587" formatCode="yyyy\-mm\-dd">
                  <c:v>40308</c:v>
                </c:pt>
                <c:pt idx="588" formatCode="yyyy\-mm\-dd">
                  <c:v>40309</c:v>
                </c:pt>
                <c:pt idx="589" formatCode="yyyy\-mm\-dd">
                  <c:v>40310</c:v>
                </c:pt>
                <c:pt idx="590" formatCode="yyyy\-mm\-dd">
                  <c:v>40311</c:v>
                </c:pt>
                <c:pt idx="591" formatCode="yyyy\-mm\-dd">
                  <c:v>40312</c:v>
                </c:pt>
                <c:pt idx="592" formatCode="yyyy\-mm\-dd">
                  <c:v>40313</c:v>
                </c:pt>
                <c:pt idx="593" formatCode="yyyy\-mm\-dd">
                  <c:v>40314</c:v>
                </c:pt>
                <c:pt idx="594" formatCode="yyyy\-mm\-dd">
                  <c:v>40315</c:v>
                </c:pt>
                <c:pt idx="595" formatCode="yyyy\-mm\-dd">
                  <c:v>40316</c:v>
                </c:pt>
                <c:pt idx="596" formatCode="yyyy\-mm\-dd">
                  <c:v>40317</c:v>
                </c:pt>
                <c:pt idx="597" formatCode="yyyy\-mm\-dd">
                  <c:v>40318</c:v>
                </c:pt>
                <c:pt idx="598" formatCode="yyyy\-mm\-dd">
                  <c:v>40319</c:v>
                </c:pt>
                <c:pt idx="599" formatCode="yyyy\-mm\-dd">
                  <c:v>40320</c:v>
                </c:pt>
                <c:pt idx="600" formatCode="yyyy\-mm\-dd">
                  <c:v>40321</c:v>
                </c:pt>
                <c:pt idx="601" formatCode="yyyy\-mm\-dd">
                  <c:v>40322</c:v>
                </c:pt>
                <c:pt idx="602" formatCode="yyyy\-mm\-dd">
                  <c:v>40323</c:v>
                </c:pt>
                <c:pt idx="603" formatCode="yyyy\-mm\-dd">
                  <c:v>40324</c:v>
                </c:pt>
                <c:pt idx="604" formatCode="yyyy\-mm\-dd">
                  <c:v>40325</c:v>
                </c:pt>
                <c:pt idx="605" formatCode="yyyy\-mm\-dd">
                  <c:v>40326</c:v>
                </c:pt>
                <c:pt idx="606" formatCode="yyyy\-mm\-dd">
                  <c:v>40327</c:v>
                </c:pt>
                <c:pt idx="607" formatCode="yyyy\-mm\-dd">
                  <c:v>40328</c:v>
                </c:pt>
                <c:pt idx="608" formatCode="yyyy\-mm\-dd">
                  <c:v>40329</c:v>
                </c:pt>
                <c:pt idx="609" formatCode="yyyy\-mm\-dd">
                  <c:v>40330</c:v>
                </c:pt>
                <c:pt idx="610" formatCode="yyyy\-mm\-dd">
                  <c:v>40331</c:v>
                </c:pt>
                <c:pt idx="611" formatCode="yyyy\-mm\-dd">
                  <c:v>40332</c:v>
                </c:pt>
                <c:pt idx="612" formatCode="yyyy\-mm\-dd">
                  <c:v>40333</c:v>
                </c:pt>
                <c:pt idx="613" formatCode="yyyy\-mm\-dd">
                  <c:v>40334</c:v>
                </c:pt>
                <c:pt idx="614" formatCode="yyyy\-mm\-dd">
                  <c:v>40335</c:v>
                </c:pt>
                <c:pt idx="615" formatCode="yyyy\-mm\-dd">
                  <c:v>40336</c:v>
                </c:pt>
                <c:pt idx="616" formatCode="yyyy\-mm\-dd">
                  <c:v>40337</c:v>
                </c:pt>
                <c:pt idx="617" formatCode="yyyy\-mm\-dd">
                  <c:v>40338</c:v>
                </c:pt>
                <c:pt idx="618" formatCode="yyyy\-mm\-dd">
                  <c:v>40339</c:v>
                </c:pt>
                <c:pt idx="619" formatCode="yyyy\-mm\-dd">
                  <c:v>40340</c:v>
                </c:pt>
                <c:pt idx="620" formatCode="yyyy\-mm\-dd">
                  <c:v>40341</c:v>
                </c:pt>
                <c:pt idx="621" formatCode="yyyy\-mm\-dd">
                  <c:v>40342</c:v>
                </c:pt>
                <c:pt idx="622" formatCode="yyyy\-mm\-dd">
                  <c:v>40343</c:v>
                </c:pt>
                <c:pt idx="623" formatCode="yyyy\-mm\-dd">
                  <c:v>40344</c:v>
                </c:pt>
                <c:pt idx="624" formatCode="yyyy\-mm\-dd">
                  <c:v>40345</c:v>
                </c:pt>
                <c:pt idx="625" formatCode="yyyy\-mm\-dd">
                  <c:v>40346</c:v>
                </c:pt>
                <c:pt idx="626" formatCode="yyyy\-mm\-dd">
                  <c:v>40347</c:v>
                </c:pt>
                <c:pt idx="627" formatCode="yyyy\-mm\-dd">
                  <c:v>40348</c:v>
                </c:pt>
                <c:pt idx="628" formatCode="yyyy\-mm\-dd">
                  <c:v>40349</c:v>
                </c:pt>
                <c:pt idx="629" formatCode="yyyy\-mm\-dd">
                  <c:v>40350</c:v>
                </c:pt>
                <c:pt idx="630" formatCode="yyyy\-mm\-dd">
                  <c:v>40351</c:v>
                </c:pt>
                <c:pt idx="631" formatCode="yyyy\-mm\-dd">
                  <c:v>40352</c:v>
                </c:pt>
                <c:pt idx="632" formatCode="yyyy\-mm\-dd">
                  <c:v>40353</c:v>
                </c:pt>
                <c:pt idx="633" formatCode="yyyy\-mm\-dd">
                  <c:v>40354</c:v>
                </c:pt>
                <c:pt idx="634" formatCode="yyyy\-mm\-dd">
                  <c:v>40355</c:v>
                </c:pt>
                <c:pt idx="635" formatCode="yyyy\-mm\-dd">
                  <c:v>40356</c:v>
                </c:pt>
                <c:pt idx="636" formatCode="yyyy\-mm\-dd">
                  <c:v>40357</c:v>
                </c:pt>
                <c:pt idx="637" formatCode="yyyy\-mm\-dd">
                  <c:v>40358</c:v>
                </c:pt>
                <c:pt idx="638" formatCode="yyyy\-mm\-dd">
                  <c:v>40359</c:v>
                </c:pt>
                <c:pt idx="639" formatCode="yyyy\-mm\-dd">
                  <c:v>40360</c:v>
                </c:pt>
                <c:pt idx="640" formatCode="yyyy\-mm\-dd">
                  <c:v>40361</c:v>
                </c:pt>
                <c:pt idx="641" formatCode="yyyy\-mm\-dd">
                  <c:v>40362</c:v>
                </c:pt>
                <c:pt idx="642" formatCode="yyyy\-mm\-dd">
                  <c:v>40363</c:v>
                </c:pt>
                <c:pt idx="643" formatCode="yyyy\-mm\-dd">
                  <c:v>40364</c:v>
                </c:pt>
                <c:pt idx="644" formatCode="yyyy\-mm\-dd">
                  <c:v>40365</c:v>
                </c:pt>
                <c:pt idx="645" formatCode="yyyy\-mm\-dd">
                  <c:v>40366</c:v>
                </c:pt>
                <c:pt idx="646" formatCode="yyyy\-mm\-dd">
                  <c:v>40367</c:v>
                </c:pt>
                <c:pt idx="647" formatCode="yyyy\-mm\-dd">
                  <c:v>40368</c:v>
                </c:pt>
                <c:pt idx="648" formatCode="yyyy\-mm\-dd">
                  <c:v>40369</c:v>
                </c:pt>
                <c:pt idx="649" formatCode="yyyy\-mm\-dd">
                  <c:v>40370</c:v>
                </c:pt>
                <c:pt idx="650" formatCode="yyyy\-mm\-dd">
                  <c:v>40371</c:v>
                </c:pt>
                <c:pt idx="651" formatCode="yyyy\-mm\-dd">
                  <c:v>40372</c:v>
                </c:pt>
                <c:pt idx="652" formatCode="yyyy\-mm\-dd">
                  <c:v>40373</c:v>
                </c:pt>
                <c:pt idx="653" formatCode="yyyy\-mm\-dd">
                  <c:v>40374</c:v>
                </c:pt>
                <c:pt idx="654" formatCode="yyyy\-mm\-dd">
                  <c:v>40375</c:v>
                </c:pt>
                <c:pt idx="655" formatCode="yyyy\-mm\-dd">
                  <c:v>40376</c:v>
                </c:pt>
                <c:pt idx="656" formatCode="yyyy\-mm\-dd">
                  <c:v>40377</c:v>
                </c:pt>
                <c:pt idx="657" formatCode="yyyy\-mm\-dd">
                  <c:v>40378</c:v>
                </c:pt>
                <c:pt idx="658" formatCode="yyyy\-mm\-dd">
                  <c:v>40379</c:v>
                </c:pt>
                <c:pt idx="659" formatCode="yyyy\-mm\-dd">
                  <c:v>40380</c:v>
                </c:pt>
                <c:pt idx="660" formatCode="yyyy\-mm\-dd">
                  <c:v>40381</c:v>
                </c:pt>
                <c:pt idx="661" formatCode="yyyy\-mm\-dd">
                  <c:v>40382</c:v>
                </c:pt>
                <c:pt idx="662" formatCode="yyyy\-mm\-dd">
                  <c:v>40383</c:v>
                </c:pt>
                <c:pt idx="663" formatCode="yyyy\-mm\-dd">
                  <c:v>40384</c:v>
                </c:pt>
                <c:pt idx="664" formatCode="yyyy\-mm\-dd">
                  <c:v>40385</c:v>
                </c:pt>
                <c:pt idx="665" formatCode="yyyy\-mm\-dd">
                  <c:v>40386</c:v>
                </c:pt>
                <c:pt idx="666" formatCode="yyyy\-mm\-dd">
                  <c:v>40387</c:v>
                </c:pt>
                <c:pt idx="667" formatCode="yyyy\-mm\-dd">
                  <c:v>40388</c:v>
                </c:pt>
                <c:pt idx="668" formatCode="yyyy\-mm\-dd">
                  <c:v>40389</c:v>
                </c:pt>
                <c:pt idx="669" formatCode="yyyy\-mm\-dd">
                  <c:v>40390</c:v>
                </c:pt>
                <c:pt idx="670" formatCode="yyyy\-mm\-dd">
                  <c:v>40391</c:v>
                </c:pt>
                <c:pt idx="671" formatCode="yyyy\-mm\-dd">
                  <c:v>40392</c:v>
                </c:pt>
                <c:pt idx="672" formatCode="yyyy\-mm\-dd">
                  <c:v>40393</c:v>
                </c:pt>
                <c:pt idx="673" formatCode="yyyy\-mm\-dd">
                  <c:v>40394</c:v>
                </c:pt>
                <c:pt idx="674" formatCode="yyyy\-mm\-dd">
                  <c:v>40395</c:v>
                </c:pt>
                <c:pt idx="675" formatCode="yyyy\-mm\-dd">
                  <c:v>40396</c:v>
                </c:pt>
                <c:pt idx="676" formatCode="yyyy\-mm\-dd">
                  <c:v>40397</c:v>
                </c:pt>
                <c:pt idx="677" formatCode="yyyy\-mm\-dd">
                  <c:v>40398</c:v>
                </c:pt>
                <c:pt idx="678" formatCode="yyyy\-mm\-dd">
                  <c:v>40399</c:v>
                </c:pt>
                <c:pt idx="679" formatCode="yyyy\-mm\-dd">
                  <c:v>40400</c:v>
                </c:pt>
                <c:pt idx="680" formatCode="yyyy\-mm\-dd">
                  <c:v>40401</c:v>
                </c:pt>
                <c:pt idx="681" formatCode="yyyy\-mm\-dd">
                  <c:v>40402</c:v>
                </c:pt>
                <c:pt idx="682" formatCode="yyyy\-mm\-dd">
                  <c:v>40403</c:v>
                </c:pt>
                <c:pt idx="683" formatCode="yyyy\-mm\-dd">
                  <c:v>40404</c:v>
                </c:pt>
                <c:pt idx="684" formatCode="yyyy\-mm\-dd">
                  <c:v>40405</c:v>
                </c:pt>
                <c:pt idx="685" formatCode="yyyy\-mm\-dd">
                  <c:v>40406</c:v>
                </c:pt>
                <c:pt idx="686" formatCode="yyyy\-mm\-dd">
                  <c:v>40407</c:v>
                </c:pt>
                <c:pt idx="687" formatCode="yyyy\-mm\-dd">
                  <c:v>40408</c:v>
                </c:pt>
                <c:pt idx="688" formatCode="yyyy\-mm\-dd">
                  <c:v>40409</c:v>
                </c:pt>
                <c:pt idx="689" formatCode="yyyy\-mm\-dd">
                  <c:v>40410</c:v>
                </c:pt>
                <c:pt idx="690" formatCode="yyyy\-mm\-dd">
                  <c:v>40411</c:v>
                </c:pt>
                <c:pt idx="691" formatCode="yyyy\-mm\-dd">
                  <c:v>40412</c:v>
                </c:pt>
                <c:pt idx="692" formatCode="yyyy\-mm\-dd">
                  <c:v>40413</c:v>
                </c:pt>
                <c:pt idx="693" formatCode="yyyy\-mm\-dd">
                  <c:v>40414</c:v>
                </c:pt>
                <c:pt idx="694" formatCode="yyyy\-mm\-dd">
                  <c:v>40415</c:v>
                </c:pt>
                <c:pt idx="695" formatCode="yyyy\-mm\-dd">
                  <c:v>40416</c:v>
                </c:pt>
                <c:pt idx="696" formatCode="yyyy\-mm\-dd">
                  <c:v>40417</c:v>
                </c:pt>
                <c:pt idx="697" formatCode="yyyy\-mm\-dd">
                  <c:v>40418</c:v>
                </c:pt>
                <c:pt idx="698" formatCode="yyyy\-mm\-dd">
                  <c:v>40419</c:v>
                </c:pt>
                <c:pt idx="699" formatCode="yyyy\-mm\-dd">
                  <c:v>40420</c:v>
                </c:pt>
                <c:pt idx="700" formatCode="yyyy\-mm\-dd">
                  <c:v>40421</c:v>
                </c:pt>
                <c:pt idx="701" formatCode="yyyy\-mm\-dd">
                  <c:v>40422</c:v>
                </c:pt>
                <c:pt idx="702" formatCode="yyyy\-mm\-dd">
                  <c:v>40423</c:v>
                </c:pt>
                <c:pt idx="703" formatCode="yyyy\-mm\-dd">
                  <c:v>40424</c:v>
                </c:pt>
                <c:pt idx="704" formatCode="yyyy\-mm\-dd">
                  <c:v>40425</c:v>
                </c:pt>
                <c:pt idx="705" formatCode="yyyy\-mm\-dd">
                  <c:v>40426</c:v>
                </c:pt>
                <c:pt idx="706" formatCode="yyyy\-mm\-dd">
                  <c:v>40427</c:v>
                </c:pt>
                <c:pt idx="707" formatCode="yyyy\-mm\-dd">
                  <c:v>40428</c:v>
                </c:pt>
                <c:pt idx="708" formatCode="yyyy\-mm\-dd">
                  <c:v>40429</c:v>
                </c:pt>
                <c:pt idx="709" formatCode="yyyy\-mm\-dd">
                  <c:v>40430</c:v>
                </c:pt>
                <c:pt idx="710" formatCode="yyyy\-mm\-dd">
                  <c:v>40431</c:v>
                </c:pt>
                <c:pt idx="711" formatCode="yyyy\-mm\-dd">
                  <c:v>40432</c:v>
                </c:pt>
                <c:pt idx="712" formatCode="yyyy\-mm\-dd">
                  <c:v>40433</c:v>
                </c:pt>
                <c:pt idx="713" formatCode="yyyy\-mm\-dd">
                  <c:v>40434</c:v>
                </c:pt>
                <c:pt idx="714" formatCode="yyyy\-mm\-dd">
                  <c:v>40435</c:v>
                </c:pt>
                <c:pt idx="715" formatCode="yyyy\-mm\-dd">
                  <c:v>40436</c:v>
                </c:pt>
                <c:pt idx="716" formatCode="yyyy\-mm\-dd">
                  <c:v>40437</c:v>
                </c:pt>
                <c:pt idx="717" formatCode="yyyy\-mm\-dd">
                  <c:v>40438</c:v>
                </c:pt>
                <c:pt idx="718" formatCode="yyyy\-mm\-dd">
                  <c:v>40439</c:v>
                </c:pt>
                <c:pt idx="719" formatCode="yyyy\-mm\-dd">
                  <c:v>40440</c:v>
                </c:pt>
                <c:pt idx="720" formatCode="yyyy\-mm\-dd">
                  <c:v>40441</c:v>
                </c:pt>
                <c:pt idx="721" formatCode="yyyy\-mm\-dd">
                  <c:v>40442</c:v>
                </c:pt>
                <c:pt idx="722" formatCode="yyyy\-mm\-dd">
                  <c:v>40443</c:v>
                </c:pt>
                <c:pt idx="723" formatCode="yyyy\-mm\-dd">
                  <c:v>40444</c:v>
                </c:pt>
                <c:pt idx="724" formatCode="yyyy\-mm\-dd">
                  <c:v>40445</c:v>
                </c:pt>
                <c:pt idx="725" formatCode="yyyy\-mm\-dd">
                  <c:v>40446</c:v>
                </c:pt>
                <c:pt idx="726" formatCode="yyyy\-mm\-dd">
                  <c:v>40447</c:v>
                </c:pt>
                <c:pt idx="727" formatCode="yyyy\-mm\-dd">
                  <c:v>40448</c:v>
                </c:pt>
                <c:pt idx="728" formatCode="yyyy\-mm\-dd">
                  <c:v>40449</c:v>
                </c:pt>
                <c:pt idx="729" formatCode="yyyy\-mm\-dd">
                  <c:v>40450</c:v>
                </c:pt>
                <c:pt idx="730" formatCode="yyyy\-mm\-dd">
                  <c:v>40451</c:v>
                </c:pt>
                <c:pt idx="731" formatCode="yyyy\-mm\-dd">
                  <c:v>40452</c:v>
                </c:pt>
                <c:pt idx="732" formatCode="yyyy\-mm\-dd">
                  <c:v>40453</c:v>
                </c:pt>
                <c:pt idx="733" formatCode="yyyy\-mm\-dd">
                  <c:v>40454</c:v>
                </c:pt>
                <c:pt idx="734" formatCode="yyyy\-mm\-dd">
                  <c:v>40455</c:v>
                </c:pt>
                <c:pt idx="735" formatCode="yyyy\-mm\-dd">
                  <c:v>40456</c:v>
                </c:pt>
                <c:pt idx="736" formatCode="yyyy\-mm\-dd">
                  <c:v>40457</c:v>
                </c:pt>
                <c:pt idx="737" formatCode="yyyy\-mm\-dd">
                  <c:v>40458</c:v>
                </c:pt>
                <c:pt idx="738" formatCode="yyyy\-mm\-dd">
                  <c:v>40459</c:v>
                </c:pt>
                <c:pt idx="739" formatCode="yyyy\-mm\-dd">
                  <c:v>40460</c:v>
                </c:pt>
                <c:pt idx="740" formatCode="yyyy\-mm\-dd">
                  <c:v>40461</c:v>
                </c:pt>
                <c:pt idx="741" formatCode="yyyy\-mm\-dd">
                  <c:v>40462</c:v>
                </c:pt>
                <c:pt idx="742" formatCode="yyyy\-mm\-dd">
                  <c:v>40463</c:v>
                </c:pt>
                <c:pt idx="743" formatCode="yyyy\-mm\-dd">
                  <c:v>40464</c:v>
                </c:pt>
                <c:pt idx="744" formatCode="yyyy\-mm\-dd">
                  <c:v>40465</c:v>
                </c:pt>
                <c:pt idx="745" formatCode="yyyy\-mm\-dd">
                  <c:v>40466</c:v>
                </c:pt>
                <c:pt idx="746" formatCode="yyyy\-mm\-dd">
                  <c:v>40467</c:v>
                </c:pt>
                <c:pt idx="747" formatCode="yyyy\-mm\-dd">
                  <c:v>40468</c:v>
                </c:pt>
                <c:pt idx="748" formatCode="yyyy\-mm\-dd">
                  <c:v>40469</c:v>
                </c:pt>
                <c:pt idx="749" formatCode="yyyy\-mm\-dd">
                  <c:v>40470</c:v>
                </c:pt>
                <c:pt idx="750" formatCode="yyyy\-mm\-dd">
                  <c:v>40471</c:v>
                </c:pt>
                <c:pt idx="751" formatCode="yyyy\-mm\-dd">
                  <c:v>40472</c:v>
                </c:pt>
                <c:pt idx="752" formatCode="yyyy\-mm\-dd">
                  <c:v>40473</c:v>
                </c:pt>
                <c:pt idx="753" formatCode="yyyy\-mm\-dd">
                  <c:v>40474</c:v>
                </c:pt>
                <c:pt idx="754" formatCode="yyyy\-mm\-dd">
                  <c:v>40475</c:v>
                </c:pt>
                <c:pt idx="755" formatCode="yyyy\-mm\-dd">
                  <c:v>40476</c:v>
                </c:pt>
                <c:pt idx="756" formatCode="yyyy\-mm\-dd">
                  <c:v>40477</c:v>
                </c:pt>
                <c:pt idx="757" formatCode="yyyy\-mm\-dd">
                  <c:v>40478</c:v>
                </c:pt>
                <c:pt idx="758" formatCode="yyyy\-mm\-dd">
                  <c:v>40479</c:v>
                </c:pt>
                <c:pt idx="759" formatCode="yyyy\-mm\-dd">
                  <c:v>40480</c:v>
                </c:pt>
                <c:pt idx="760" formatCode="yyyy\-mm\-dd">
                  <c:v>40481</c:v>
                </c:pt>
                <c:pt idx="761" formatCode="yyyy\-mm\-dd">
                  <c:v>40482</c:v>
                </c:pt>
                <c:pt idx="762" formatCode="yyyy\-mm\-dd">
                  <c:v>40483</c:v>
                </c:pt>
                <c:pt idx="763" formatCode="yyyy\-mm\-dd">
                  <c:v>40484</c:v>
                </c:pt>
                <c:pt idx="764" formatCode="yyyy\-mm\-dd">
                  <c:v>40485</c:v>
                </c:pt>
                <c:pt idx="765" formatCode="yyyy\-mm\-dd">
                  <c:v>40486</c:v>
                </c:pt>
                <c:pt idx="766" formatCode="yyyy\-mm\-dd">
                  <c:v>40487</c:v>
                </c:pt>
                <c:pt idx="767" formatCode="yyyy\-mm\-dd">
                  <c:v>40488</c:v>
                </c:pt>
                <c:pt idx="768" formatCode="yyyy\-mm\-dd">
                  <c:v>40489</c:v>
                </c:pt>
                <c:pt idx="769" formatCode="yyyy\-mm\-dd">
                  <c:v>40490</c:v>
                </c:pt>
                <c:pt idx="770" formatCode="yyyy\-mm\-dd">
                  <c:v>40491</c:v>
                </c:pt>
                <c:pt idx="771" formatCode="yyyy\-mm\-dd">
                  <c:v>40492</c:v>
                </c:pt>
                <c:pt idx="772" formatCode="yyyy\-mm\-dd">
                  <c:v>40493</c:v>
                </c:pt>
                <c:pt idx="773" formatCode="yyyy\-mm\-dd">
                  <c:v>40494</c:v>
                </c:pt>
                <c:pt idx="774" formatCode="yyyy\-mm\-dd">
                  <c:v>40495</c:v>
                </c:pt>
                <c:pt idx="775" formatCode="yyyy\-mm\-dd">
                  <c:v>40496</c:v>
                </c:pt>
                <c:pt idx="776" formatCode="yyyy\-mm\-dd">
                  <c:v>40497</c:v>
                </c:pt>
                <c:pt idx="777" formatCode="yyyy\-mm\-dd">
                  <c:v>40498</c:v>
                </c:pt>
                <c:pt idx="778" formatCode="yyyy\-mm\-dd">
                  <c:v>40499</c:v>
                </c:pt>
                <c:pt idx="779" formatCode="yyyy\-mm\-dd">
                  <c:v>40500</c:v>
                </c:pt>
                <c:pt idx="780" formatCode="yyyy\-mm\-dd">
                  <c:v>40501</c:v>
                </c:pt>
                <c:pt idx="781" formatCode="yyyy\-mm\-dd">
                  <c:v>40502</c:v>
                </c:pt>
                <c:pt idx="782" formatCode="yyyy\-mm\-dd">
                  <c:v>40503</c:v>
                </c:pt>
                <c:pt idx="783" formatCode="yyyy\-mm\-dd">
                  <c:v>40504</c:v>
                </c:pt>
                <c:pt idx="784" formatCode="yyyy\-mm\-dd">
                  <c:v>40505</c:v>
                </c:pt>
                <c:pt idx="785" formatCode="yyyy\-mm\-dd">
                  <c:v>40506</c:v>
                </c:pt>
                <c:pt idx="786" formatCode="yyyy\-mm\-dd">
                  <c:v>40507</c:v>
                </c:pt>
                <c:pt idx="787" formatCode="yyyy\-mm\-dd">
                  <c:v>40508</c:v>
                </c:pt>
                <c:pt idx="788" formatCode="yyyy\-mm\-dd">
                  <c:v>40509</c:v>
                </c:pt>
                <c:pt idx="789" formatCode="yyyy\-mm\-dd">
                  <c:v>40510</c:v>
                </c:pt>
                <c:pt idx="790" formatCode="yyyy\-mm\-dd">
                  <c:v>40511</c:v>
                </c:pt>
                <c:pt idx="791" formatCode="yyyy\-mm\-dd">
                  <c:v>40512</c:v>
                </c:pt>
                <c:pt idx="792" formatCode="yyyy\-mm\-dd">
                  <c:v>40513</c:v>
                </c:pt>
                <c:pt idx="793" formatCode="yyyy\-mm\-dd">
                  <c:v>40514</c:v>
                </c:pt>
                <c:pt idx="794" formatCode="yyyy\-mm\-dd">
                  <c:v>40515</c:v>
                </c:pt>
                <c:pt idx="795" formatCode="yyyy\-mm\-dd">
                  <c:v>40516</c:v>
                </c:pt>
                <c:pt idx="796" formatCode="yyyy\-mm\-dd">
                  <c:v>40517</c:v>
                </c:pt>
                <c:pt idx="797" formatCode="yyyy\-mm\-dd">
                  <c:v>40518</c:v>
                </c:pt>
                <c:pt idx="798" formatCode="yyyy\-mm\-dd">
                  <c:v>40519</c:v>
                </c:pt>
                <c:pt idx="799" formatCode="yyyy\-mm\-dd">
                  <c:v>40520</c:v>
                </c:pt>
                <c:pt idx="800" formatCode="yyyy\-mm\-dd">
                  <c:v>40521</c:v>
                </c:pt>
                <c:pt idx="801" formatCode="yyyy\-mm\-dd">
                  <c:v>40522</c:v>
                </c:pt>
                <c:pt idx="802" formatCode="yyyy\-mm\-dd">
                  <c:v>40523</c:v>
                </c:pt>
                <c:pt idx="803" formatCode="yyyy\-mm\-dd">
                  <c:v>40524</c:v>
                </c:pt>
                <c:pt idx="804" formatCode="yyyy\-mm\-dd">
                  <c:v>40525</c:v>
                </c:pt>
                <c:pt idx="805" formatCode="yyyy\-mm\-dd">
                  <c:v>40526</c:v>
                </c:pt>
                <c:pt idx="806" formatCode="yyyy\-mm\-dd">
                  <c:v>40527</c:v>
                </c:pt>
                <c:pt idx="807" formatCode="yyyy\-mm\-dd">
                  <c:v>40528</c:v>
                </c:pt>
                <c:pt idx="808" formatCode="yyyy\-mm\-dd">
                  <c:v>40529</c:v>
                </c:pt>
                <c:pt idx="809" formatCode="yyyy\-mm\-dd">
                  <c:v>40530</c:v>
                </c:pt>
                <c:pt idx="810" formatCode="yyyy\-mm\-dd">
                  <c:v>40531</c:v>
                </c:pt>
                <c:pt idx="811" formatCode="yyyy\-mm\-dd">
                  <c:v>40532</c:v>
                </c:pt>
                <c:pt idx="812" formatCode="yyyy\-mm\-dd">
                  <c:v>40533</c:v>
                </c:pt>
                <c:pt idx="813" formatCode="yyyy\-mm\-dd">
                  <c:v>40534</c:v>
                </c:pt>
                <c:pt idx="814" formatCode="yyyy\-mm\-dd">
                  <c:v>40535</c:v>
                </c:pt>
                <c:pt idx="815" formatCode="yyyy\-mm\-dd">
                  <c:v>40536</c:v>
                </c:pt>
                <c:pt idx="816" formatCode="yyyy\-mm\-dd">
                  <c:v>40537</c:v>
                </c:pt>
                <c:pt idx="817" formatCode="yyyy\-mm\-dd">
                  <c:v>40538</c:v>
                </c:pt>
                <c:pt idx="818" formatCode="yyyy\-mm\-dd">
                  <c:v>40539</c:v>
                </c:pt>
                <c:pt idx="819" formatCode="yyyy\-mm\-dd">
                  <c:v>40540</c:v>
                </c:pt>
                <c:pt idx="820" formatCode="yyyy\-mm\-dd">
                  <c:v>40541</c:v>
                </c:pt>
                <c:pt idx="821" formatCode="yyyy\-mm\-dd">
                  <c:v>40542</c:v>
                </c:pt>
                <c:pt idx="822" formatCode="yyyy\-mm\-dd">
                  <c:v>40543</c:v>
                </c:pt>
                <c:pt idx="823" formatCode="yyyy\-mm\-dd">
                  <c:v>40544</c:v>
                </c:pt>
                <c:pt idx="824" formatCode="yyyy\-mm\-dd">
                  <c:v>40545</c:v>
                </c:pt>
                <c:pt idx="825" formatCode="yyyy\-mm\-dd">
                  <c:v>40546</c:v>
                </c:pt>
                <c:pt idx="826" formatCode="yyyy\-mm\-dd">
                  <c:v>40547</c:v>
                </c:pt>
                <c:pt idx="827" formatCode="yyyy\-mm\-dd">
                  <c:v>40548</c:v>
                </c:pt>
                <c:pt idx="828" formatCode="yyyy\-mm\-dd">
                  <c:v>40549</c:v>
                </c:pt>
                <c:pt idx="829" formatCode="yyyy\-mm\-dd">
                  <c:v>40550</c:v>
                </c:pt>
                <c:pt idx="830" formatCode="yyyy\-mm\-dd">
                  <c:v>40551</c:v>
                </c:pt>
                <c:pt idx="831" formatCode="yyyy\-mm\-dd">
                  <c:v>40552</c:v>
                </c:pt>
                <c:pt idx="832" formatCode="yyyy\-mm\-dd">
                  <c:v>40553</c:v>
                </c:pt>
                <c:pt idx="833" formatCode="yyyy\-mm\-dd">
                  <c:v>40554</c:v>
                </c:pt>
                <c:pt idx="834" formatCode="yyyy\-mm\-dd">
                  <c:v>40555</c:v>
                </c:pt>
                <c:pt idx="835" formatCode="yyyy\-mm\-dd">
                  <c:v>40556</c:v>
                </c:pt>
                <c:pt idx="836" formatCode="yyyy\-mm\-dd">
                  <c:v>40557</c:v>
                </c:pt>
                <c:pt idx="837" formatCode="yyyy\-mm\-dd">
                  <c:v>40558</c:v>
                </c:pt>
                <c:pt idx="838" formatCode="yyyy\-mm\-dd">
                  <c:v>40559</c:v>
                </c:pt>
                <c:pt idx="839" formatCode="yyyy\-mm\-dd">
                  <c:v>40560</c:v>
                </c:pt>
                <c:pt idx="840" formatCode="yyyy\-mm\-dd">
                  <c:v>40561</c:v>
                </c:pt>
                <c:pt idx="841" formatCode="yyyy\-mm\-dd">
                  <c:v>40562</c:v>
                </c:pt>
                <c:pt idx="842" formatCode="yyyy\-mm\-dd">
                  <c:v>40563</c:v>
                </c:pt>
                <c:pt idx="843" formatCode="yyyy\-mm\-dd">
                  <c:v>40564</c:v>
                </c:pt>
                <c:pt idx="844" formatCode="yyyy\-mm\-dd">
                  <c:v>40565</c:v>
                </c:pt>
                <c:pt idx="845" formatCode="yyyy\-mm\-dd">
                  <c:v>40566</c:v>
                </c:pt>
                <c:pt idx="846" formatCode="yyyy\-mm\-dd">
                  <c:v>40567</c:v>
                </c:pt>
                <c:pt idx="847" formatCode="yyyy\-mm\-dd">
                  <c:v>40568</c:v>
                </c:pt>
                <c:pt idx="848" formatCode="yyyy\-mm\-dd">
                  <c:v>40569</c:v>
                </c:pt>
                <c:pt idx="849" formatCode="yyyy\-mm\-dd">
                  <c:v>40570</c:v>
                </c:pt>
                <c:pt idx="850" formatCode="yyyy\-mm\-dd">
                  <c:v>40571</c:v>
                </c:pt>
                <c:pt idx="851" formatCode="yyyy\-mm\-dd">
                  <c:v>40572</c:v>
                </c:pt>
                <c:pt idx="852" formatCode="yyyy\-mm\-dd">
                  <c:v>40573</c:v>
                </c:pt>
                <c:pt idx="853" formatCode="yyyy\-mm\-dd">
                  <c:v>40574</c:v>
                </c:pt>
                <c:pt idx="854" formatCode="yyyy\-mm\-dd">
                  <c:v>40575</c:v>
                </c:pt>
                <c:pt idx="855" formatCode="yyyy\-mm\-dd">
                  <c:v>40576</c:v>
                </c:pt>
                <c:pt idx="856" formatCode="yyyy\-mm\-dd">
                  <c:v>40577</c:v>
                </c:pt>
                <c:pt idx="857" formatCode="yyyy\-mm\-dd">
                  <c:v>40578</c:v>
                </c:pt>
                <c:pt idx="858" formatCode="yyyy\-mm\-dd">
                  <c:v>40579</c:v>
                </c:pt>
                <c:pt idx="859" formatCode="yyyy\-mm\-dd">
                  <c:v>40580</c:v>
                </c:pt>
                <c:pt idx="860" formatCode="yyyy\-mm\-dd">
                  <c:v>40581</c:v>
                </c:pt>
                <c:pt idx="861" formatCode="yyyy\-mm\-dd">
                  <c:v>40582</c:v>
                </c:pt>
                <c:pt idx="862" formatCode="yyyy\-mm\-dd">
                  <c:v>40583</c:v>
                </c:pt>
                <c:pt idx="863" formatCode="yyyy\-mm\-dd">
                  <c:v>40584</c:v>
                </c:pt>
                <c:pt idx="864" formatCode="yyyy\-mm\-dd">
                  <c:v>40585</c:v>
                </c:pt>
                <c:pt idx="865" formatCode="yyyy\-mm\-dd">
                  <c:v>40586</c:v>
                </c:pt>
                <c:pt idx="866" formatCode="yyyy\-mm\-dd">
                  <c:v>40587</c:v>
                </c:pt>
                <c:pt idx="867" formatCode="yyyy\-mm\-dd">
                  <c:v>40588</c:v>
                </c:pt>
                <c:pt idx="868" formatCode="yyyy\-mm\-dd">
                  <c:v>40589</c:v>
                </c:pt>
                <c:pt idx="869" formatCode="yyyy\-mm\-dd">
                  <c:v>40590</c:v>
                </c:pt>
                <c:pt idx="870" formatCode="yyyy\-mm\-dd">
                  <c:v>40591</c:v>
                </c:pt>
                <c:pt idx="871" formatCode="yyyy\-mm\-dd">
                  <c:v>40592</c:v>
                </c:pt>
                <c:pt idx="872" formatCode="yyyy\-mm\-dd">
                  <c:v>40593</c:v>
                </c:pt>
                <c:pt idx="873" formatCode="yyyy\-mm\-dd">
                  <c:v>40594</c:v>
                </c:pt>
                <c:pt idx="874" formatCode="yyyy\-mm\-dd">
                  <c:v>40595</c:v>
                </c:pt>
                <c:pt idx="875" formatCode="yyyy\-mm\-dd">
                  <c:v>40596</c:v>
                </c:pt>
                <c:pt idx="876" formatCode="yyyy\-mm\-dd">
                  <c:v>40597</c:v>
                </c:pt>
                <c:pt idx="877" formatCode="yyyy\-mm\-dd">
                  <c:v>40598</c:v>
                </c:pt>
                <c:pt idx="878" formatCode="yyyy\-mm\-dd">
                  <c:v>40599</c:v>
                </c:pt>
                <c:pt idx="879" formatCode="yyyy\-mm\-dd">
                  <c:v>40600</c:v>
                </c:pt>
                <c:pt idx="880" formatCode="yyyy\-mm\-dd">
                  <c:v>40601</c:v>
                </c:pt>
                <c:pt idx="881" formatCode="yyyy\-mm\-dd">
                  <c:v>40602</c:v>
                </c:pt>
                <c:pt idx="882" formatCode="yyyy\-mm\-dd">
                  <c:v>40603</c:v>
                </c:pt>
                <c:pt idx="883" formatCode="yyyy\-mm\-dd">
                  <c:v>40604</c:v>
                </c:pt>
                <c:pt idx="884" formatCode="yyyy\-mm\-dd">
                  <c:v>40605</c:v>
                </c:pt>
                <c:pt idx="885" formatCode="yyyy\-mm\-dd">
                  <c:v>40606</c:v>
                </c:pt>
                <c:pt idx="886" formatCode="yyyy\-mm\-dd">
                  <c:v>40607</c:v>
                </c:pt>
                <c:pt idx="887" formatCode="yyyy\-mm\-dd">
                  <c:v>40608</c:v>
                </c:pt>
                <c:pt idx="888" formatCode="yyyy\-mm\-dd">
                  <c:v>40609</c:v>
                </c:pt>
                <c:pt idx="889" formatCode="yyyy\-mm\-dd">
                  <c:v>40610</c:v>
                </c:pt>
                <c:pt idx="890" formatCode="yyyy\-mm\-dd">
                  <c:v>40611</c:v>
                </c:pt>
                <c:pt idx="891" formatCode="yyyy\-mm\-dd">
                  <c:v>40612</c:v>
                </c:pt>
                <c:pt idx="892" formatCode="yyyy\-mm\-dd">
                  <c:v>40613</c:v>
                </c:pt>
                <c:pt idx="893" formatCode="yyyy\-mm\-dd">
                  <c:v>40614</c:v>
                </c:pt>
                <c:pt idx="894" formatCode="yyyy\-mm\-dd">
                  <c:v>40615</c:v>
                </c:pt>
                <c:pt idx="895" formatCode="yyyy\-mm\-dd">
                  <c:v>40616</c:v>
                </c:pt>
                <c:pt idx="896" formatCode="yyyy\-mm\-dd">
                  <c:v>40617</c:v>
                </c:pt>
                <c:pt idx="897" formatCode="yyyy\-mm\-dd">
                  <c:v>40618</c:v>
                </c:pt>
                <c:pt idx="898" formatCode="yyyy\-mm\-dd">
                  <c:v>40619</c:v>
                </c:pt>
                <c:pt idx="899" formatCode="yyyy\-mm\-dd">
                  <c:v>40620</c:v>
                </c:pt>
                <c:pt idx="900" formatCode="yyyy\-mm\-dd">
                  <c:v>40621</c:v>
                </c:pt>
                <c:pt idx="901" formatCode="yyyy\-mm\-dd">
                  <c:v>40622</c:v>
                </c:pt>
                <c:pt idx="902" formatCode="yyyy\-mm\-dd">
                  <c:v>40623</c:v>
                </c:pt>
                <c:pt idx="903" formatCode="yyyy\-mm\-dd">
                  <c:v>40624</c:v>
                </c:pt>
                <c:pt idx="904" formatCode="yyyy\-mm\-dd">
                  <c:v>40625</c:v>
                </c:pt>
                <c:pt idx="905" formatCode="yyyy\-mm\-dd">
                  <c:v>40626</c:v>
                </c:pt>
                <c:pt idx="906" formatCode="yyyy\-mm\-dd">
                  <c:v>40627</c:v>
                </c:pt>
                <c:pt idx="907" formatCode="yyyy\-mm\-dd">
                  <c:v>40628</c:v>
                </c:pt>
                <c:pt idx="908" formatCode="yyyy\-mm\-dd">
                  <c:v>40629</c:v>
                </c:pt>
                <c:pt idx="909" formatCode="yyyy\-mm\-dd">
                  <c:v>40630</c:v>
                </c:pt>
                <c:pt idx="910" formatCode="yyyy\-mm\-dd">
                  <c:v>40631</c:v>
                </c:pt>
                <c:pt idx="911" formatCode="yyyy\-mm\-dd">
                  <c:v>40632</c:v>
                </c:pt>
                <c:pt idx="912" formatCode="yyyy\-mm\-dd">
                  <c:v>40633</c:v>
                </c:pt>
                <c:pt idx="913" formatCode="yyyy\-mm\-dd">
                  <c:v>40634</c:v>
                </c:pt>
                <c:pt idx="914" formatCode="yyyy\-mm\-dd">
                  <c:v>40635</c:v>
                </c:pt>
                <c:pt idx="915" formatCode="yyyy\-mm\-dd">
                  <c:v>40636</c:v>
                </c:pt>
                <c:pt idx="916" formatCode="yyyy\-mm\-dd">
                  <c:v>40637</c:v>
                </c:pt>
                <c:pt idx="917" formatCode="yyyy\-mm\-dd">
                  <c:v>40638</c:v>
                </c:pt>
                <c:pt idx="918" formatCode="yyyy\-mm\-dd">
                  <c:v>40639</c:v>
                </c:pt>
                <c:pt idx="919" formatCode="yyyy\-mm\-dd">
                  <c:v>40640</c:v>
                </c:pt>
                <c:pt idx="920" formatCode="yyyy\-mm\-dd">
                  <c:v>40641</c:v>
                </c:pt>
                <c:pt idx="921" formatCode="yyyy\-mm\-dd">
                  <c:v>40642</c:v>
                </c:pt>
                <c:pt idx="922" formatCode="yyyy\-mm\-dd">
                  <c:v>40643</c:v>
                </c:pt>
                <c:pt idx="923" formatCode="yyyy\-mm\-dd">
                  <c:v>40644</c:v>
                </c:pt>
                <c:pt idx="924" formatCode="yyyy\-mm\-dd">
                  <c:v>40645</c:v>
                </c:pt>
                <c:pt idx="925" formatCode="yyyy\-mm\-dd">
                  <c:v>40646</c:v>
                </c:pt>
                <c:pt idx="926" formatCode="yyyy\-mm\-dd">
                  <c:v>40647</c:v>
                </c:pt>
                <c:pt idx="927" formatCode="yyyy\-mm\-dd">
                  <c:v>40648</c:v>
                </c:pt>
                <c:pt idx="928" formatCode="yyyy\-mm\-dd">
                  <c:v>40649</c:v>
                </c:pt>
                <c:pt idx="929" formatCode="yyyy\-mm\-dd">
                  <c:v>40650</c:v>
                </c:pt>
                <c:pt idx="930" formatCode="yyyy\-mm\-dd">
                  <c:v>40651</c:v>
                </c:pt>
                <c:pt idx="931" formatCode="yyyy\-mm\-dd">
                  <c:v>40652</c:v>
                </c:pt>
                <c:pt idx="932" formatCode="yyyy\-mm\-dd">
                  <c:v>40653</c:v>
                </c:pt>
                <c:pt idx="933" formatCode="yyyy\-mm\-dd">
                  <c:v>40654</c:v>
                </c:pt>
                <c:pt idx="934" formatCode="yyyy\-mm\-dd">
                  <c:v>40655</c:v>
                </c:pt>
                <c:pt idx="935" formatCode="yyyy\-mm\-dd">
                  <c:v>40656</c:v>
                </c:pt>
                <c:pt idx="936" formatCode="yyyy\-mm\-dd">
                  <c:v>40657</c:v>
                </c:pt>
                <c:pt idx="937" formatCode="yyyy\-mm\-dd">
                  <c:v>40658</c:v>
                </c:pt>
                <c:pt idx="938" formatCode="yyyy\-mm\-dd">
                  <c:v>40659</c:v>
                </c:pt>
                <c:pt idx="939" formatCode="yyyy\-mm\-dd">
                  <c:v>40660</c:v>
                </c:pt>
                <c:pt idx="940" formatCode="yyyy\-mm\-dd">
                  <c:v>40661</c:v>
                </c:pt>
                <c:pt idx="941" formatCode="yyyy\-mm\-dd">
                  <c:v>40662</c:v>
                </c:pt>
                <c:pt idx="942" formatCode="yyyy\-mm\-dd">
                  <c:v>40663</c:v>
                </c:pt>
                <c:pt idx="943" formatCode="yyyy\-mm\-dd">
                  <c:v>40664</c:v>
                </c:pt>
                <c:pt idx="944" formatCode="yyyy\-mm\-dd">
                  <c:v>40665</c:v>
                </c:pt>
                <c:pt idx="945" formatCode="yyyy\-mm\-dd">
                  <c:v>40666</c:v>
                </c:pt>
                <c:pt idx="946" formatCode="yyyy\-mm\-dd">
                  <c:v>40667</c:v>
                </c:pt>
                <c:pt idx="947" formatCode="yyyy\-mm\-dd">
                  <c:v>40668</c:v>
                </c:pt>
                <c:pt idx="948" formatCode="yyyy\-mm\-dd">
                  <c:v>40669</c:v>
                </c:pt>
                <c:pt idx="949" formatCode="yyyy\-mm\-dd">
                  <c:v>40670</c:v>
                </c:pt>
                <c:pt idx="950" formatCode="yyyy\-mm\-dd">
                  <c:v>40671</c:v>
                </c:pt>
                <c:pt idx="951" formatCode="yyyy\-mm\-dd">
                  <c:v>40672</c:v>
                </c:pt>
                <c:pt idx="952" formatCode="yyyy\-mm\-dd">
                  <c:v>40673</c:v>
                </c:pt>
                <c:pt idx="953" formatCode="yyyy\-mm\-dd">
                  <c:v>40674</c:v>
                </c:pt>
                <c:pt idx="954" formatCode="yyyy\-mm\-dd">
                  <c:v>40675</c:v>
                </c:pt>
                <c:pt idx="955" formatCode="yyyy\-mm\-dd">
                  <c:v>40676</c:v>
                </c:pt>
                <c:pt idx="956" formatCode="yyyy\-mm\-dd">
                  <c:v>40677</c:v>
                </c:pt>
                <c:pt idx="957" formatCode="yyyy\-mm\-dd">
                  <c:v>40678</c:v>
                </c:pt>
                <c:pt idx="958" formatCode="yyyy\-mm\-dd">
                  <c:v>40679</c:v>
                </c:pt>
                <c:pt idx="959" formatCode="yyyy\-mm\-dd">
                  <c:v>40680</c:v>
                </c:pt>
                <c:pt idx="960" formatCode="yyyy\-mm\-dd">
                  <c:v>40681</c:v>
                </c:pt>
                <c:pt idx="961" formatCode="yyyy\-mm\-dd">
                  <c:v>40682</c:v>
                </c:pt>
                <c:pt idx="962" formatCode="yyyy\-mm\-dd">
                  <c:v>40683</c:v>
                </c:pt>
                <c:pt idx="963" formatCode="yyyy\-mm\-dd">
                  <c:v>40684</c:v>
                </c:pt>
                <c:pt idx="964" formatCode="yyyy\-mm\-dd">
                  <c:v>40685</c:v>
                </c:pt>
                <c:pt idx="965" formatCode="yyyy\-mm\-dd">
                  <c:v>40686</c:v>
                </c:pt>
                <c:pt idx="966" formatCode="yyyy\-mm\-dd">
                  <c:v>40687</c:v>
                </c:pt>
                <c:pt idx="967" formatCode="yyyy\-mm\-dd">
                  <c:v>40688</c:v>
                </c:pt>
                <c:pt idx="968" formatCode="yyyy\-mm\-dd">
                  <c:v>40689</c:v>
                </c:pt>
                <c:pt idx="969" formatCode="yyyy\-mm\-dd">
                  <c:v>40690</c:v>
                </c:pt>
                <c:pt idx="970" formatCode="yyyy\-mm\-dd">
                  <c:v>40691</c:v>
                </c:pt>
                <c:pt idx="971" formatCode="yyyy\-mm\-dd">
                  <c:v>40692</c:v>
                </c:pt>
                <c:pt idx="972" formatCode="yyyy\-mm\-dd">
                  <c:v>40693</c:v>
                </c:pt>
                <c:pt idx="973" formatCode="yyyy\-mm\-dd">
                  <c:v>40694</c:v>
                </c:pt>
                <c:pt idx="974" formatCode="yyyy\-mm\-dd">
                  <c:v>40695</c:v>
                </c:pt>
                <c:pt idx="975" formatCode="yyyy\-mm\-dd">
                  <c:v>40696</c:v>
                </c:pt>
                <c:pt idx="976" formatCode="yyyy\-mm\-dd">
                  <c:v>40697</c:v>
                </c:pt>
                <c:pt idx="977" formatCode="yyyy\-mm\-dd">
                  <c:v>40698</c:v>
                </c:pt>
                <c:pt idx="978" formatCode="yyyy\-mm\-dd">
                  <c:v>40699</c:v>
                </c:pt>
                <c:pt idx="979" formatCode="yyyy\-mm\-dd">
                  <c:v>40700</c:v>
                </c:pt>
                <c:pt idx="980" formatCode="yyyy\-mm\-dd">
                  <c:v>40701</c:v>
                </c:pt>
                <c:pt idx="981" formatCode="yyyy\-mm\-dd">
                  <c:v>40702</c:v>
                </c:pt>
                <c:pt idx="982" formatCode="yyyy\-mm\-dd">
                  <c:v>40703</c:v>
                </c:pt>
                <c:pt idx="983" formatCode="yyyy\-mm\-dd">
                  <c:v>40704</c:v>
                </c:pt>
                <c:pt idx="984" formatCode="yyyy\-mm\-dd">
                  <c:v>40705</c:v>
                </c:pt>
                <c:pt idx="985" formatCode="yyyy\-mm\-dd">
                  <c:v>40706</c:v>
                </c:pt>
                <c:pt idx="986" formatCode="yyyy\-mm\-dd">
                  <c:v>40707</c:v>
                </c:pt>
                <c:pt idx="987" formatCode="yyyy\-mm\-dd">
                  <c:v>40708</c:v>
                </c:pt>
                <c:pt idx="988" formatCode="yyyy\-mm\-dd">
                  <c:v>40709</c:v>
                </c:pt>
                <c:pt idx="989" formatCode="yyyy\-mm\-dd">
                  <c:v>40710</c:v>
                </c:pt>
                <c:pt idx="990" formatCode="yyyy\-mm\-dd">
                  <c:v>40711</c:v>
                </c:pt>
                <c:pt idx="991" formatCode="yyyy\-mm\-dd">
                  <c:v>40712</c:v>
                </c:pt>
                <c:pt idx="992" formatCode="yyyy\-mm\-dd">
                  <c:v>40713</c:v>
                </c:pt>
                <c:pt idx="993" formatCode="yyyy\-mm\-dd">
                  <c:v>40714</c:v>
                </c:pt>
                <c:pt idx="994" formatCode="yyyy\-mm\-dd">
                  <c:v>40715</c:v>
                </c:pt>
                <c:pt idx="995" formatCode="yyyy\-mm\-dd">
                  <c:v>40716</c:v>
                </c:pt>
                <c:pt idx="996" formatCode="yyyy\-mm\-dd">
                  <c:v>40717</c:v>
                </c:pt>
                <c:pt idx="997" formatCode="yyyy\-mm\-dd">
                  <c:v>40718</c:v>
                </c:pt>
                <c:pt idx="998" formatCode="yyyy\-mm\-dd">
                  <c:v>40719</c:v>
                </c:pt>
                <c:pt idx="999" formatCode="yyyy\-mm\-dd">
                  <c:v>40720</c:v>
                </c:pt>
                <c:pt idx="1000" formatCode="yyyy\-mm\-dd">
                  <c:v>40721</c:v>
                </c:pt>
                <c:pt idx="1001" formatCode="yyyy\-mm\-dd">
                  <c:v>40722</c:v>
                </c:pt>
                <c:pt idx="1002" formatCode="yyyy\-mm\-dd">
                  <c:v>40723</c:v>
                </c:pt>
                <c:pt idx="1003" formatCode="yyyy\-mm\-dd">
                  <c:v>40724</c:v>
                </c:pt>
                <c:pt idx="1004" formatCode="yyyy\-mm\-dd">
                  <c:v>40725</c:v>
                </c:pt>
                <c:pt idx="1005" formatCode="yyyy\-mm\-dd">
                  <c:v>40726</c:v>
                </c:pt>
                <c:pt idx="1006" formatCode="yyyy\-mm\-dd">
                  <c:v>40727</c:v>
                </c:pt>
                <c:pt idx="1007" formatCode="yyyy\-mm\-dd">
                  <c:v>40728</c:v>
                </c:pt>
                <c:pt idx="1008" formatCode="yyyy\-mm\-dd">
                  <c:v>40729</c:v>
                </c:pt>
                <c:pt idx="1009" formatCode="yyyy\-mm\-dd">
                  <c:v>40730</c:v>
                </c:pt>
                <c:pt idx="1010" formatCode="yyyy\-mm\-dd">
                  <c:v>40731</c:v>
                </c:pt>
                <c:pt idx="1011" formatCode="yyyy\-mm\-dd">
                  <c:v>40732</c:v>
                </c:pt>
                <c:pt idx="1012" formatCode="yyyy\-mm\-dd">
                  <c:v>40733</c:v>
                </c:pt>
                <c:pt idx="1013" formatCode="yyyy\-mm\-dd">
                  <c:v>40734</c:v>
                </c:pt>
                <c:pt idx="1014" formatCode="yyyy\-mm\-dd">
                  <c:v>40735</c:v>
                </c:pt>
                <c:pt idx="1015" formatCode="yyyy\-mm\-dd">
                  <c:v>40736</c:v>
                </c:pt>
                <c:pt idx="1016" formatCode="yyyy\-mm\-dd">
                  <c:v>40737</c:v>
                </c:pt>
                <c:pt idx="1017" formatCode="yyyy\-mm\-dd">
                  <c:v>40738</c:v>
                </c:pt>
                <c:pt idx="1018" formatCode="yyyy\-mm\-dd">
                  <c:v>40739</c:v>
                </c:pt>
                <c:pt idx="1019" formatCode="yyyy\-mm\-dd">
                  <c:v>40740</c:v>
                </c:pt>
                <c:pt idx="1020" formatCode="yyyy\-mm\-dd">
                  <c:v>40741</c:v>
                </c:pt>
                <c:pt idx="1021" formatCode="yyyy\-mm\-dd">
                  <c:v>40742</c:v>
                </c:pt>
                <c:pt idx="1022" formatCode="yyyy\-mm\-dd">
                  <c:v>40743</c:v>
                </c:pt>
                <c:pt idx="1023" formatCode="yyyy\-mm\-dd">
                  <c:v>40744</c:v>
                </c:pt>
                <c:pt idx="1024" formatCode="yyyy\-mm\-dd">
                  <c:v>40745</c:v>
                </c:pt>
                <c:pt idx="1025" formatCode="yyyy\-mm\-dd">
                  <c:v>40746</c:v>
                </c:pt>
                <c:pt idx="1026" formatCode="yyyy\-mm\-dd">
                  <c:v>40747</c:v>
                </c:pt>
                <c:pt idx="1027" formatCode="yyyy\-mm\-dd">
                  <c:v>40748</c:v>
                </c:pt>
                <c:pt idx="1028" formatCode="yyyy\-mm\-dd">
                  <c:v>40749</c:v>
                </c:pt>
                <c:pt idx="1029" formatCode="yyyy\-mm\-dd">
                  <c:v>40750</c:v>
                </c:pt>
                <c:pt idx="1030" formatCode="yyyy\-mm\-dd">
                  <c:v>40751</c:v>
                </c:pt>
                <c:pt idx="1031" formatCode="yyyy\-mm\-dd">
                  <c:v>40752</c:v>
                </c:pt>
                <c:pt idx="1032" formatCode="yyyy\-mm\-dd">
                  <c:v>40753</c:v>
                </c:pt>
                <c:pt idx="1033" formatCode="yyyy\-mm\-dd">
                  <c:v>40754</c:v>
                </c:pt>
                <c:pt idx="1034" formatCode="yyyy\-mm\-dd">
                  <c:v>40755</c:v>
                </c:pt>
                <c:pt idx="1035" formatCode="yyyy\-mm\-dd">
                  <c:v>40756</c:v>
                </c:pt>
                <c:pt idx="1036" formatCode="yyyy\-mm\-dd">
                  <c:v>40757</c:v>
                </c:pt>
                <c:pt idx="1037" formatCode="yyyy\-mm\-dd">
                  <c:v>40758</c:v>
                </c:pt>
                <c:pt idx="1038" formatCode="yyyy\-mm\-dd">
                  <c:v>40759</c:v>
                </c:pt>
                <c:pt idx="1039" formatCode="yyyy\-mm\-dd">
                  <c:v>40760</c:v>
                </c:pt>
                <c:pt idx="1040" formatCode="yyyy\-mm\-dd">
                  <c:v>40761</c:v>
                </c:pt>
                <c:pt idx="1041" formatCode="yyyy\-mm\-dd">
                  <c:v>40762</c:v>
                </c:pt>
                <c:pt idx="1042" formatCode="yyyy\-mm\-dd">
                  <c:v>40763</c:v>
                </c:pt>
                <c:pt idx="1043" formatCode="yyyy\-mm\-dd">
                  <c:v>40764</c:v>
                </c:pt>
                <c:pt idx="1044" formatCode="yyyy\-mm\-dd">
                  <c:v>40765</c:v>
                </c:pt>
                <c:pt idx="1045" formatCode="yyyy\-mm\-dd">
                  <c:v>40766</c:v>
                </c:pt>
                <c:pt idx="1046" formatCode="yyyy\-mm\-dd">
                  <c:v>40767</c:v>
                </c:pt>
                <c:pt idx="1047" formatCode="yyyy\-mm\-dd">
                  <c:v>40768</c:v>
                </c:pt>
                <c:pt idx="1048" formatCode="yyyy\-mm\-dd">
                  <c:v>40769</c:v>
                </c:pt>
                <c:pt idx="1049" formatCode="yyyy\-mm\-dd">
                  <c:v>40770</c:v>
                </c:pt>
                <c:pt idx="1050" formatCode="yyyy\-mm\-dd">
                  <c:v>40771</c:v>
                </c:pt>
                <c:pt idx="1051" formatCode="yyyy\-mm\-dd">
                  <c:v>40772</c:v>
                </c:pt>
                <c:pt idx="1052" formatCode="yyyy\-mm\-dd">
                  <c:v>40773</c:v>
                </c:pt>
                <c:pt idx="1053" formatCode="yyyy\-mm\-dd">
                  <c:v>40774</c:v>
                </c:pt>
                <c:pt idx="1054" formatCode="yyyy\-mm\-dd">
                  <c:v>40775</c:v>
                </c:pt>
                <c:pt idx="1055" formatCode="yyyy\-mm\-dd">
                  <c:v>40776</c:v>
                </c:pt>
                <c:pt idx="1056" formatCode="yyyy\-mm\-dd">
                  <c:v>40777</c:v>
                </c:pt>
                <c:pt idx="1057" formatCode="yyyy\-mm\-dd">
                  <c:v>40778</c:v>
                </c:pt>
                <c:pt idx="1058" formatCode="yyyy\-mm\-dd">
                  <c:v>40779</c:v>
                </c:pt>
                <c:pt idx="1059" formatCode="yyyy\-mm\-dd">
                  <c:v>40780</c:v>
                </c:pt>
                <c:pt idx="1060" formatCode="yyyy\-mm\-dd">
                  <c:v>40781</c:v>
                </c:pt>
                <c:pt idx="1061" formatCode="yyyy\-mm\-dd">
                  <c:v>40782</c:v>
                </c:pt>
                <c:pt idx="1062" formatCode="yyyy\-mm\-dd">
                  <c:v>40783</c:v>
                </c:pt>
                <c:pt idx="1063" formatCode="yyyy\-mm\-dd">
                  <c:v>40784</c:v>
                </c:pt>
                <c:pt idx="1064" formatCode="yyyy\-mm\-dd">
                  <c:v>40785</c:v>
                </c:pt>
                <c:pt idx="1065" formatCode="yyyy\-mm\-dd">
                  <c:v>40786</c:v>
                </c:pt>
                <c:pt idx="1066" formatCode="yyyy\-mm\-dd">
                  <c:v>40787</c:v>
                </c:pt>
                <c:pt idx="1067" formatCode="yyyy\-mm\-dd">
                  <c:v>40788</c:v>
                </c:pt>
                <c:pt idx="1068" formatCode="yyyy\-mm\-dd">
                  <c:v>40789</c:v>
                </c:pt>
                <c:pt idx="1069" formatCode="yyyy\-mm\-dd">
                  <c:v>40790</c:v>
                </c:pt>
                <c:pt idx="1070" formatCode="yyyy\-mm\-dd">
                  <c:v>40791</c:v>
                </c:pt>
                <c:pt idx="1071" formatCode="yyyy\-mm\-dd">
                  <c:v>40792</c:v>
                </c:pt>
                <c:pt idx="1072" formatCode="yyyy\-mm\-dd">
                  <c:v>40793</c:v>
                </c:pt>
                <c:pt idx="1073" formatCode="yyyy\-mm\-dd">
                  <c:v>40794</c:v>
                </c:pt>
                <c:pt idx="1074" formatCode="yyyy\-mm\-dd">
                  <c:v>40795</c:v>
                </c:pt>
                <c:pt idx="1075" formatCode="yyyy\-mm\-dd">
                  <c:v>40796</c:v>
                </c:pt>
                <c:pt idx="1076" formatCode="yyyy\-mm\-dd">
                  <c:v>40797</c:v>
                </c:pt>
                <c:pt idx="1077" formatCode="yyyy\-mm\-dd">
                  <c:v>40798</c:v>
                </c:pt>
                <c:pt idx="1078" formatCode="yyyy\-mm\-dd">
                  <c:v>40799</c:v>
                </c:pt>
                <c:pt idx="1079" formatCode="yyyy\-mm\-dd">
                  <c:v>40800</c:v>
                </c:pt>
                <c:pt idx="1080" formatCode="yyyy\-mm\-dd">
                  <c:v>40801</c:v>
                </c:pt>
                <c:pt idx="1081" formatCode="yyyy\-mm\-dd">
                  <c:v>40802</c:v>
                </c:pt>
                <c:pt idx="1082" formatCode="yyyy\-mm\-dd">
                  <c:v>40803</c:v>
                </c:pt>
                <c:pt idx="1083" formatCode="yyyy\-mm\-dd">
                  <c:v>40804</c:v>
                </c:pt>
                <c:pt idx="1084" formatCode="yyyy\-mm\-dd">
                  <c:v>40805</c:v>
                </c:pt>
                <c:pt idx="1085" formatCode="yyyy\-mm\-dd">
                  <c:v>40806</c:v>
                </c:pt>
                <c:pt idx="1086" formatCode="yyyy\-mm\-dd">
                  <c:v>40807</c:v>
                </c:pt>
                <c:pt idx="1087" formatCode="yyyy\-mm\-dd">
                  <c:v>40808</c:v>
                </c:pt>
                <c:pt idx="1088" formatCode="yyyy\-mm\-dd">
                  <c:v>40809</c:v>
                </c:pt>
                <c:pt idx="1089" formatCode="yyyy\-mm\-dd">
                  <c:v>40810</c:v>
                </c:pt>
                <c:pt idx="1090" formatCode="yyyy\-mm\-dd">
                  <c:v>40811</c:v>
                </c:pt>
                <c:pt idx="1091" formatCode="yyyy\-mm\-dd">
                  <c:v>40812</c:v>
                </c:pt>
                <c:pt idx="1092" formatCode="yyyy\-mm\-dd">
                  <c:v>40813</c:v>
                </c:pt>
                <c:pt idx="1093" formatCode="yyyy\-mm\-dd">
                  <c:v>40814</c:v>
                </c:pt>
                <c:pt idx="1094" formatCode="yyyy\-mm\-dd">
                  <c:v>40815</c:v>
                </c:pt>
                <c:pt idx="1095" formatCode="yyyy\-mm\-dd">
                  <c:v>40816</c:v>
                </c:pt>
                <c:pt idx="1096" formatCode="yyyy\-mm\-dd">
                  <c:v>40817</c:v>
                </c:pt>
                <c:pt idx="1097" formatCode="yyyy\-mm\-dd">
                  <c:v>40818</c:v>
                </c:pt>
                <c:pt idx="1098" formatCode="yyyy\-mm\-dd">
                  <c:v>40819</c:v>
                </c:pt>
                <c:pt idx="1099" formatCode="yyyy\-mm\-dd">
                  <c:v>40820</c:v>
                </c:pt>
                <c:pt idx="1100" formatCode="yyyy\-mm\-dd">
                  <c:v>40821</c:v>
                </c:pt>
                <c:pt idx="1101" formatCode="yyyy\-mm\-dd">
                  <c:v>40822</c:v>
                </c:pt>
                <c:pt idx="1102" formatCode="yyyy\-mm\-dd">
                  <c:v>40823</c:v>
                </c:pt>
                <c:pt idx="1103" formatCode="yyyy\-mm\-dd">
                  <c:v>40824</c:v>
                </c:pt>
                <c:pt idx="1104" formatCode="yyyy\-mm\-dd">
                  <c:v>40825</c:v>
                </c:pt>
                <c:pt idx="1105" formatCode="yyyy\-mm\-dd">
                  <c:v>40826</c:v>
                </c:pt>
                <c:pt idx="1106" formatCode="yyyy\-mm\-dd">
                  <c:v>40827</c:v>
                </c:pt>
                <c:pt idx="1107" formatCode="yyyy\-mm\-dd">
                  <c:v>40828</c:v>
                </c:pt>
                <c:pt idx="1108" formatCode="yyyy\-mm\-dd">
                  <c:v>40829</c:v>
                </c:pt>
                <c:pt idx="1109" formatCode="yyyy\-mm\-dd">
                  <c:v>40830</c:v>
                </c:pt>
                <c:pt idx="1110" formatCode="yyyy\-mm\-dd">
                  <c:v>40831</c:v>
                </c:pt>
                <c:pt idx="1111" formatCode="yyyy\-mm\-dd">
                  <c:v>40832</c:v>
                </c:pt>
                <c:pt idx="1112" formatCode="yyyy\-mm\-dd">
                  <c:v>40833</c:v>
                </c:pt>
                <c:pt idx="1113" formatCode="yyyy\-mm\-dd">
                  <c:v>40834</c:v>
                </c:pt>
                <c:pt idx="1114" formatCode="yyyy\-mm\-dd">
                  <c:v>40835</c:v>
                </c:pt>
                <c:pt idx="1115" formatCode="yyyy\-mm\-dd">
                  <c:v>40836</c:v>
                </c:pt>
                <c:pt idx="1116" formatCode="yyyy\-mm\-dd">
                  <c:v>40837</c:v>
                </c:pt>
                <c:pt idx="1117" formatCode="yyyy\-mm\-dd">
                  <c:v>40838</c:v>
                </c:pt>
                <c:pt idx="1118" formatCode="yyyy\-mm\-dd">
                  <c:v>40839</c:v>
                </c:pt>
                <c:pt idx="1119" formatCode="yyyy\-mm\-dd">
                  <c:v>40840</c:v>
                </c:pt>
                <c:pt idx="1120" formatCode="yyyy\-mm\-dd">
                  <c:v>40841</c:v>
                </c:pt>
                <c:pt idx="1121" formatCode="yyyy\-mm\-dd">
                  <c:v>40842</c:v>
                </c:pt>
                <c:pt idx="1122" formatCode="yyyy\-mm\-dd">
                  <c:v>40843</c:v>
                </c:pt>
                <c:pt idx="1123" formatCode="yyyy\-mm\-dd">
                  <c:v>40844</c:v>
                </c:pt>
                <c:pt idx="1124" formatCode="yyyy\-mm\-dd">
                  <c:v>40845</c:v>
                </c:pt>
                <c:pt idx="1125" formatCode="yyyy\-mm\-dd">
                  <c:v>40846</c:v>
                </c:pt>
                <c:pt idx="1126" formatCode="yyyy\-mm\-dd">
                  <c:v>40847</c:v>
                </c:pt>
                <c:pt idx="1127" formatCode="yyyy\-mm\-dd">
                  <c:v>40848</c:v>
                </c:pt>
                <c:pt idx="1128" formatCode="yyyy\-mm\-dd">
                  <c:v>40849</c:v>
                </c:pt>
                <c:pt idx="1129" formatCode="yyyy\-mm\-dd">
                  <c:v>40850</c:v>
                </c:pt>
                <c:pt idx="1130" formatCode="yyyy\-mm\-dd">
                  <c:v>40851</c:v>
                </c:pt>
                <c:pt idx="1131" formatCode="yyyy\-mm\-dd">
                  <c:v>40852</c:v>
                </c:pt>
                <c:pt idx="1132" formatCode="yyyy\-mm\-dd">
                  <c:v>40853</c:v>
                </c:pt>
                <c:pt idx="1133" formatCode="yyyy\-mm\-dd">
                  <c:v>40854</c:v>
                </c:pt>
                <c:pt idx="1134" formatCode="yyyy\-mm\-dd">
                  <c:v>40855</c:v>
                </c:pt>
                <c:pt idx="1135" formatCode="yyyy\-mm\-dd">
                  <c:v>40856</c:v>
                </c:pt>
                <c:pt idx="1136" formatCode="yyyy\-mm\-dd">
                  <c:v>40857</c:v>
                </c:pt>
                <c:pt idx="1137" formatCode="yyyy\-mm\-dd">
                  <c:v>40858</c:v>
                </c:pt>
                <c:pt idx="1138" formatCode="yyyy\-mm\-dd">
                  <c:v>40859</c:v>
                </c:pt>
                <c:pt idx="1139" formatCode="yyyy\-mm\-dd">
                  <c:v>40860</c:v>
                </c:pt>
                <c:pt idx="1140" formatCode="yyyy\-mm\-dd">
                  <c:v>40861</c:v>
                </c:pt>
                <c:pt idx="1141" formatCode="yyyy\-mm\-dd">
                  <c:v>40862</c:v>
                </c:pt>
                <c:pt idx="1142" formatCode="yyyy\-mm\-dd">
                  <c:v>40863</c:v>
                </c:pt>
                <c:pt idx="1143" formatCode="yyyy\-mm\-dd">
                  <c:v>40864</c:v>
                </c:pt>
                <c:pt idx="1144" formatCode="yyyy\-mm\-dd">
                  <c:v>40865</c:v>
                </c:pt>
                <c:pt idx="1145" formatCode="yyyy\-mm\-dd">
                  <c:v>40866</c:v>
                </c:pt>
                <c:pt idx="1146" formatCode="yyyy\-mm\-dd">
                  <c:v>40867</c:v>
                </c:pt>
                <c:pt idx="1147" formatCode="yyyy\-mm\-dd">
                  <c:v>40868</c:v>
                </c:pt>
                <c:pt idx="1148" formatCode="yyyy\-mm\-dd">
                  <c:v>40869</c:v>
                </c:pt>
                <c:pt idx="1149" formatCode="yyyy\-mm\-dd">
                  <c:v>40870</c:v>
                </c:pt>
                <c:pt idx="1150" formatCode="yyyy\-mm\-dd">
                  <c:v>40871</c:v>
                </c:pt>
                <c:pt idx="1151" formatCode="yyyy\-mm\-dd">
                  <c:v>40872</c:v>
                </c:pt>
                <c:pt idx="1152" formatCode="yyyy\-mm\-dd">
                  <c:v>40873</c:v>
                </c:pt>
                <c:pt idx="1153" formatCode="yyyy\-mm\-dd">
                  <c:v>40874</c:v>
                </c:pt>
                <c:pt idx="1154" formatCode="yyyy\-mm\-dd">
                  <c:v>40875</c:v>
                </c:pt>
                <c:pt idx="1155" formatCode="yyyy\-mm\-dd">
                  <c:v>40876</c:v>
                </c:pt>
                <c:pt idx="1156" formatCode="yyyy\-mm\-dd">
                  <c:v>40877</c:v>
                </c:pt>
                <c:pt idx="1157" formatCode="yyyy\-mm\-dd">
                  <c:v>40878</c:v>
                </c:pt>
                <c:pt idx="1158" formatCode="yyyy\-mm\-dd">
                  <c:v>40879</c:v>
                </c:pt>
                <c:pt idx="1159" formatCode="yyyy\-mm\-dd">
                  <c:v>40880</c:v>
                </c:pt>
                <c:pt idx="1160" formatCode="yyyy\-mm\-dd">
                  <c:v>40881</c:v>
                </c:pt>
                <c:pt idx="1161" formatCode="yyyy\-mm\-dd">
                  <c:v>40882</c:v>
                </c:pt>
                <c:pt idx="1162" formatCode="yyyy\-mm\-dd">
                  <c:v>40883</c:v>
                </c:pt>
                <c:pt idx="1163" formatCode="yyyy\-mm\-dd">
                  <c:v>40884</c:v>
                </c:pt>
                <c:pt idx="1164" formatCode="yyyy\-mm\-dd">
                  <c:v>40885</c:v>
                </c:pt>
                <c:pt idx="1165" formatCode="yyyy\-mm\-dd">
                  <c:v>40886</c:v>
                </c:pt>
                <c:pt idx="1166" formatCode="yyyy\-mm\-dd">
                  <c:v>40887</c:v>
                </c:pt>
                <c:pt idx="1167" formatCode="yyyy\-mm\-dd">
                  <c:v>40888</c:v>
                </c:pt>
                <c:pt idx="1168" formatCode="yyyy\-mm\-dd">
                  <c:v>40889</c:v>
                </c:pt>
                <c:pt idx="1169" formatCode="yyyy\-mm\-dd">
                  <c:v>40890</c:v>
                </c:pt>
                <c:pt idx="1170" formatCode="yyyy\-mm\-dd">
                  <c:v>40891</c:v>
                </c:pt>
                <c:pt idx="1171" formatCode="yyyy\-mm\-dd">
                  <c:v>40892</c:v>
                </c:pt>
                <c:pt idx="1172" formatCode="yyyy\-mm\-dd">
                  <c:v>40893</c:v>
                </c:pt>
                <c:pt idx="1173" formatCode="yyyy\-mm\-dd">
                  <c:v>40894</c:v>
                </c:pt>
                <c:pt idx="1174" formatCode="yyyy\-mm\-dd">
                  <c:v>40895</c:v>
                </c:pt>
                <c:pt idx="1175" formatCode="yyyy\-mm\-dd">
                  <c:v>40896</c:v>
                </c:pt>
                <c:pt idx="1176" formatCode="yyyy\-mm\-dd">
                  <c:v>40897</c:v>
                </c:pt>
                <c:pt idx="1177" formatCode="yyyy\-mm\-dd">
                  <c:v>40898</c:v>
                </c:pt>
                <c:pt idx="1178" formatCode="yyyy\-mm\-dd">
                  <c:v>40899</c:v>
                </c:pt>
                <c:pt idx="1179" formatCode="yyyy\-mm\-dd">
                  <c:v>40900</c:v>
                </c:pt>
                <c:pt idx="1180" formatCode="yyyy\-mm\-dd">
                  <c:v>40901</c:v>
                </c:pt>
                <c:pt idx="1181" formatCode="yyyy\-mm\-dd">
                  <c:v>40902</c:v>
                </c:pt>
                <c:pt idx="1182" formatCode="yyyy\-mm\-dd">
                  <c:v>40903</c:v>
                </c:pt>
                <c:pt idx="1183" formatCode="yyyy\-mm\-dd">
                  <c:v>40904</c:v>
                </c:pt>
                <c:pt idx="1184" formatCode="yyyy\-mm\-dd">
                  <c:v>40905</c:v>
                </c:pt>
                <c:pt idx="1185" formatCode="yyyy\-mm\-dd">
                  <c:v>40906</c:v>
                </c:pt>
                <c:pt idx="1186" formatCode="yyyy\-mm\-dd">
                  <c:v>40907</c:v>
                </c:pt>
                <c:pt idx="1187" formatCode="yyyy\-mm\-dd">
                  <c:v>40908</c:v>
                </c:pt>
                <c:pt idx="1188" formatCode="yyyy\-mm\-dd">
                  <c:v>40909</c:v>
                </c:pt>
                <c:pt idx="1189" formatCode="yyyy\-mm\-dd">
                  <c:v>40910</c:v>
                </c:pt>
                <c:pt idx="1190" formatCode="yyyy\-mm\-dd">
                  <c:v>40911</c:v>
                </c:pt>
                <c:pt idx="1191" formatCode="yyyy\-mm\-dd">
                  <c:v>40912</c:v>
                </c:pt>
                <c:pt idx="1192" formatCode="yyyy\-mm\-dd">
                  <c:v>40913</c:v>
                </c:pt>
                <c:pt idx="1193" formatCode="yyyy\-mm\-dd">
                  <c:v>40914</c:v>
                </c:pt>
                <c:pt idx="1194" formatCode="yyyy\-mm\-dd">
                  <c:v>40915</c:v>
                </c:pt>
                <c:pt idx="1195" formatCode="yyyy\-mm\-dd">
                  <c:v>40916</c:v>
                </c:pt>
                <c:pt idx="1196" formatCode="yyyy\-mm\-dd">
                  <c:v>40917</c:v>
                </c:pt>
                <c:pt idx="1197" formatCode="yyyy\-mm\-dd">
                  <c:v>40918</c:v>
                </c:pt>
                <c:pt idx="1198" formatCode="yyyy\-mm\-dd">
                  <c:v>40919</c:v>
                </c:pt>
                <c:pt idx="1199" formatCode="yyyy\-mm\-dd">
                  <c:v>40920</c:v>
                </c:pt>
                <c:pt idx="1200" formatCode="yyyy\-mm\-dd">
                  <c:v>40921</c:v>
                </c:pt>
                <c:pt idx="1201" formatCode="yyyy\-mm\-dd">
                  <c:v>40922</c:v>
                </c:pt>
                <c:pt idx="1202" formatCode="yyyy\-mm\-dd">
                  <c:v>40923</c:v>
                </c:pt>
                <c:pt idx="1203" formatCode="yyyy\-mm\-dd">
                  <c:v>40924</c:v>
                </c:pt>
                <c:pt idx="1204" formatCode="yyyy\-mm\-dd">
                  <c:v>40925</c:v>
                </c:pt>
                <c:pt idx="1205" formatCode="yyyy\-mm\-dd">
                  <c:v>40926</c:v>
                </c:pt>
                <c:pt idx="1206" formatCode="yyyy\-mm\-dd">
                  <c:v>40927</c:v>
                </c:pt>
                <c:pt idx="1207" formatCode="yyyy\-mm\-dd">
                  <c:v>40928</c:v>
                </c:pt>
                <c:pt idx="1208" formatCode="yyyy\-mm\-dd">
                  <c:v>40929</c:v>
                </c:pt>
                <c:pt idx="1209" formatCode="yyyy\-mm\-dd">
                  <c:v>40930</c:v>
                </c:pt>
                <c:pt idx="1210" formatCode="yyyy\-mm\-dd">
                  <c:v>40931</c:v>
                </c:pt>
                <c:pt idx="1211" formatCode="yyyy\-mm\-dd">
                  <c:v>40932</c:v>
                </c:pt>
                <c:pt idx="1212" formatCode="yyyy\-mm\-dd">
                  <c:v>40933</c:v>
                </c:pt>
                <c:pt idx="1213" formatCode="yyyy\-mm\-dd">
                  <c:v>40934</c:v>
                </c:pt>
                <c:pt idx="1214" formatCode="yyyy\-mm\-dd">
                  <c:v>40935</c:v>
                </c:pt>
                <c:pt idx="1215" formatCode="yyyy\-mm\-dd">
                  <c:v>40936</c:v>
                </c:pt>
                <c:pt idx="1216" formatCode="yyyy\-mm\-dd">
                  <c:v>40937</c:v>
                </c:pt>
                <c:pt idx="1217" formatCode="yyyy\-mm\-dd">
                  <c:v>40938</c:v>
                </c:pt>
                <c:pt idx="1218" formatCode="yyyy\-mm\-dd">
                  <c:v>40939</c:v>
                </c:pt>
                <c:pt idx="1219" formatCode="yyyy\-mm\-dd">
                  <c:v>40940</c:v>
                </c:pt>
                <c:pt idx="1220" formatCode="yyyy\-mm\-dd">
                  <c:v>40941</c:v>
                </c:pt>
                <c:pt idx="1221" formatCode="yyyy\-mm\-dd">
                  <c:v>40942</c:v>
                </c:pt>
                <c:pt idx="1222" formatCode="yyyy\-mm\-dd">
                  <c:v>40943</c:v>
                </c:pt>
                <c:pt idx="1223" formatCode="yyyy\-mm\-dd">
                  <c:v>40944</c:v>
                </c:pt>
                <c:pt idx="1224" formatCode="yyyy\-mm\-dd">
                  <c:v>40945</c:v>
                </c:pt>
                <c:pt idx="1225" formatCode="yyyy\-mm\-dd">
                  <c:v>40946</c:v>
                </c:pt>
                <c:pt idx="1226" formatCode="yyyy\-mm\-dd">
                  <c:v>40947</c:v>
                </c:pt>
                <c:pt idx="1227" formatCode="yyyy\-mm\-dd">
                  <c:v>40948</c:v>
                </c:pt>
                <c:pt idx="1228" formatCode="yyyy\-mm\-dd">
                  <c:v>40949</c:v>
                </c:pt>
                <c:pt idx="1229" formatCode="yyyy\-mm\-dd">
                  <c:v>40950</c:v>
                </c:pt>
                <c:pt idx="1230" formatCode="yyyy\-mm\-dd">
                  <c:v>40951</c:v>
                </c:pt>
                <c:pt idx="1231" formatCode="yyyy\-mm\-dd">
                  <c:v>40952</c:v>
                </c:pt>
                <c:pt idx="1232" formatCode="yyyy\-mm\-dd">
                  <c:v>40953</c:v>
                </c:pt>
                <c:pt idx="1233" formatCode="yyyy\-mm\-dd">
                  <c:v>40954</c:v>
                </c:pt>
                <c:pt idx="1234" formatCode="yyyy\-mm\-dd">
                  <c:v>40955</c:v>
                </c:pt>
                <c:pt idx="1235" formatCode="yyyy\-mm\-dd">
                  <c:v>40956</c:v>
                </c:pt>
                <c:pt idx="1236" formatCode="yyyy\-mm\-dd">
                  <c:v>40957</c:v>
                </c:pt>
                <c:pt idx="1237" formatCode="yyyy\-mm\-dd">
                  <c:v>40958</c:v>
                </c:pt>
                <c:pt idx="1238" formatCode="yyyy\-mm\-dd">
                  <c:v>40959</c:v>
                </c:pt>
                <c:pt idx="1239" formatCode="yyyy\-mm\-dd">
                  <c:v>40960</c:v>
                </c:pt>
                <c:pt idx="1240" formatCode="yyyy\-mm\-dd">
                  <c:v>40961</c:v>
                </c:pt>
                <c:pt idx="1241" formatCode="yyyy\-mm\-dd">
                  <c:v>40962</c:v>
                </c:pt>
                <c:pt idx="1242" formatCode="yyyy\-mm\-dd">
                  <c:v>40963</c:v>
                </c:pt>
                <c:pt idx="1243" formatCode="yyyy\-mm\-dd">
                  <c:v>40964</c:v>
                </c:pt>
                <c:pt idx="1244" formatCode="yyyy\-mm\-dd">
                  <c:v>40965</c:v>
                </c:pt>
                <c:pt idx="1245" formatCode="yyyy\-mm\-dd">
                  <c:v>40966</c:v>
                </c:pt>
                <c:pt idx="1246" formatCode="yyyy\-mm\-dd">
                  <c:v>40967</c:v>
                </c:pt>
                <c:pt idx="1247" formatCode="yyyy\-mm\-dd">
                  <c:v>40968</c:v>
                </c:pt>
                <c:pt idx="1248" formatCode="yyyy\-mm\-dd">
                  <c:v>40969</c:v>
                </c:pt>
                <c:pt idx="1249" formatCode="yyyy\-mm\-dd">
                  <c:v>40970</c:v>
                </c:pt>
                <c:pt idx="1250" formatCode="yyyy\-mm\-dd">
                  <c:v>40971</c:v>
                </c:pt>
                <c:pt idx="1251" formatCode="yyyy\-mm\-dd">
                  <c:v>40972</c:v>
                </c:pt>
                <c:pt idx="1252" formatCode="yyyy\-mm\-dd">
                  <c:v>40973</c:v>
                </c:pt>
                <c:pt idx="1253" formatCode="yyyy\-mm\-dd">
                  <c:v>40974</c:v>
                </c:pt>
                <c:pt idx="1254" formatCode="yyyy\-mm\-dd">
                  <c:v>40975</c:v>
                </c:pt>
                <c:pt idx="1255" formatCode="yyyy\-mm\-dd">
                  <c:v>40976</c:v>
                </c:pt>
                <c:pt idx="1256" formatCode="yyyy\-mm\-dd">
                  <c:v>40977</c:v>
                </c:pt>
                <c:pt idx="1257" formatCode="yyyy\-mm\-dd">
                  <c:v>40978</c:v>
                </c:pt>
                <c:pt idx="1258" formatCode="yyyy\-mm\-dd">
                  <c:v>40979</c:v>
                </c:pt>
                <c:pt idx="1259" formatCode="yyyy\-mm\-dd">
                  <c:v>40980</c:v>
                </c:pt>
                <c:pt idx="1260" formatCode="yyyy\-mm\-dd">
                  <c:v>40981</c:v>
                </c:pt>
                <c:pt idx="1261" formatCode="yyyy\-mm\-dd">
                  <c:v>40982</c:v>
                </c:pt>
                <c:pt idx="1262" formatCode="yyyy\-mm\-dd">
                  <c:v>40983</c:v>
                </c:pt>
                <c:pt idx="1263" formatCode="yyyy\-mm\-dd">
                  <c:v>40984</c:v>
                </c:pt>
                <c:pt idx="1264" formatCode="yyyy\-mm\-dd">
                  <c:v>40985</c:v>
                </c:pt>
                <c:pt idx="1265" formatCode="yyyy\-mm\-dd">
                  <c:v>40986</c:v>
                </c:pt>
                <c:pt idx="1266" formatCode="yyyy\-mm\-dd">
                  <c:v>40987</c:v>
                </c:pt>
                <c:pt idx="1267" formatCode="yyyy\-mm\-dd">
                  <c:v>40988</c:v>
                </c:pt>
                <c:pt idx="1268" formatCode="yyyy\-mm\-dd">
                  <c:v>40989</c:v>
                </c:pt>
                <c:pt idx="1269" formatCode="yyyy\-mm\-dd">
                  <c:v>40990</c:v>
                </c:pt>
                <c:pt idx="1270" formatCode="yyyy\-mm\-dd">
                  <c:v>40991</c:v>
                </c:pt>
                <c:pt idx="1271" formatCode="yyyy\-mm\-dd">
                  <c:v>40992</c:v>
                </c:pt>
                <c:pt idx="1272" formatCode="yyyy\-mm\-dd">
                  <c:v>40993</c:v>
                </c:pt>
                <c:pt idx="1273" formatCode="yyyy\-mm\-dd">
                  <c:v>40994</c:v>
                </c:pt>
                <c:pt idx="1274" formatCode="yyyy\-mm\-dd">
                  <c:v>40995</c:v>
                </c:pt>
                <c:pt idx="1275" formatCode="yyyy\-mm\-dd">
                  <c:v>40996</c:v>
                </c:pt>
                <c:pt idx="1276" formatCode="yyyy\-mm\-dd">
                  <c:v>40997</c:v>
                </c:pt>
                <c:pt idx="1277" formatCode="yyyy\-mm\-dd">
                  <c:v>40998</c:v>
                </c:pt>
                <c:pt idx="1278" formatCode="yyyy\-mm\-dd">
                  <c:v>40999</c:v>
                </c:pt>
                <c:pt idx="1279" formatCode="yyyy\-mm\-dd">
                  <c:v>41000</c:v>
                </c:pt>
                <c:pt idx="1280" formatCode="yyyy\-mm\-dd">
                  <c:v>41001</c:v>
                </c:pt>
                <c:pt idx="1281" formatCode="yyyy\-mm\-dd">
                  <c:v>41002</c:v>
                </c:pt>
                <c:pt idx="1282" formatCode="yyyy\-mm\-dd">
                  <c:v>41003</c:v>
                </c:pt>
                <c:pt idx="1283" formatCode="yyyy\-mm\-dd">
                  <c:v>41004</c:v>
                </c:pt>
                <c:pt idx="1284" formatCode="yyyy\-mm\-dd">
                  <c:v>41005</c:v>
                </c:pt>
                <c:pt idx="1285" formatCode="yyyy\-mm\-dd">
                  <c:v>41006</c:v>
                </c:pt>
                <c:pt idx="1286" formatCode="yyyy\-mm\-dd">
                  <c:v>41007</c:v>
                </c:pt>
                <c:pt idx="1287" formatCode="yyyy\-mm\-dd">
                  <c:v>41008</c:v>
                </c:pt>
                <c:pt idx="1288" formatCode="yyyy\-mm\-dd">
                  <c:v>41009</c:v>
                </c:pt>
                <c:pt idx="1289" formatCode="yyyy\-mm\-dd">
                  <c:v>41010</c:v>
                </c:pt>
                <c:pt idx="1290" formatCode="yyyy\-mm\-dd">
                  <c:v>41011</c:v>
                </c:pt>
                <c:pt idx="1291" formatCode="yyyy\-mm\-dd">
                  <c:v>41012</c:v>
                </c:pt>
                <c:pt idx="1292" formatCode="yyyy\-mm\-dd">
                  <c:v>41013</c:v>
                </c:pt>
                <c:pt idx="1293" formatCode="yyyy\-mm\-dd">
                  <c:v>41014</c:v>
                </c:pt>
                <c:pt idx="1294" formatCode="yyyy\-mm\-dd">
                  <c:v>41015</c:v>
                </c:pt>
                <c:pt idx="1295" formatCode="yyyy\-mm\-dd">
                  <c:v>41016</c:v>
                </c:pt>
                <c:pt idx="1296" formatCode="yyyy\-mm\-dd">
                  <c:v>41017</c:v>
                </c:pt>
                <c:pt idx="1297" formatCode="yyyy\-mm\-dd">
                  <c:v>41018</c:v>
                </c:pt>
                <c:pt idx="1298" formatCode="yyyy\-mm\-dd">
                  <c:v>41019</c:v>
                </c:pt>
                <c:pt idx="1299" formatCode="yyyy\-mm\-dd">
                  <c:v>41020</c:v>
                </c:pt>
                <c:pt idx="1300" formatCode="yyyy\-mm\-dd">
                  <c:v>41021</c:v>
                </c:pt>
                <c:pt idx="1301" formatCode="yyyy\-mm\-dd">
                  <c:v>41022</c:v>
                </c:pt>
                <c:pt idx="1302" formatCode="yyyy\-mm\-dd">
                  <c:v>41023</c:v>
                </c:pt>
                <c:pt idx="1303" formatCode="yyyy\-mm\-dd">
                  <c:v>41024</c:v>
                </c:pt>
                <c:pt idx="1304" formatCode="yyyy\-mm\-dd">
                  <c:v>41025</c:v>
                </c:pt>
                <c:pt idx="1305" formatCode="yyyy\-mm\-dd">
                  <c:v>41026</c:v>
                </c:pt>
                <c:pt idx="1306" formatCode="yyyy\-mm\-dd">
                  <c:v>41027</c:v>
                </c:pt>
                <c:pt idx="1307" formatCode="yyyy\-mm\-dd">
                  <c:v>41028</c:v>
                </c:pt>
                <c:pt idx="1308" formatCode="yyyy\-mm\-dd">
                  <c:v>41029</c:v>
                </c:pt>
                <c:pt idx="1309" formatCode="yyyy\-mm\-dd">
                  <c:v>41030</c:v>
                </c:pt>
                <c:pt idx="1310" formatCode="yyyy\-mm\-dd">
                  <c:v>41031</c:v>
                </c:pt>
                <c:pt idx="1311" formatCode="yyyy\-mm\-dd">
                  <c:v>41032</c:v>
                </c:pt>
                <c:pt idx="1312" formatCode="yyyy\-mm\-dd">
                  <c:v>41033</c:v>
                </c:pt>
                <c:pt idx="1313" formatCode="yyyy\-mm\-dd">
                  <c:v>41034</c:v>
                </c:pt>
                <c:pt idx="1314" formatCode="yyyy\-mm\-dd">
                  <c:v>41035</c:v>
                </c:pt>
                <c:pt idx="1315" formatCode="yyyy\-mm\-dd">
                  <c:v>41036</c:v>
                </c:pt>
                <c:pt idx="1316" formatCode="yyyy\-mm\-dd">
                  <c:v>41037</c:v>
                </c:pt>
                <c:pt idx="1317" formatCode="yyyy\-mm\-dd">
                  <c:v>41038</c:v>
                </c:pt>
                <c:pt idx="1318" formatCode="yyyy\-mm\-dd">
                  <c:v>41039</c:v>
                </c:pt>
                <c:pt idx="1319" formatCode="yyyy\-mm\-dd">
                  <c:v>41040</c:v>
                </c:pt>
                <c:pt idx="1320" formatCode="yyyy\-mm\-dd">
                  <c:v>41041</c:v>
                </c:pt>
                <c:pt idx="1321" formatCode="yyyy\-mm\-dd">
                  <c:v>41042</c:v>
                </c:pt>
                <c:pt idx="1322" formatCode="yyyy\-mm\-dd">
                  <c:v>41043</c:v>
                </c:pt>
                <c:pt idx="1323" formatCode="yyyy\-mm\-dd">
                  <c:v>41044</c:v>
                </c:pt>
                <c:pt idx="1324" formatCode="yyyy\-mm\-dd">
                  <c:v>41045</c:v>
                </c:pt>
                <c:pt idx="1325" formatCode="yyyy\-mm\-dd">
                  <c:v>41046</c:v>
                </c:pt>
                <c:pt idx="1326" formatCode="yyyy\-mm\-dd">
                  <c:v>41047</c:v>
                </c:pt>
                <c:pt idx="1327" formatCode="yyyy\-mm\-dd">
                  <c:v>41048</c:v>
                </c:pt>
                <c:pt idx="1328" formatCode="yyyy\-mm\-dd">
                  <c:v>41049</c:v>
                </c:pt>
                <c:pt idx="1329" formatCode="yyyy\-mm\-dd">
                  <c:v>41050</c:v>
                </c:pt>
                <c:pt idx="1330" formatCode="yyyy\-mm\-dd">
                  <c:v>41051</c:v>
                </c:pt>
                <c:pt idx="1331" formatCode="yyyy\-mm\-dd">
                  <c:v>41052</c:v>
                </c:pt>
                <c:pt idx="1332" formatCode="yyyy\-mm\-dd">
                  <c:v>41053</c:v>
                </c:pt>
                <c:pt idx="1333" formatCode="yyyy\-mm\-dd">
                  <c:v>41054</c:v>
                </c:pt>
                <c:pt idx="1334" formatCode="yyyy\-mm\-dd">
                  <c:v>41055</c:v>
                </c:pt>
                <c:pt idx="1335" formatCode="yyyy\-mm\-dd">
                  <c:v>41056</c:v>
                </c:pt>
                <c:pt idx="1336" formatCode="yyyy\-mm\-dd">
                  <c:v>41057</c:v>
                </c:pt>
                <c:pt idx="1337" formatCode="yyyy\-mm\-dd">
                  <c:v>41058</c:v>
                </c:pt>
                <c:pt idx="1338" formatCode="yyyy\-mm\-dd">
                  <c:v>41059</c:v>
                </c:pt>
                <c:pt idx="1339" formatCode="yyyy\-mm\-dd">
                  <c:v>41060</c:v>
                </c:pt>
                <c:pt idx="1340" formatCode="yyyy\-mm\-dd">
                  <c:v>41061</c:v>
                </c:pt>
                <c:pt idx="1341" formatCode="yyyy\-mm\-dd">
                  <c:v>41062</c:v>
                </c:pt>
                <c:pt idx="1342" formatCode="yyyy\-mm\-dd">
                  <c:v>41063</c:v>
                </c:pt>
                <c:pt idx="1343" formatCode="yyyy\-mm\-dd">
                  <c:v>41064</c:v>
                </c:pt>
                <c:pt idx="1344" formatCode="yyyy\-mm\-dd">
                  <c:v>41065</c:v>
                </c:pt>
                <c:pt idx="1345" formatCode="yyyy\-mm\-dd">
                  <c:v>41066</c:v>
                </c:pt>
                <c:pt idx="1346" formatCode="yyyy\-mm\-dd">
                  <c:v>41067</c:v>
                </c:pt>
                <c:pt idx="1347" formatCode="yyyy\-mm\-dd">
                  <c:v>41068</c:v>
                </c:pt>
                <c:pt idx="1348" formatCode="yyyy\-mm\-dd">
                  <c:v>41069</c:v>
                </c:pt>
                <c:pt idx="1349" formatCode="yyyy\-mm\-dd">
                  <c:v>41070</c:v>
                </c:pt>
                <c:pt idx="1350" formatCode="yyyy\-mm\-dd">
                  <c:v>41071</c:v>
                </c:pt>
                <c:pt idx="1351" formatCode="yyyy\-mm\-dd">
                  <c:v>41072</c:v>
                </c:pt>
                <c:pt idx="1352" formatCode="yyyy\-mm\-dd">
                  <c:v>41073</c:v>
                </c:pt>
                <c:pt idx="1353" formatCode="yyyy\-mm\-dd">
                  <c:v>41074</c:v>
                </c:pt>
                <c:pt idx="1354" formatCode="yyyy\-mm\-dd">
                  <c:v>41075</c:v>
                </c:pt>
                <c:pt idx="1355" formatCode="yyyy\-mm\-dd">
                  <c:v>41076</c:v>
                </c:pt>
                <c:pt idx="1356" formatCode="yyyy\-mm\-dd">
                  <c:v>41077</c:v>
                </c:pt>
                <c:pt idx="1357" formatCode="yyyy\-mm\-dd">
                  <c:v>41078</c:v>
                </c:pt>
                <c:pt idx="1358" formatCode="yyyy\-mm\-dd">
                  <c:v>41079</c:v>
                </c:pt>
                <c:pt idx="1359" formatCode="yyyy\-mm\-dd">
                  <c:v>41080</c:v>
                </c:pt>
                <c:pt idx="1360" formatCode="yyyy\-mm\-dd">
                  <c:v>41081</c:v>
                </c:pt>
                <c:pt idx="1361" formatCode="yyyy\-mm\-dd">
                  <c:v>41082</c:v>
                </c:pt>
                <c:pt idx="1362" formatCode="yyyy\-mm\-dd">
                  <c:v>41083</c:v>
                </c:pt>
                <c:pt idx="1363" formatCode="yyyy\-mm\-dd">
                  <c:v>41084</c:v>
                </c:pt>
                <c:pt idx="1364" formatCode="yyyy\-mm\-dd">
                  <c:v>41085</c:v>
                </c:pt>
                <c:pt idx="1365" formatCode="yyyy\-mm\-dd">
                  <c:v>41086</c:v>
                </c:pt>
                <c:pt idx="1366" formatCode="yyyy\-mm\-dd">
                  <c:v>41087</c:v>
                </c:pt>
                <c:pt idx="1367" formatCode="yyyy\-mm\-dd">
                  <c:v>41088</c:v>
                </c:pt>
                <c:pt idx="1368" formatCode="yyyy\-mm\-dd">
                  <c:v>41089</c:v>
                </c:pt>
                <c:pt idx="1369" formatCode="yyyy\-mm\-dd">
                  <c:v>41090</c:v>
                </c:pt>
                <c:pt idx="1370" formatCode="yyyy\-mm\-dd">
                  <c:v>41091</c:v>
                </c:pt>
                <c:pt idx="1371" formatCode="yyyy\-mm\-dd">
                  <c:v>41092</c:v>
                </c:pt>
                <c:pt idx="1372" formatCode="yyyy\-mm\-dd">
                  <c:v>41093</c:v>
                </c:pt>
                <c:pt idx="1373" formatCode="yyyy\-mm\-dd">
                  <c:v>41094</c:v>
                </c:pt>
                <c:pt idx="1374" formatCode="yyyy\-mm\-dd">
                  <c:v>41095</c:v>
                </c:pt>
                <c:pt idx="1375" formatCode="yyyy\-mm\-dd">
                  <c:v>41096</c:v>
                </c:pt>
                <c:pt idx="1376" formatCode="yyyy\-mm\-dd">
                  <c:v>41097</c:v>
                </c:pt>
                <c:pt idx="1377" formatCode="yyyy\-mm\-dd">
                  <c:v>41098</c:v>
                </c:pt>
                <c:pt idx="1378" formatCode="yyyy\-mm\-dd">
                  <c:v>41099</c:v>
                </c:pt>
                <c:pt idx="1379" formatCode="yyyy\-mm\-dd">
                  <c:v>41100</c:v>
                </c:pt>
                <c:pt idx="1380" formatCode="yyyy\-mm\-dd">
                  <c:v>41101</c:v>
                </c:pt>
                <c:pt idx="1381" formatCode="yyyy\-mm\-dd">
                  <c:v>41102</c:v>
                </c:pt>
                <c:pt idx="1382" formatCode="yyyy\-mm\-dd">
                  <c:v>41103</c:v>
                </c:pt>
                <c:pt idx="1383" formatCode="yyyy\-mm\-dd">
                  <c:v>41104</c:v>
                </c:pt>
                <c:pt idx="1384" formatCode="yyyy\-mm\-dd">
                  <c:v>41105</c:v>
                </c:pt>
                <c:pt idx="1385" formatCode="yyyy\-mm\-dd">
                  <c:v>41106</c:v>
                </c:pt>
                <c:pt idx="1386" formatCode="yyyy\-mm\-dd">
                  <c:v>41107</c:v>
                </c:pt>
                <c:pt idx="1387" formatCode="yyyy\-mm\-dd">
                  <c:v>41108</c:v>
                </c:pt>
                <c:pt idx="1388" formatCode="yyyy\-mm\-dd">
                  <c:v>41109</c:v>
                </c:pt>
                <c:pt idx="1389" formatCode="yyyy\-mm\-dd">
                  <c:v>41110</c:v>
                </c:pt>
                <c:pt idx="1390" formatCode="yyyy\-mm\-dd">
                  <c:v>41111</c:v>
                </c:pt>
                <c:pt idx="1391" formatCode="yyyy\-mm\-dd">
                  <c:v>41112</c:v>
                </c:pt>
                <c:pt idx="1392" formatCode="yyyy\-mm\-dd">
                  <c:v>41113</c:v>
                </c:pt>
                <c:pt idx="1393" formatCode="yyyy\-mm\-dd">
                  <c:v>41114</c:v>
                </c:pt>
                <c:pt idx="1394" formatCode="yyyy\-mm\-dd">
                  <c:v>41115</c:v>
                </c:pt>
                <c:pt idx="1395" formatCode="yyyy\-mm\-dd">
                  <c:v>41116</c:v>
                </c:pt>
                <c:pt idx="1396" formatCode="yyyy\-mm\-dd">
                  <c:v>41117</c:v>
                </c:pt>
                <c:pt idx="1397" formatCode="yyyy\-mm\-dd">
                  <c:v>41118</c:v>
                </c:pt>
                <c:pt idx="1398" formatCode="yyyy\-mm\-dd">
                  <c:v>41119</c:v>
                </c:pt>
                <c:pt idx="1399" formatCode="yyyy\-mm\-dd">
                  <c:v>41120</c:v>
                </c:pt>
                <c:pt idx="1400" formatCode="yyyy\-mm\-dd">
                  <c:v>41121</c:v>
                </c:pt>
                <c:pt idx="1401" formatCode="yyyy\-mm\-dd">
                  <c:v>41122</c:v>
                </c:pt>
                <c:pt idx="1402" formatCode="yyyy\-mm\-dd">
                  <c:v>41123</c:v>
                </c:pt>
                <c:pt idx="1403" formatCode="yyyy\-mm\-dd">
                  <c:v>41124</c:v>
                </c:pt>
                <c:pt idx="1404" formatCode="yyyy\-mm\-dd">
                  <c:v>41125</c:v>
                </c:pt>
                <c:pt idx="1405" formatCode="yyyy\-mm\-dd">
                  <c:v>41126</c:v>
                </c:pt>
                <c:pt idx="1406" formatCode="yyyy\-mm\-dd">
                  <c:v>41127</c:v>
                </c:pt>
                <c:pt idx="1407" formatCode="yyyy\-mm\-dd">
                  <c:v>41128</c:v>
                </c:pt>
                <c:pt idx="1408" formatCode="yyyy\-mm\-dd">
                  <c:v>41129</c:v>
                </c:pt>
                <c:pt idx="1409" formatCode="yyyy\-mm\-dd">
                  <c:v>41130</c:v>
                </c:pt>
                <c:pt idx="1410" formatCode="yyyy\-mm\-dd">
                  <c:v>41131</c:v>
                </c:pt>
                <c:pt idx="1411" formatCode="yyyy\-mm\-dd">
                  <c:v>41132</c:v>
                </c:pt>
                <c:pt idx="1412" formatCode="yyyy\-mm\-dd">
                  <c:v>41133</c:v>
                </c:pt>
                <c:pt idx="1413" formatCode="yyyy\-mm\-dd">
                  <c:v>41134</c:v>
                </c:pt>
                <c:pt idx="1414" formatCode="yyyy\-mm\-dd">
                  <c:v>41135</c:v>
                </c:pt>
                <c:pt idx="1415" formatCode="yyyy\-mm\-dd">
                  <c:v>41136</c:v>
                </c:pt>
                <c:pt idx="1416" formatCode="yyyy\-mm\-dd">
                  <c:v>41137</c:v>
                </c:pt>
                <c:pt idx="1417" formatCode="yyyy\-mm\-dd">
                  <c:v>41138</c:v>
                </c:pt>
                <c:pt idx="1418" formatCode="yyyy\-mm\-dd">
                  <c:v>41139</c:v>
                </c:pt>
                <c:pt idx="1419" formatCode="yyyy\-mm\-dd">
                  <c:v>41140</c:v>
                </c:pt>
                <c:pt idx="1420" formatCode="yyyy\-mm\-dd">
                  <c:v>41141</c:v>
                </c:pt>
                <c:pt idx="1421" formatCode="yyyy\-mm\-dd">
                  <c:v>41142</c:v>
                </c:pt>
                <c:pt idx="1422" formatCode="yyyy\-mm\-dd">
                  <c:v>41143</c:v>
                </c:pt>
                <c:pt idx="1423" formatCode="yyyy\-mm\-dd">
                  <c:v>41144</c:v>
                </c:pt>
                <c:pt idx="1424" formatCode="yyyy\-mm\-dd">
                  <c:v>41145</c:v>
                </c:pt>
                <c:pt idx="1425" formatCode="yyyy\-mm\-dd">
                  <c:v>41146</c:v>
                </c:pt>
                <c:pt idx="1426" formatCode="yyyy\-mm\-dd">
                  <c:v>41147</c:v>
                </c:pt>
                <c:pt idx="1427" formatCode="yyyy\-mm\-dd">
                  <c:v>41148</c:v>
                </c:pt>
                <c:pt idx="1428" formatCode="yyyy\-mm\-dd">
                  <c:v>41149</c:v>
                </c:pt>
                <c:pt idx="1429" formatCode="yyyy\-mm\-dd">
                  <c:v>41150</c:v>
                </c:pt>
                <c:pt idx="1430" formatCode="yyyy\-mm\-dd">
                  <c:v>41151</c:v>
                </c:pt>
                <c:pt idx="1431" formatCode="yyyy\-mm\-dd">
                  <c:v>41152</c:v>
                </c:pt>
                <c:pt idx="1432" formatCode="yyyy\-mm\-dd">
                  <c:v>41153</c:v>
                </c:pt>
                <c:pt idx="1433" formatCode="yyyy\-mm\-dd">
                  <c:v>41154</c:v>
                </c:pt>
                <c:pt idx="1434" formatCode="yyyy\-mm\-dd">
                  <c:v>41155</c:v>
                </c:pt>
                <c:pt idx="1435" formatCode="yyyy\-mm\-dd">
                  <c:v>41156</c:v>
                </c:pt>
                <c:pt idx="1436" formatCode="yyyy\-mm\-dd">
                  <c:v>41157</c:v>
                </c:pt>
                <c:pt idx="1437" formatCode="yyyy\-mm\-dd">
                  <c:v>41158</c:v>
                </c:pt>
                <c:pt idx="1438" formatCode="yyyy\-mm\-dd">
                  <c:v>41159</c:v>
                </c:pt>
                <c:pt idx="1439" formatCode="yyyy\-mm\-dd">
                  <c:v>41160</c:v>
                </c:pt>
                <c:pt idx="1440" formatCode="yyyy\-mm\-dd">
                  <c:v>41161</c:v>
                </c:pt>
                <c:pt idx="1441" formatCode="yyyy\-mm\-dd">
                  <c:v>41162</c:v>
                </c:pt>
                <c:pt idx="1442" formatCode="yyyy\-mm\-dd">
                  <c:v>41163</c:v>
                </c:pt>
                <c:pt idx="1443" formatCode="yyyy\-mm\-dd">
                  <c:v>41164</c:v>
                </c:pt>
                <c:pt idx="1444" formatCode="yyyy\-mm\-dd">
                  <c:v>41165</c:v>
                </c:pt>
                <c:pt idx="1445" formatCode="yyyy\-mm\-dd">
                  <c:v>41166</c:v>
                </c:pt>
                <c:pt idx="1446" formatCode="yyyy\-mm\-dd">
                  <c:v>41167</c:v>
                </c:pt>
                <c:pt idx="1447" formatCode="yyyy\-mm\-dd">
                  <c:v>41168</c:v>
                </c:pt>
                <c:pt idx="1448" formatCode="yyyy\-mm\-dd">
                  <c:v>41169</c:v>
                </c:pt>
                <c:pt idx="1449" formatCode="yyyy\-mm\-dd">
                  <c:v>41170</c:v>
                </c:pt>
                <c:pt idx="1450" formatCode="yyyy\-mm\-dd">
                  <c:v>41171</c:v>
                </c:pt>
                <c:pt idx="1451" formatCode="yyyy\-mm\-dd">
                  <c:v>41172</c:v>
                </c:pt>
                <c:pt idx="1452" formatCode="yyyy\-mm\-dd">
                  <c:v>41173</c:v>
                </c:pt>
                <c:pt idx="1453" formatCode="yyyy\-mm\-dd">
                  <c:v>41174</c:v>
                </c:pt>
                <c:pt idx="1454" formatCode="yyyy\-mm\-dd">
                  <c:v>41175</c:v>
                </c:pt>
                <c:pt idx="1455" formatCode="yyyy\-mm\-dd">
                  <c:v>41176</c:v>
                </c:pt>
                <c:pt idx="1456" formatCode="yyyy\-mm\-dd">
                  <c:v>41177</c:v>
                </c:pt>
                <c:pt idx="1457" formatCode="yyyy\-mm\-dd">
                  <c:v>41178</c:v>
                </c:pt>
                <c:pt idx="1458" formatCode="yyyy\-mm\-dd">
                  <c:v>41179</c:v>
                </c:pt>
                <c:pt idx="1459" formatCode="yyyy\-mm\-dd">
                  <c:v>41180</c:v>
                </c:pt>
                <c:pt idx="1460" formatCode="yyyy\-mm\-dd">
                  <c:v>41181</c:v>
                </c:pt>
                <c:pt idx="1461" formatCode="yyyy\-mm\-dd">
                  <c:v>41182</c:v>
                </c:pt>
                <c:pt idx="1462" formatCode="yyyy\-mm\-dd">
                  <c:v>41183</c:v>
                </c:pt>
                <c:pt idx="1463" formatCode="yyyy\-mm\-dd">
                  <c:v>41184</c:v>
                </c:pt>
                <c:pt idx="1464" formatCode="yyyy\-mm\-dd">
                  <c:v>41185</c:v>
                </c:pt>
                <c:pt idx="1465" formatCode="yyyy\-mm\-dd">
                  <c:v>41186</c:v>
                </c:pt>
                <c:pt idx="1466" formatCode="yyyy\-mm\-dd">
                  <c:v>41187</c:v>
                </c:pt>
                <c:pt idx="1467" formatCode="yyyy\-mm\-dd">
                  <c:v>41188</c:v>
                </c:pt>
                <c:pt idx="1468" formatCode="yyyy\-mm\-dd">
                  <c:v>41189</c:v>
                </c:pt>
                <c:pt idx="1469" formatCode="yyyy\-mm\-dd">
                  <c:v>41190</c:v>
                </c:pt>
                <c:pt idx="1470" formatCode="yyyy\-mm\-dd">
                  <c:v>41191</c:v>
                </c:pt>
                <c:pt idx="1471" formatCode="yyyy\-mm\-dd">
                  <c:v>41192</c:v>
                </c:pt>
                <c:pt idx="1472" formatCode="yyyy\-mm\-dd">
                  <c:v>41193</c:v>
                </c:pt>
                <c:pt idx="1473" formatCode="yyyy\-mm\-dd">
                  <c:v>41194</c:v>
                </c:pt>
                <c:pt idx="1474" formatCode="yyyy\-mm\-dd">
                  <c:v>41195</c:v>
                </c:pt>
                <c:pt idx="1475" formatCode="yyyy\-mm\-dd">
                  <c:v>41196</c:v>
                </c:pt>
                <c:pt idx="1476" formatCode="yyyy\-mm\-dd">
                  <c:v>41197</c:v>
                </c:pt>
                <c:pt idx="1477" formatCode="yyyy\-mm\-dd">
                  <c:v>41198</c:v>
                </c:pt>
                <c:pt idx="1478" formatCode="yyyy\-mm\-dd">
                  <c:v>41199</c:v>
                </c:pt>
                <c:pt idx="1479" formatCode="yyyy\-mm\-dd">
                  <c:v>41200</c:v>
                </c:pt>
                <c:pt idx="1480" formatCode="yyyy\-mm\-dd">
                  <c:v>41201</c:v>
                </c:pt>
                <c:pt idx="1481" formatCode="yyyy\-mm\-dd">
                  <c:v>41202</c:v>
                </c:pt>
                <c:pt idx="1482" formatCode="yyyy\-mm\-dd">
                  <c:v>41203</c:v>
                </c:pt>
                <c:pt idx="1483" formatCode="yyyy\-mm\-dd">
                  <c:v>41204</c:v>
                </c:pt>
                <c:pt idx="1484" formatCode="yyyy\-mm\-dd">
                  <c:v>41205</c:v>
                </c:pt>
                <c:pt idx="1485" formatCode="yyyy\-mm\-dd">
                  <c:v>41206</c:v>
                </c:pt>
                <c:pt idx="1486" formatCode="yyyy\-mm\-dd">
                  <c:v>41207</c:v>
                </c:pt>
                <c:pt idx="1487" formatCode="yyyy\-mm\-dd">
                  <c:v>41208</c:v>
                </c:pt>
                <c:pt idx="1488" formatCode="yyyy\-mm\-dd">
                  <c:v>41209</c:v>
                </c:pt>
                <c:pt idx="1489" formatCode="yyyy\-mm\-dd">
                  <c:v>41210</c:v>
                </c:pt>
                <c:pt idx="1490" formatCode="yyyy\-mm\-dd">
                  <c:v>41211</c:v>
                </c:pt>
                <c:pt idx="1491" formatCode="yyyy\-mm\-dd">
                  <c:v>41212</c:v>
                </c:pt>
                <c:pt idx="1492" formatCode="yyyy\-mm\-dd">
                  <c:v>41213</c:v>
                </c:pt>
                <c:pt idx="1493" formatCode="yyyy\-mm\-dd">
                  <c:v>41214</c:v>
                </c:pt>
                <c:pt idx="1494" formatCode="yyyy\-mm\-dd">
                  <c:v>41215</c:v>
                </c:pt>
                <c:pt idx="1495" formatCode="yyyy\-mm\-dd">
                  <c:v>41216</c:v>
                </c:pt>
                <c:pt idx="1496" formatCode="yyyy\-mm\-dd">
                  <c:v>41217</c:v>
                </c:pt>
                <c:pt idx="1497" formatCode="yyyy\-mm\-dd">
                  <c:v>41218</c:v>
                </c:pt>
                <c:pt idx="1498" formatCode="yyyy\-mm\-dd">
                  <c:v>41219</c:v>
                </c:pt>
                <c:pt idx="1499" formatCode="yyyy\-mm\-dd">
                  <c:v>41220</c:v>
                </c:pt>
                <c:pt idx="1500" formatCode="yyyy\-mm\-dd">
                  <c:v>41221</c:v>
                </c:pt>
                <c:pt idx="1501" formatCode="yyyy\-mm\-dd">
                  <c:v>41222</c:v>
                </c:pt>
                <c:pt idx="1502" formatCode="yyyy\-mm\-dd">
                  <c:v>41223</c:v>
                </c:pt>
                <c:pt idx="1503" formatCode="yyyy\-mm\-dd">
                  <c:v>41224</c:v>
                </c:pt>
                <c:pt idx="1504" formatCode="yyyy\-mm\-dd">
                  <c:v>41225</c:v>
                </c:pt>
                <c:pt idx="1505" formatCode="yyyy\-mm\-dd">
                  <c:v>41226</c:v>
                </c:pt>
                <c:pt idx="1506" formatCode="yyyy\-mm\-dd">
                  <c:v>41227</c:v>
                </c:pt>
                <c:pt idx="1507" formatCode="yyyy\-mm\-dd">
                  <c:v>41228</c:v>
                </c:pt>
                <c:pt idx="1508" formatCode="yyyy\-mm\-dd">
                  <c:v>41229</c:v>
                </c:pt>
                <c:pt idx="1509" formatCode="yyyy\-mm\-dd">
                  <c:v>41230</c:v>
                </c:pt>
                <c:pt idx="1510" formatCode="yyyy\-mm\-dd">
                  <c:v>41231</c:v>
                </c:pt>
                <c:pt idx="1511" formatCode="yyyy\-mm\-dd">
                  <c:v>41232</c:v>
                </c:pt>
                <c:pt idx="1512" formatCode="yyyy\-mm\-dd">
                  <c:v>41233</c:v>
                </c:pt>
                <c:pt idx="1513" formatCode="yyyy\-mm\-dd">
                  <c:v>41234</c:v>
                </c:pt>
                <c:pt idx="1514" formatCode="yyyy\-mm\-dd">
                  <c:v>41235</c:v>
                </c:pt>
                <c:pt idx="1515" formatCode="yyyy\-mm\-dd">
                  <c:v>41236</c:v>
                </c:pt>
                <c:pt idx="1516" formatCode="yyyy\-mm\-dd">
                  <c:v>41237</c:v>
                </c:pt>
                <c:pt idx="1517" formatCode="yyyy\-mm\-dd">
                  <c:v>41238</c:v>
                </c:pt>
                <c:pt idx="1518" formatCode="yyyy\-mm\-dd">
                  <c:v>41239</c:v>
                </c:pt>
                <c:pt idx="1519" formatCode="yyyy\-mm\-dd">
                  <c:v>41240</c:v>
                </c:pt>
                <c:pt idx="1520" formatCode="yyyy\-mm\-dd">
                  <c:v>41241</c:v>
                </c:pt>
                <c:pt idx="1521" formatCode="yyyy\-mm\-dd">
                  <c:v>41242</c:v>
                </c:pt>
                <c:pt idx="1522" formatCode="yyyy\-mm\-dd">
                  <c:v>41243</c:v>
                </c:pt>
                <c:pt idx="1523" formatCode="yyyy\-mm\-dd">
                  <c:v>41244</c:v>
                </c:pt>
                <c:pt idx="1524" formatCode="yyyy\-mm\-dd">
                  <c:v>41245</c:v>
                </c:pt>
                <c:pt idx="1525" formatCode="yyyy\-mm\-dd">
                  <c:v>41246</c:v>
                </c:pt>
                <c:pt idx="1526" formatCode="yyyy\-mm\-dd">
                  <c:v>41247</c:v>
                </c:pt>
                <c:pt idx="1527" formatCode="yyyy\-mm\-dd">
                  <c:v>41248</c:v>
                </c:pt>
                <c:pt idx="1528" formatCode="yyyy\-mm\-dd">
                  <c:v>41249</c:v>
                </c:pt>
                <c:pt idx="1529" formatCode="yyyy\-mm\-dd">
                  <c:v>41250</c:v>
                </c:pt>
                <c:pt idx="1530" formatCode="yyyy\-mm\-dd">
                  <c:v>41251</c:v>
                </c:pt>
                <c:pt idx="1531" formatCode="yyyy\-mm\-dd">
                  <c:v>41252</c:v>
                </c:pt>
                <c:pt idx="1532" formatCode="yyyy\-mm\-dd">
                  <c:v>41253</c:v>
                </c:pt>
                <c:pt idx="1533" formatCode="yyyy\-mm\-dd">
                  <c:v>41254</c:v>
                </c:pt>
                <c:pt idx="1534" formatCode="yyyy\-mm\-dd">
                  <c:v>41255</c:v>
                </c:pt>
                <c:pt idx="1535" formatCode="yyyy\-mm\-dd">
                  <c:v>41256</c:v>
                </c:pt>
                <c:pt idx="1536" formatCode="yyyy\-mm\-dd">
                  <c:v>41257</c:v>
                </c:pt>
                <c:pt idx="1537" formatCode="yyyy\-mm\-dd">
                  <c:v>41258</c:v>
                </c:pt>
                <c:pt idx="1538" formatCode="yyyy\-mm\-dd">
                  <c:v>41259</c:v>
                </c:pt>
                <c:pt idx="1539" formatCode="yyyy\-mm\-dd">
                  <c:v>41260</c:v>
                </c:pt>
                <c:pt idx="1540" formatCode="yyyy\-mm\-dd">
                  <c:v>41261</c:v>
                </c:pt>
                <c:pt idx="1541" formatCode="yyyy\-mm\-dd">
                  <c:v>41262</c:v>
                </c:pt>
                <c:pt idx="1542" formatCode="yyyy\-mm\-dd">
                  <c:v>41263</c:v>
                </c:pt>
                <c:pt idx="1543" formatCode="yyyy\-mm\-dd">
                  <c:v>41264</c:v>
                </c:pt>
                <c:pt idx="1544" formatCode="yyyy\-mm\-dd">
                  <c:v>41265</c:v>
                </c:pt>
                <c:pt idx="1545" formatCode="yyyy\-mm\-dd">
                  <c:v>41266</c:v>
                </c:pt>
                <c:pt idx="1546" formatCode="yyyy\-mm\-dd">
                  <c:v>41267</c:v>
                </c:pt>
                <c:pt idx="1547" formatCode="yyyy\-mm\-dd">
                  <c:v>41268</c:v>
                </c:pt>
                <c:pt idx="1548" formatCode="yyyy\-mm\-dd">
                  <c:v>41269</c:v>
                </c:pt>
                <c:pt idx="1549" formatCode="yyyy\-mm\-dd">
                  <c:v>41270</c:v>
                </c:pt>
                <c:pt idx="1550" formatCode="yyyy\-mm\-dd">
                  <c:v>41271</c:v>
                </c:pt>
                <c:pt idx="1551" formatCode="yyyy\-mm\-dd">
                  <c:v>41272</c:v>
                </c:pt>
                <c:pt idx="1552" formatCode="yyyy\-mm\-dd">
                  <c:v>41273</c:v>
                </c:pt>
                <c:pt idx="1553" formatCode="yyyy\-mm\-dd">
                  <c:v>41274</c:v>
                </c:pt>
                <c:pt idx="1554" formatCode="yyyy\-mm\-dd">
                  <c:v>41275</c:v>
                </c:pt>
                <c:pt idx="1555" formatCode="yyyy\-mm\-dd">
                  <c:v>41276</c:v>
                </c:pt>
                <c:pt idx="1556" formatCode="yyyy\-mm\-dd">
                  <c:v>41277</c:v>
                </c:pt>
                <c:pt idx="1557" formatCode="yyyy\-mm\-dd">
                  <c:v>41278</c:v>
                </c:pt>
                <c:pt idx="1558" formatCode="yyyy\-mm\-dd">
                  <c:v>41279</c:v>
                </c:pt>
                <c:pt idx="1559" formatCode="yyyy\-mm\-dd">
                  <c:v>41280</c:v>
                </c:pt>
                <c:pt idx="1560" formatCode="yyyy\-mm\-dd">
                  <c:v>41281</c:v>
                </c:pt>
                <c:pt idx="1561" formatCode="yyyy\-mm\-dd">
                  <c:v>41282</c:v>
                </c:pt>
                <c:pt idx="1562" formatCode="yyyy\-mm\-dd">
                  <c:v>41283</c:v>
                </c:pt>
                <c:pt idx="1563" formatCode="yyyy\-mm\-dd">
                  <c:v>41284</c:v>
                </c:pt>
                <c:pt idx="1564" formatCode="yyyy\-mm\-dd">
                  <c:v>41285</c:v>
                </c:pt>
                <c:pt idx="1565" formatCode="yyyy\-mm\-dd">
                  <c:v>41286</c:v>
                </c:pt>
                <c:pt idx="1566" formatCode="yyyy\-mm\-dd">
                  <c:v>41287</c:v>
                </c:pt>
                <c:pt idx="1567" formatCode="yyyy\-mm\-dd">
                  <c:v>41288</c:v>
                </c:pt>
                <c:pt idx="1568" formatCode="yyyy\-mm\-dd">
                  <c:v>41289</c:v>
                </c:pt>
                <c:pt idx="1569" formatCode="yyyy\-mm\-dd">
                  <c:v>41290</c:v>
                </c:pt>
                <c:pt idx="1570" formatCode="yyyy\-mm\-dd">
                  <c:v>41291</c:v>
                </c:pt>
                <c:pt idx="1571" formatCode="yyyy\-mm\-dd">
                  <c:v>41292</c:v>
                </c:pt>
                <c:pt idx="1572" formatCode="yyyy\-mm\-dd">
                  <c:v>41293</c:v>
                </c:pt>
                <c:pt idx="1573" formatCode="yyyy\-mm\-dd">
                  <c:v>41294</c:v>
                </c:pt>
                <c:pt idx="1574" formatCode="yyyy\-mm\-dd">
                  <c:v>41295</c:v>
                </c:pt>
                <c:pt idx="1575" formatCode="yyyy\-mm\-dd">
                  <c:v>41296</c:v>
                </c:pt>
                <c:pt idx="1576" formatCode="yyyy\-mm\-dd">
                  <c:v>41297</c:v>
                </c:pt>
                <c:pt idx="1577" formatCode="yyyy\-mm\-dd">
                  <c:v>41298</c:v>
                </c:pt>
                <c:pt idx="1578" formatCode="yyyy\-mm\-dd">
                  <c:v>41299</c:v>
                </c:pt>
                <c:pt idx="1579" formatCode="yyyy\-mm\-dd">
                  <c:v>41300</c:v>
                </c:pt>
                <c:pt idx="1580" formatCode="yyyy\-mm\-dd">
                  <c:v>41301</c:v>
                </c:pt>
                <c:pt idx="1581" formatCode="yyyy\-mm\-dd">
                  <c:v>41302</c:v>
                </c:pt>
                <c:pt idx="1582" formatCode="yyyy\-mm\-dd">
                  <c:v>41303</c:v>
                </c:pt>
                <c:pt idx="1583" formatCode="yyyy\-mm\-dd">
                  <c:v>41304</c:v>
                </c:pt>
                <c:pt idx="1584" formatCode="yyyy\-mm\-dd">
                  <c:v>41305</c:v>
                </c:pt>
                <c:pt idx="1585" formatCode="yyyy\-mm\-dd">
                  <c:v>41306</c:v>
                </c:pt>
                <c:pt idx="1586" formatCode="yyyy\-mm\-dd">
                  <c:v>41307</c:v>
                </c:pt>
                <c:pt idx="1587" formatCode="yyyy\-mm\-dd">
                  <c:v>41308</c:v>
                </c:pt>
                <c:pt idx="1588" formatCode="yyyy\-mm\-dd">
                  <c:v>41309</c:v>
                </c:pt>
                <c:pt idx="1589" formatCode="yyyy\-mm\-dd">
                  <c:v>41310</c:v>
                </c:pt>
                <c:pt idx="1590" formatCode="yyyy\-mm\-dd">
                  <c:v>41311</c:v>
                </c:pt>
                <c:pt idx="1591" formatCode="yyyy\-mm\-dd">
                  <c:v>41312</c:v>
                </c:pt>
                <c:pt idx="1592" formatCode="yyyy\-mm\-dd">
                  <c:v>41313</c:v>
                </c:pt>
                <c:pt idx="1593" formatCode="yyyy\-mm\-dd">
                  <c:v>41314</c:v>
                </c:pt>
                <c:pt idx="1594" formatCode="yyyy\-mm\-dd">
                  <c:v>41315</c:v>
                </c:pt>
                <c:pt idx="1595" formatCode="yyyy\-mm\-dd">
                  <c:v>41316</c:v>
                </c:pt>
                <c:pt idx="1596" formatCode="yyyy\-mm\-dd">
                  <c:v>41317</c:v>
                </c:pt>
                <c:pt idx="1597" formatCode="yyyy\-mm\-dd">
                  <c:v>41318</c:v>
                </c:pt>
                <c:pt idx="1598" formatCode="yyyy\-mm\-dd">
                  <c:v>41319</c:v>
                </c:pt>
                <c:pt idx="1599" formatCode="yyyy\-mm\-dd">
                  <c:v>41320</c:v>
                </c:pt>
                <c:pt idx="1600" formatCode="yyyy\-mm\-dd">
                  <c:v>41321</c:v>
                </c:pt>
                <c:pt idx="1601" formatCode="yyyy\-mm\-dd">
                  <c:v>41322</c:v>
                </c:pt>
                <c:pt idx="1602" formatCode="yyyy\-mm\-dd">
                  <c:v>41323</c:v>
                </c:pt>
                <c:pt idx="1603" formatCode="yyyy\-mm\-dd">
                  <c:v>41324</c:v>
                </c:pt>
                <c:pt idx="1604" formatCode="yyyy\-mm\-dd">
                  <c:v>41325</c:v>
                </c:pt>
                <c:pt idx="1605" formatCode="yyyy\-mm\-dd">
                  <c:v>41326</c:v>
                </c:pt>
                <c:pt idx="1606" formatCode="yyyy\-mm\-dd">
                  <c:v>41327</c:v>
                </c:pt>
                <c:pt idx="1607" formatCode="yyyy\-mm\-dd">
                  <c:v>41328</c:v>
                </c:pt>
                <c:pt idx="1608" formatCode="yyyy\-mm\-dd">
                  <c:v>41329</c:v>
                </c:pt>
                <c:pt idx="1609" formatCode="yyyy\-mm\-dd">
                  <c:v>41330</c:v>
                </c:pt>
                <c:pt idx="1610" formatCode="yyyy\-mm\-dd">
                  <c:v>41331</c:v>
                </c:pt>
                <c:pt idx="1611" formatCode="yyyy\-mm\-dd">
                  <c:v>41332</c:v>
                </c:pt>
                <c:pt idx="1612" formatCode="yyyy\-mm\-dd">
                  <c:v>41333</c:v>
                </c:pt>
                <c:pt idx="1613" formatCode="yyyy\-mm\-dd">
                  <c:v>41334</c:v>
                </c:pt>
                <c:pt idx="1614" formatCode="yyyy\-mm\-dd">
                  <c:v>41335</c:v>
                </c:pt>
                <c:pt idx="1615" formatCode="yyyy\-mm\-dd">
                  <c:v>41336</c:v>
                </c:pt>
                <c:pt idx="1616" formatCode="yyyy\-mm\-dd">
                  <c:v>41337</c:v>
                </c:pt>
                <c:pt idx="1617" formatCode="yyyy\-mm\-dd">
                  <c:v>41338</c:v>
                </c:pt>
                <c:pt idx="1618" formatCode="yyyy\-mm\-dd">
                  <c:v>41339</c:v>
                </c:pt>
                <c:pt idx="1619" formatCode="yyyy\-mm\-dd">
                  <c:v>41340</c:v>
                </c:pt>
                <c:pt idx="1620" formatCode="yyyy\-mm\-dd">
                  <c:v>41341</c:v>
                </c:pt>
                <c:pt idx="1621" formatCode="yyyy\-mm\-dd">
                  <c:v>41342</c:v>
                </c:pt>
                <c:pt idx="1622" formatCode="yyyy\-mm\-dd">
                  <c:v>41343</c:v>
                </c:pt>
                <c:pt idx="1623" formatCode="yyyy\-mm\-dd">
                  <c:v>41344</c:v>
                </c:pt>
                <c:pt idx="1624" formatCode="yyyy\-mm\-dd">
                  <c:v>41345</c:v>
                </c:pt>
                <c:pt idx="1625" formatCode="yyyy\-mm\-dd">
                  <c:v>41346</c:v>
                </c:pt>
                <c:pt idx="1626" formatCode="yyyy\-mm\-dd">
                  <c:v>41347</c:v>
                </c:pt>
                <c:pt idx="1627" formatCode="yyyy\-mm\-dd">
                  <c:v>41348</c:v>
                </c:pt>
                <c:pt idx="1628" formatCode="yyyy\-mm\-dd">
                  <c:v>41349</c:v>
                </c:pt>
                <c:pt idx="1629" formatCode="yyyy\-mm\-dd">
                  <c:v>41350</c:v>
                </c:pt>
                <c:pt idx="1630" formatCode="yyyy\-mm\-dd">
                  <c:v>41351</c:v>
                </c:pt>
                <c:pt idx="1631" formatCode="yyyy\-mm\-dd">
                  <c:v>41352</c:v>
                </c:pt>
                <c:pt idx="1632" formatCode="yyyy\-mm\-dd">
                  <c:v>41353</c:v>
                </c:pt>
                <c:pt idx="1633" formatCode="yyyy\-mm\-dd">
                  <c:v>41354</c:v>
                </c:pt>
                <c:pt idx="1634" formatCode="yyyy\-mm\-dd">
                  <c:v>41355</c:v>
                </c:pt>
                <c:pt idx="1635" formatCode="yyyy\-mm\-dd">
                  <c:v>41356</c:v>
                </c:pt>
                <c:pt idx="1636" formatCode="yyyy\-mm\-dd">
                  <c:v>41357</c:v>
                </c:pt>
                <c:pt idx="1637" formatCode="yyyy\-mm\-dd">
                  <c:v>41358</c:v>
                </c:pt>
                <c:pt idx="1638" formatCode="yyyy\-mm\-dd">
                  <c:v>41359</c:v>
                </c:pt>
                <c:pt idx="1639" formatCode="yyyy\-mm\-dd">
                  <c:v>41360</c:v>
                </c:pt>
                <c:pt idx="1640" formatCode="yyyy\-mm\-dd">
                  <c:v>41361</c:v>
                </c:pt>
                <c:pt idx="1641" formatCode="yyyy\-mm\-dd">
                  <c:v>41362</c:v>
                </c:pt>
                <c:pt idx="1642" formatCode="yyyy\-mm\-dd">
                  <c:v>41363</c:v>
                </c:pt>
                <c:pt idx="1643" formatCode="yyyy\-mm\-dd">
                  <c:v>41364</c:v>
                </c:pt>
                <c:pt idx="1644" formatCode="yyyy\-mm\-dd">
                  <c:v>41365</c:v>
                </c:pt>
                <c:pt idx="1645" formatCode="yyyy\-mm\-dd">
                  <c:v>41366</c:v>
                </c:pt>
                <c:pt idx="1646" formatCode="yyyy\-mm\-dd">
                  <c:v>41367</c:v>
                </c:pt>
                <c:pt idx="1647" formatCode="yyyy\-mm\-dd">
                  <c:v>41368</c:v>
                </c:pt>
                <c:pt idx="1648" formatCode="yyyy\-mm\-dd">
                  <c:v>41369</c:v>
                </c:pt>
                <c:pt idx="1649" formatCode="yyyy\-mm\-dd">
                  <c:v>41370</c:v>
                </c:pt>
                <c:pt idx="1650" formatCode="yyyy\-mm\-dd">
                  <c:v>41371</c:v>
                </c:pt>
                <c:pt idx="1651" formatCode="yyyy\-mm\-dd">
                  <c:v>41372</c:v>
                </c:pt>
                <c:pt idx="1652" formatCode="yyyy\-mm\-dd">
                  <c:v>41373</c:v>
                </c:pt>
                <c:pt idx="1653" formatCode="yyyy\-mm\-dd">
                  <c:v>41374</c:v>
                </c:pt>
                <c:pt idx="1654" formatCode="yyyy\-mm\-dd">
                  <c:v>41375</c:v>
                </c:pt>
                <c:pt idx="1655" formatCode="yyyy\-mm\-dd">
                  <c:v>41376</c:v>
                </c:pt>
                <c:pt idx="1656" formatCode="yyyy\-mm\-dd">
                  <c:v>41377</c:v>
                </c:pt>
                <c:pt idx="1657" formatCode="yyyy\-mm\-dd">
                  <c:v>41378</c:v>
                </c:pt>
                <c:pt idx="1658" formatCode="yyyy\-mm\-dd">
                  <c:v>41379</c:v>
                </c:pt>
                <c:pt idx="1659" formatCode="yyyy\-mm\-dd">
                  <c:v>41380</c:v>
                </c:pt>
                <c:pt idx="1660" formatCode="yyyy\-mm\-dd">
                  <c:v>41381</c:v>
                </c:pt>
                <c:pt idx="1661" formatCode="yyyy\-mm\-dd">
                  <c:v>41382</c:v>
                </c:pt>
                <c:pt idx="1662" formatCode="yyyy\-mm\-dd">
                  <c:v>41383</c:v>
                </c:pt>
                <c:pt idx="1663" formatCode="yyyy\-mm\-dd">
                  <c:v>41384</c:v>
                </c:pt>
                <c:pt idx="1664" formatCode="yyyy\-mm\-dd">
                  <c:v>41385</c:v>
                </c:pt>
                <c:pt idx="1665" formatCode="yyyy\-mm\-dd">
                  <c:v>41386</c:v>
                </c:pt>
                <c:pt idx="1666" formatCode="yyyy\-mm\-dd">
                  <c:v>41387</c:v>
                </c:pt>
                <c:pt idx="1667" formatCode="yyyy\-mm\-dd">
                  <c:v>41388</c:v>
                </c:pt>
                <c:pt idx="1668" formatCode="yyyy\-mm\-dd">
                  <c:v>41389</c:v>
                </c:pt>
                <c:pt idx="1669" formatCode="yyyy\-mm\-dd">
                  <c:v>41390</c:v>
                </c:pt>
                <c:pt idx="1670" formatCode="yyyy\-mm\-dd">
                  <c:v>41391</c:v>
                </c:pt>
                <c:pt idx="1671" formatCode="yyyy\-mm\-dd">
                  <c:v>41392</c:v>
                </c:pt>
                <c:pt idx="1672" formatCode="yyyy\-mm\-dd">
                  <c:v>41393</c:v>
                </c:pt>
                <c:pt idx="1673" formatCode="yyyy\-mm\-dd">
                  <c:v>41394</c:v>
                </c:pt>
                <c:pt idx="1674" formatCode="yyyy\-mm\-dd">
                  <c:v>41395</c:v>
                </c:pt>
                <c:pt idx="1675" formatCode="yyyy\-mm\-dd">
                  <c:v>41396</c:v>
                </c:pt>
                <c:pt idx="1676" formatCode="yyyy\-mm\-dd">
                  <c:v>41397</c:v>
                </c:pt>
                <c:pt idx="1677" formatCode="yyyy\-mm\-dd">
                  <c:v>41398</c:v>
                </c:pt>
                <c:pt idx="1678" formatCode="yyyy\-mm\-dd">
                  <c:v>41399</c:v>
                </c:pt>
                <c:pt idx="1679" formatCode="yyyy\-mm\-dd">
                  <c:v>41400</c:v>
                </c:pt>
                <c:pt idx="1680" formatCode="yyyy\-mm\-dd">
                  <c:v>41401</c:v>
                </c:pt>
                <c:pt idx="1681" formatCode="yyyy\-mm\-dd">
                  <c:v>41402</c:v>
                </c:pt>
                <c:pt idx="1682" formatCode="yyyy\-mm\-dd">
                  <c:v>41403</c:v>
                </c:pt>
                <c:pt idx="1683" formatCode="yyyy\-mm\-dd">
                  <c:v>41404</c:v>
                </c:pt>
                <c:pt idx="1684" formatCode="yyyy\-mm\-dd">
                  <c:v>41405</c:v>
                </c:pt>
                <c:pt idx="1685" formatCode="yyyy\-mm\-dd">
                  <c:v>41406</c:v>
                </c:pt>
                <c:pt idx="1686" formatCode="yyyy\-mm\-dd">
                  <c:v>41407</c:v>
                </c:pt>
                <c:pt idx="1687" formatCode="yyyy\-mm\-dd">
                  <c:v>41408</c:v>
                </c:pt>
                <c:pt idx="1688" formatCode="yyyy\-mm\-dd">
                  <c:v>41409</c:v>
                </c:pt>
                <c:pt idx="1689" formatCode="yyyy\-mm\-dd">
                  <c:v>41410</c:v>
                </c:pt>
                <c:pt idx="1690" formatCode="yyyy\-mm\-dd">
                  <c:v>41411</c:v>
                </c:pt>
                <c:pt idx="1691" formatCode="yyyy\-mm\-dd">
                  <c:v>41412</c:v>
                </c:pt>
                <c:pt idx="1692" formatCode="yyyy\-mm\-dd">
                  <c:v>41413</c:v>
                </c:pt>
                <c:pt idx="1693" formatCode="yyyy\-mm\-dd">
                  <c:v>41414</c:v>
                </c:pt>
                <c:pt idx="1694" formatCode="yyyy\-mm\-dd">
                  <c:v>41415</c:v>
                </c:pt>
                <c:pt idx="1695" formatCode="yyyy\-mm\-dd">
                  <c:v>41416</c:v>
                </c:pt>
                <c:pt idx="1696" formatCode="yyyy\-mm\-dd">
                  <c:v>41417</c:v>
                </c:pt>
                <c:pt idx="1697" formatCode="yyyy\-mm\-dd">
                  <c:v>41418</c:v>
                </c:pt>
                <c:pt idx="1698" formatCode="yyyy\-mm\-dd">
                  <c:v>41419</c:v>
                </c:pt>
                <c:pt idx="1699" formatCode="yyyy\-mm\-dd">
                  <c:v>41420</c:v>
                </c:pt>
                <c:pt idx="1700" formatCode="yyyy\-mm\-dd">
                  <c:v>41421</c:v>
                </c:pt>
                <c:pt idx="1701" formatCode="yyyy\-mm\-dd">
                  <c:v>41422</c:v>
                </c:pt>
                <c:pt idx="1702" formatCode="yyyy\-mm\-dd">
                  <c:v>41423</c:v>
                </c:pt>
                <c:pt idx="1703" formatCode="yyyy\-mm\-dd">
                  <c:v>41424</c:v>
                </c:pt>
                <c:pt idx="1704" formatCode="yyyy\-mm\-dd">
                  <c:v>41425</c:v>
                </c:pt>
                <c:pt idx="1705" formatCode="yyyy\-mm\-dd">
                  <c:v>41426</c:v>
                </c:pt>
                <c:pt idx="1706" formatCode="yyyy\-mm\-dd">
                  <c:v>41427</c:v>
                </c:pt>
                <c:pt idx="1707" formatCode="yyyy\-mm\-dd">
                  <c:v>41428</c:v>
                </c:pt>
                <c:pt idx="1708" formatCode="yyyy\-mm\-dd">
                  <c:v>41429</c:v>
                </c:pt>
                <c:pt idx="1709" formatCode="yyyy\-mm\-dd">
                  <c:v>41430</c:v>
                </c:pt>
                <c:pt idx="1710" formatCode="yyyy\-mm\-dd">
                  <c:v>41431</c:v>
                </c:pt>
                <c:pt idx="1711" formatCode="yyyy\-mm\-dd">
                  <c:v>41432</c:v>
                </c:pt>
                <c:pt idx="1712" formatCode="yyyy\-mm\-dd">
                  <c:v>41433</c:v>
                </c:pt>
                <c:pt idx="1713" formatCode="yyyy\-mm\-dd">
                  <c:v>41434</c:v>
                </c:pt>
                <c:pt idx="1714" formatCode="yyyy\-mm\-dd">
                  <c:v>41435</c:v>
                </c:pt>
                <c:pt idx="1715" formatCode="yyyy\-mm\-dd">
                  <c:v>41436</c:v>
                </c:pt>
                <c:pt idx="1716" formatCode="yyyy\-mm\-dd">
                  <c:v>41437</c:v>
                </c:pt>
                <c:pt idx="1717" formatCode="yyyy\-mm\-dd">
                  <c:v>41438</c:v>
                </c:pt>
                <c:pt idx="1718" formatCode="yyyy\-mm\-dd">
                  <c:v>41439</c:v>
                </c:pt>
                <c:pt idx="1719" formatCode="yyyy\-mm\-dd">
                  <c:v>41440</c:v>
                </c:pt>
                <c:pt idx="1720" formatCode="yyyy\-mm\-dd">
                  <c:v>41441</c:v>
                </c:pt>
                <c:pt idx="1721" formatCode="yyyy\-mm\-dd">
                  <c:v>41442</c:v>
                </c:pt>
                <c:pt idx="1722" formatCode="yyyy\-mm\-dd">
                  <c:v>41443</c:v>
                </c:pt>
                <c:pt idx="1723" formatCode="yyyy\-mm\-dd">
                  <c:v>41444</c:v>
                </c:pt>
                <c:pt idx="1724" formatCode="yyyy\-mm\-dd">
                  <c:v>41445</c:v>
                </c:pt>
                <c:pt idx="1725" formatCode="yyyy\-mm\-dd">
                  <c:v>41446</c:v>
                </c:pt>
                <c:pt idx="1726" formatCode="yyyy\-mm\-dd">
                  <c:v>41447</c:v>
                </c:pt>
                <c:pt idx="1727" formatCode="yyyy\-mm\-dd">
                  <c:v>41448</c:v>
                </c:pt>
                <c:pt idx="1728" formatCode="yyyy\-mm\-dd">
                  <c:v>41449</c:v>
                </c:pt>
                <c:pt idx="1729" formatCode="yyyy\-mm\-dd">
                  <c:v>41450</c:v>
                </c:pt>
                <c:pt idx="1730" formatCode="yyyy\-mm\-dd">
                  <c:v>41451</c:v>
                </c:pt>
                <c:pt idx="1731" formatCode="yyyy\-mm\-dd">
                  <c:v>41452</c:v>
                </c:pt>
                <c:pt idx="1732" formatCode="yyyy\-mm\-dd">
                  <c:v>41453</c:v>
                </c:pt>
                <c:pt idx="1733" formatCode="yyyy\-mm\-dd">
                  <c:v>41454</c:v>
                </c:pt>
                <c:pt idx="1734" formatCode="yyyy\-mm\-dd">
                  <c:v>41455</c:v>
                </c:pt>
                <c:pt idx="1735" formatCode="yyyy\-mm\-dd">
                  <c:v>41456</c:v>
                </c:pt>
                <c:pt idx="1736" formatCode="yyyy\-mm\-dd">
                  <c:v>41457</c:v>
                </c:pt>
                <c:pt idx="1737" formatCode="yyyy\-mm\-dd">
                  <c:v>41458</c:v>
                </c:pt>
                <c:pt idx="1738" formatCode="yyyy\-mm\-dd">
                  <c:v>41459</c:v>
                </c:pt>
                <c:pt idx="1739" formatCode="yyyy\-mm\-dd">
                  <c:v>41460</c:v>
                </c:pt>
                <c:pt idx="1740" formatCode="yyyy\-mm\-dd">
                  <c:v>41461</c:v>
                </c:pt>
                <c:pt idx="1741" formatCode="yyyy\-mm\-dd">
                  <c:v>41462</c:v>
                </c:pt>
                <c:pt idx="1742" formatCode="yyyy\-mm\-dd">
                  <c:v>41463</c:v>
                </c:pt>
                <c:pt idx="1743" formatCode="yyyy\-mm\-dd">
                  <c:v>41464</c:v>
                </c:pt>
                <c:pt idx="1744" formatCode="yyyy\-mm\-dd">
                  <c:v>41465</c:v>
                </c:pt>
                <c:pt idx="1745" formatCode="yyyy\-mm\-dd">
                  <c:v>41466</c:v>
                </c:pt>
                <c:pt idx="1746" formatCode="yyyy\-mm\-dd">
                  <c:v>41467</c:v>
                </c:pt>
                <c:pt idx="1747" formatCode="yyyy\-mm\-dd">
                  <c:v>41468</c:v>
                </c:pt>
                <c:pt idx="1748" formatCode="yyyy\-mm\-dd">
                  <c:v>41469</c:v>
                </c:pt>
                <c:pt idx="1749" formatCode="yyyy\-mm\-dd">
                  <c:v>41470</c:v>
                </c:pt>
                <c:pt idx="1750" formatCode="yyyy\-mm\-dd">
                  <c:v>41471</c:v>
                </c:pt>
                <c:pt idx="1751" formatCode="yyyy\-mm\-dd">
                  <c:v>41472</c:v>
                </c:pt>
                <c:pt idx="1752" formatCode="yyyy\-mm\-dd">
                  <c:v>41473</c:v>
                </c:pt>
                <c:pt idx="1753" formatCode="yyyy\-mm\-dd">
                  <c:v>41474</c:v>
                </c:pt>
                <c:pt idx="1754" formatCode="yyyy\-mm\-dd">
                  <c:v>41475</c:v>
                </c:pt>
                <c:pt idx="1755" formatCode="yyyy\-mm\-dd">
                  <c:v>41476</c:v>
                </c:pt>
                <c:pt idx="1756" formatCode="yyyy\-mm\-dd">
                  <c:v>41477</c:v>
                </c:pt>
                <c:pt idx="1757" formatCode="yyyy\-mm\-dd">
                  <c:v>41478</c:v>
                </c:pt>
                <c:pt idx="1758" formatCode="yyyy\-mm\-dd">
                  <c:v>41479</c:v>
                </c:pt>
                <c:pt idx="1759" formatCode="yyyy\-mm\-dd">
                  <c:v>41480</c:v>
                </c:pt>
                <c:pt idx="1760" formatCode="yyyy\-mm\-dd">
                  <c:v>41481</c:v>
                </c:pt>
                <c:pt idx="1761" formatCode="yyyy\-mm\-dd">
                  <c:v>41482</c:v>
                </c:pt>
                <c:pt idx="1762" formatCode="yyyy\-mm\-dd">
                  <c:v>41483</c:v>
                </c:pt>
                <c:pt idx="1763" formatCode="yyyy\-mm\-dd">
                  <c:v>41484</c:v>
                </c:pt>
                <c:pt idx="1764" formatCode="yyyy\-mm\-dd">
                  <c:v>41485</c:v>
                </c:pt>
                <c:pt idx="1765" formatCode="yyyy\-mm\-dd">
                  <c:v>41486</c:v>
                </c:pt>
                <c:pt idx="1766" formatCode="yyyy\-mm\-dd">
                  <c:v>41487</c:v>
                </c:pt>
                <c:pt idx="1767" formatCode="yyyy\-mm\-dd">
                  <c:v>41488</c:v>
                </c:pt>
                <c:pt idx="1768" formatCode="yyyy\-mm\-dd">
                  <c:v>41489</c:v>
                </c:pt>
                <c:pt idx="1769" formatCode="yyyy\-mm\-dd">
                  <c:v>41490</c:v>
                </c:pt>
                <c:pt idx="1770" formatCode="yyyy\-mm\-dd">
                  <c:v>41491</c:v>
                </c:pt>
                <c:pt idx="1771" formatCode="yyyy\-mm\-dd">
                  <c:v>41492</c:v>
                </c:pt>
                <c:pt idx="1772" formatCode="yyyy\-mm\-dd">
                  <c:v>41493</c:v>
                </c:pt>
                <c:pt idx="1773" formatCode="yyyy\-mm\-dd">
                  <c:v>41494</c:v>
                </c:pt>
                <c:pt idx="1774" formatCode="yyyy\-mm\-dd">
                  <c:v>41495</c:v>
                </c:pt>
                <c:pt idx="1775" formatCode="yyyy\-mm\-dd">
                  <c:v>41496</c:v>
                </c:pt>
                <c:pt idx="1776" formatCode="yyyy\-mm\-dd">
                  <c:v>41497</c:v>
                </c:pt>
                <c:pt idx="1777" formatCode="yyyy\-mm\-dd">
                  <c:v>41498</c:v>
                </c:pt>
                <c:pt idx="1778" formatCode="yyyy\-mm\-dd">
                  <c:v>41499</c:v>
                </c:pt>
                <c:pt idx="1779" formatCode="yyyy\-mm\-dd">
                  <c:v>41500</c:v>
                </c:pt>
                <c:pt idx="1780" formatCode="yyyy\-mm\-dd">
                  <c:v>41501</c:v>
                </c:pt>
                <c:pt idx="1781" formatCode="yyyy\-mm\-dd">
                  <c:v>41502</c:v>
                </c:pt>
                <c:pt idx="1782" formatCode="yyyy\-mm\-dd">
                  <c:v>41503</c:v>
                </c:pt>
                <c:pt idx="1783" formatCode="yyyy\-mm\-dd">
                  <c:v>41504</c:v>
                </c:pt>
                <c:pt idx="1784" formatCode="yyyy\-mm\-dd">
                  <c:v>41505</c:v>
                </c:pt>
                <c:pt idx="1785" formatCode="yyyy\-mm\-dd">
                  <c:v>41506</c:v>
                </c:pt>
                <c:pt idx="1786" formatCode="yyyy\-mm\-dd">
                  <c:v>41507</c:v>
                </c:pt>
                <c:pt idx="1787" formatCode="yyyy\-mm\-dd">
                  <c:v>41508</c:v>
                </c:pt>
                <c:pt idx="1788" formatCode="yyyy\-mm\-dd">
                  <c:v>41509</c:v>
                </c:pt>
                <c:pt idx="1789" formatCode="yyyy\-mm\-dd">
                  <c:v>41510</c:v>
                </c:pt>
                <c:pt idx="1790" formatCode="yyyy\-mm\-dd">
                  <c:v>41511</c:v>
                </c:pt>
                <c:pt idx="1791" formatCode="yyyy\-mm\-dd">
                  <c:v>41512</c:v>
                </c:pt>
                <c:pt idx="1792" formatCode="yyyy\-mm\-dd">
                  <c:v>41513</c:v>
                </c:pt>
                <c:pt idx="1793" formatCode="yyyy\-mm\-dd">
                  <c:v>41514</c:v>
                </c:pt>
                <c:pt idx="1794" formatCode="yyyy\-mm\-dd">
                  <c:v>41515</c:v>
                </c:pt>
                <c:pt idx="1795" formatCode="yyyy\-mm\-dd">
                  <c:v>41516</c:v>
                </c:pt>
                <c:pt idx="1796" formatCode="yyyy\-mm\-dd">
                  <c:v>41517</c:v>
                </c:pt>
                <c:pt idx="1797" formatCode="yyyy\-mm\-dd">
                  <c:v>41518</c:v>
                </c:pt>
                <c:pt idx="1798" formatCode="yyyy\-mm\-dd">
                  <c:v>41519</c:v>
                </c:pt>
                <c:pt idx="1799" formatCode="yyyy\-mm\-dd">
                  <c:v>41520</c:v>
                </c:pt>
                <c:pt idx="1800" formatCode="yyyy\-mm\-dd">
                  <c:v>41521</c:v>
                </c:pt>
                <c:pt idx="1801" formatCode="yyyy\-mm\-dd">
                  <c:v>41522</c:v>
                </c:pt>
                <c:pt idx="1802" formatCode="yyyy\-mm\-dd">
                  <c:v>41523</c:v>
                </c:pt>
                <c:pt idx="1803" formatCode="yyyy\-mm\-dd">
                  <c:v>41524</c:v>
                </c:pt>
                <c:pt idx="1804" formatCode="yyyy\-mm\-dd">
                  <c:v>41525</c:v>
                </c:pt>
                <c:pt idx="1805" formatCode="yyyy\-mm\-dd">
                  <c:v>41526</c:v>
                </c:pt>
                <c:pt idx="1806" formatCode="yyyy\-mm\-dd">
                  <c:v>41527</c:v>
                </c:pt>
                <c:pt idx="1807" formatCode="yyyy\-mm\-dd">
                  <c:v>41528</c:v>
                </c:pt>
                <c:pt idx="1808" formatCode="yyyy\-mm\-dd">
                  <c:v>41529</c:v>
                </c:pt>
                <c:pt idx="1809" formatCode="yyyy\-mm\-dd">
                  <c:v>41530</c:v>
                </c:pt>
                <c:pt idx="1810" formatCode="yyyy\-mm\-dd">
                  <c:v>41531</c:v>
                </c:pt>
                <c:pt idx="1811" formatCode="yyyy\-mm\-dd">
                  <c:v>41532</c:v>
                </c:pt>
                <c:pt idx="1812" formatCode="yyyy\-mm\-dd">
                  <c:v>41533</c:v>
                </c:pt>
                <c:pt idx="1813" formatCode="yyyy\-mm\-dd">
                  <c:v>41534</c:v>
                </c:pt>
                <c:pt idx="1814" formatCode="yyyy\-mm\-dd">
                  <c:v>41535</c:v>
                </c:pt>
                <c:pt idx="1815" formatCode="yyyy\-mm\-dd">
                  <c:v>41536</c:v>
                </c:pt>
                <c:pt idx="1816" formatCode="yyyy\-mm\-dd">
                  <c:v>41537</c:v>
                </c:pt>
                <c:pt idx="1817" formatCode="yyyy\-mm\-dd">
                  <c:v>41538</c:v>
                </c:pt>
                <c:pt idx="1818" formatCode="yyyy\-mm\-dd">
                  <c:v>41539</c:v>
                </c:pt>
                <c:pt idx="1819" formatCode="yyyy\-mm\-dd">
                  <c:v>41540</c:v>
                </c:pt>
                <c:pt idx="1820" formatCode="yyyy\-mm\-dd">
                  <c:v>41541</c:v>
                </c:pt>
                <c:pt idx="1821" formatCode="yyyy\-mm\-dd">
                  <c:v>41542</c:v>
                </c:pt>
                <c:pt idx="1822" formatCode="yyyy\-mm\-dd">
                  <c:v>41543</c:v>
                </c:pt>
                <c:pt idx="1823" formatCode="yyyy\-mm\-dd">
                  <c:v>41544</c:v>
                </c:pt>
                <c:pt idx="1824" formatCode="yyyy\-mm\-dd">
                  <c:v>41545</c:v>
                </c:pt>
                <c:pt idx="1825" formatCode="yyyy\-mm\-dd">
                  <c:v>41546</c:v>
                </c:pt>
                <c:pt idx="1826" formatCode="yyyy\-mm\-dd">
                  <c:v>41547</c:v>
                </c:pt>
                <c:pt idx="1827" formatCode="yyyy\-mm\-dd">
                  <c:v>41548</c:v>
                </c:pt>
                <c:pt idx="1828" formatCode="yyyy\-mm\-dd">
                  <c:v>41549</c:v>
                </c:pt>
                <c:pt idx="1829" formatCode="yyyy\-mm\-dd">
                  <c:v>41550</c:v>
                </c:pt>
                <c:pt idx="1830" formatCode="yyyy\-mm\-dd">
                  <c:v>41551</c:v>
                </c:pt>
                <c:pt idx="1831" formatCode="yyyy\-mm\-dd">
                  <c:v>41552</c:v>
                </c:pt>
                <c:pt idx="1832" formatCode="yyyy\-mm\-dd">
                  <c:v>41553</c:v>
                </c:pt>
                <c:pt idx="1833" formatCode="yyyy\-mm\-dd">
                  <c:v>41554</c:v>
                </c:pt>
                <c:pt idx="1834" formatCode="yyyy\-mm\-dd">
                  <c:v>41555</c:v>
                </c:pt>
                <c:pt idx="1835" formatCode="yyyy\-mm\-dd">
                  <c:v>41556</c:v>
                </c:pt>
                <c:pt idx="1836" formatCode="yyyy\-mm\-dd">
                  <c:v>41557</c:v>
                </c:pt>
                <c:pt idx="1837" formatCode="yyyy\-mm\-dd">
                  <c:v>41558</c:v>
                </c:pt>
                <c:pt idx="1838" formatCode="yyyy\-mm\-dd">
                  <c:v>41559</c:v>
                </c:pt>
                <c:pt idx="1839" formatCode="yyyy\-mm\-dd">
                  <c:v>41560</c:v>
                </c:pt>
                <c:pt idx="1840" formatCode="yyyy\-mm\-dd">
                  <c:v>41561</c:v>
                </c:pt>
                <c:pt idx="1841" formatCode="yyyy\-mm\-dd">
                  <c:v>41562</c:v>
                </c:pt>
                <c:pt idx="1842" formatCode="yyyy\-mm\-dd">
                  <c:v>41563</c:v>
                </c:pt>
                <c:pt idx="1843" formatCode="yyyy\-mm\-dd">
                  <c:v>41564</c:v>
                </c:pt>
                <c:pt idx="1844" formatCode="yyyy\-mm\-dd">
                  <c:v>41565</c:v>
                </c:pt>
                <c:pt idx="1845" formatCode="yyyy\-mm\-dd">
                  <c:v>41566</c:v>
                </c:pt>
                <c:pt idx="1846" formatCode="yyyy\-mm\-dd">
                  <c:v>41567</c:v>
                </c:pt>
                <c:pt idx="1847" formatCode="yyyy\-mm\-dd">
                  <c:v>41568</c:v>
                </c:pt>
                <c:pt idx="1848" formatCode="yyyy\-mm\-dd">
                  <c:v>41569</c:v>
                </c:pt>
                <c:pt idx="1849" formatCode="yyyy\-mm\-dd">
                  <c:v>41570</c:v>
                </c:pt>
                <c:pt idx="1850" formatCode="yyyy\-mm\-dd">
                  <c:v>41571</c:v>
                </c:pt>
                <c:pt idx="1851" formatCode="yyyy\-mm\-dd">
                  <c:v>41572</c:v>
                </c:pt>
                <c:pt idx="1852" formatCode="yyyy\-mm\-dd">
                  <c:v>41573</c:v>
                </c:pt>
                <c:pt idx="1853" formatCode="yyyy\-mm\-dd">
                  <c:v>41574</c:v>
                </c:pt>
                <c:pt idx="1854" formatCode="yyyy\-mm\-dd">
                  <c:v>41575</c:v>
                </c:pt>
                <c:pt idx="1855" formatCode="yyyy\-mm\-dd">
                  <c:v>41576</c:v>
                </c:pt>
                <c:pt idx="1856" formatCode="yyyy\-mm\-dd">
                  <c:v>41577</c:v>
                </c:pt>
                <c:pt idx="1857" formatCode="yyyy\-mm\-dd">
                  <c:v>41578</c:v>
                </c:pt>
                <c:pt idx="1858" formatCode="yyyy\-mm\-dd">
                  <c:v>41579</c:v>
                </c:pt>
                <c:pt idx="1859" formatCode="yyyy\-mm\-dd">
                  <c:v>41580</c:v>
                </c:pt>
                <c:pt idx="1860" formatCode="yyyy\-mm\-dd">
                  <c:v>41581</c:v>
                </c:pt>
                <c:pt idx="1861" formatCode="yyyy\-mm\-dd">
                  <c:v>41582</c:v>
                </c:pt>
                <c:pt idx="1862" formatCode="yyyy\-mm\-dd">
                  <c:v>41583</c:v>
                </c:pt>
                <c:pt idx="1863" formatCode="yyyy\-mm\-dd">
                  <c:v>41584</c:v>
                </c:pt>
                <c:pt idx="1864" formatCode="yyyy\-mm\-dd">
                  <c:v>41585</c:v>
                </c:pt>
                <c:pt idx="1865" formatCode="yyyy\-mm\-dd">
                  <c:v>41586</c:v>
                </c:pt>
                <c:pt idx="1866" formatCode="yyyy\-mm\-dd">
                  <c:v>41587</c:v>
                </c:pt>
                <c:pt idx="1867" formatCode="yyyy\-mm\-dd">
                  <c:v>41588</c:v>
                </c:pt>
                <c:pt idx="1868" formatCode="yyyy\-mm\-dd">
                  <c:v>41589</c:v>
                </c:pt>
                <c:pt idx="1869" formatCode="yyyy\-mm\-dd">
                  <c:v>41590</c:v>
                </c:pt>
                <c:pt idx="1870" formatCode="yyyy\-mm\-dd">
                  <c:v>41591</c:v>
                </c:pt>
                <c:pt idx="1871" formatCode="yyyy\-mm\-dd">
                  <c:v>41592</c:v>
                </c:pt>
                <c:pt idx="1872" formatCode="yyyy\-mm\-dd">
                  <c:v>41593</c:v>
                </c:pt>
                <c:pt idx="1873" formatCode="yyyy\-mm\-dd">
                  <c:v>41594</c:v>
                </c:pt>
                <c:pt idx="1874" formatCode="yyyy\-mm\-dd">
                  <c:v>41595</c:v>
                </c:pt>
                <c:pt idx="1875" formatCode="yyyy\-mm\-dd">
                  <c:v>41596</c:v>
                </c:pt>
                <c:pt idx="1876" formatCode="yyyy\-mm\-dd">
                  <c:v>41597</c:v>
                </c:pt>
                <c:pt idx="1877" formatCode="yyyy\-mm\-dd">
                  <c:v>41598</c:v>
                </c:pt>
                <c:pt idx="1878" formatCode="yyyy\-mm\-dd">
                  <c:v>41599</c:v>
                </c:pt>
                <c:pt idx="1879" formatCode="yyyy\-mm\-dd">
                  <c:v>41600</c:v>
                </c:pt>
                <c:pt idx="1880" formatCode="yyyy\-mm\-dd">
                  <c:v>41601</c:v>
                </c:pt>
                <c:pt idx="1881" formatCode="yyyy\-mm\-dd">
                  <c:v>41602</c:v>
                </c:pt>
                <c:pt idx="1882" formatCode="yyyy\-mm\-dd">
                  <c:v>41603</c:v>
                </c:pt>
                <c:pt idx="1883" formatCode="yyyy\-mm\-dd">
                  <c:v>41604</c:v>
                </c:pt>
                <c:pt idx="1884" formatCode="yyyy\-mm\-dd">
                  <c:v>41605</c:v>
                </c:pt>
                <c:pt idx="1885" formatCode="yyyy\-mm\-dd">
                  <c:v>41606</c:v>
                </c:pt>
                <c:pt idx="1886" formatCode="yyyy\-mm\-dd">
                  <c:v>41607</c:v>
                </c:pt>
                <c:pt idx="1887" formatCode="yyyy\-mm\-dd">
                  <c:v>41608</c:v>
                </c:pt>
                <c:pt idx="1888" formatCode="yyyy\-mm\-dd">
                  <c:v>41609</c:v>
                </c:pt>
                <c:pt idx="1889" formatCode="yyyy\-mm\-dd">
                  <c:v>41610</c:v>
                </c:pt>
                <c:pt idx="1890" formatCode="yyyy\-mm\-dd">
                  <c:v>41611</c:v>
                </c:pt>
                <c:pt idx="1891" formatCode="yyyy\-mm\-dd">
                  <c:v>41612</c:v>
                </c:pt>
                <c:pt idx="1892" formatCode="yyyy\-mm\-dd">
                  <c:v>41613</c:v>
                </c:pt>
                <c:pt idx="1893" formatCode="yyyy\-mm\-dd">
                  <c:v>41614</c:v>
                </c:pt>
                <c:pt idx="1894" formatCode="yyyy\-mm\-dd">
                  <c:v>41615</c:v>
                </c:pt>
                <c:pt idx="1895" formatCode="yyyy\-mm\-dd">
                  <c:v>41616</c:v>
                </c:pt>
                <c:pt idx="1896" formatCode="yyyy\-mm\-dd">
                  <c:v>41617</c:v>
                </c:pt>
                <c:pt idx="1897" formatCode="yyyy\-mm\-dd">
                  <c:v>41618</c:v>
                </c:pt>
                <c:pt idx="1898" formatCode="yyyy\-mm\-dd">
                  <c:v>41619</c:v>
                </c:pt>
                <c:pt idx="1899" formatCode="yyyy\-mm\-dd">
                  <c:v>41620</c:v>
                </c:pt>
                <c:pt idx="1900" formatCode="yyyy\-mm\-dd">
                  <c:v>41621</c:v>
                </c:pt>
                <c:pt idx="1901" formatCode="yyyy\-mm\-dd">
                  <c:v>41622</c:v>
                </c:pt>
                <c:pt idx="1902" formatCode="yyyy\-mm\-dd">
                  <c:v>41623</c:v>
                </c:pt>
                <c:pt idx="1903" formatCode="yyyy\-mm\-dd">
                  <c:v>41624</c:v>
                </c:pt>
                <c:pt idx="1904" formatCode="yyyy\-mm\-dd">
                  <c:v>41625</c:v>
                </c:pt>
                <c:pt idx="1905" formatCode="yyyy\-mm\-dd">
                  <c:v>41626</c:v>
                </c:pt>
                <c:pt idx="1906" formatCode="yyyy\-mm\-dd">
                  <c:v>41627</c:v>
                </c:pt>
                <c:pt idx="1907" formatCode="yyyy\-mm\-dd">
                  <c:v>41628</c:v>
                </c:pt>
                <c:pt idx="1908" formatCode="yyyy\-mm\-dd">
                  <c:v>41629</c:v>
                </c:pt>
                <c:pt idx="1909" formatCode="yyyy\-mm\-dd">
                  <c:v>41630</c:v>
                </c:pt>
                <c:pt idx="1910" formatCode="yyyy\-mm\-dd">
                  <c:v>41631</c:v>
                </c:pt>
                <c:pt idx="1911" formatCode="yyyy\-mm\-dd">
                  <c:v>41632</c:v>
                </c:pt>
                <c:pt idx="1912" formatCode="yyyy\-mm\-dd">
                  <c:v>41633</c:v>
                </c:pt>
                <c:pt idx="1913" formatCode="yyyy\-mm\-dd">
                  <c:v>41634</c:v>
                </c:pt>
                <c:pt idx="1914" formatCode="yyyy\-mm\-dd">
                  <c:v>41635</c:v>
                </c:pt>
                <c:pt idx="1915" formatCode="yyyy\-mm\-dd">
                  <c:v>41636</c:v>
                </c:pt>
                <c:pt idx="1916" formatCode="yyyy\-mm\-dd">
                  <c:v>41637</c:v>
                </c:pt>
                <c:pt idx="1917" formatCode="yyyy\-mm\-dd">
                  <c:v>41638</c:v>
                </c:pt>
                <c:pt idx="1918" formatCode="yyyy\-mm\-dd">
                  <c:v>41639</c:v>
                </c:pt>
                <c:pt idx="1919" formatCode="yyyy\-mm\-dd">
                  <c:v>41640</c:v>
                </c:pt>
                <c:pt idx="1920" formatCode="yyyy\-mm\-dd">
                  <c:v>41641</c:v>
                </c:pt>
                <c:pt idx="1921" formatCode="yyyy\-mm\-dd">
                  <c:v>41642</c:v>
                </c:pt>
                <c:pt idx="1922" formatCode="yyyy\-mm\-dd">
                  <c:v>41643</c:v>
                </c:pt>
                <c:pt idx="1923" formatCode="yyyy\-mm\-dd">
                  <c:v>41644</c:v>
                </c:pt>
                <c:pt idx="1924" formatCode="yyyy\-mm\-dd">
                  <c:v>41645</c:v>
                </c:pt>
                <c:pt idx="1925" formatCode="yyyy\-mm\-dd">
                  <c:v>41646</c:v>
                </c:pt>
                <c:pt idx="1926" formatCode="yyyy\-mm\-dd">
                  <c:v>41647</c:v>
                </c:pt>
                <c:pt idx="1927" formatCode="yyyy\-mm\-dd">
                  <c:v>41648</c:v>
                </c:pt>
                <c:pt idx="1928" formatCode="yyyy\-mm\-dd">
                  <c:v>41649</c:v>
                </c:pt>
                <c:pt idx="1929" formatCode="yyyy\-mm\-dd">
                  <c:v>41650</c:v>
                </c:pt>
                <c:pt idx="1930" formatCode="yyyy\-mm\-dd">
                  <c:v>41651</c:v>
                </c:pt>
                <c:pt idx="1931" formatCode="yyyy\-mm\-dd">
                  <c:v>41652</c:v>
                </c:pt>
                <c:pt idx="1932" formatCode="yyyy\-mm\-dd">
                  <c:v>41653</c:v>
                </c:pt>
                <c:pt idx="1933" formatCode="yyyy\-mm\-dd">
                  <c:v>41654</c:v>
                </c:pt>
                <c:pt idx="1934" formatCode="yyyy\-mm\-dd">
                  <c:v>41655</c:v>
                </c:pt>
                <c:pt idx="1935" formatCode="yyyy\-mm\-dd">
                  <c:v>41656</c:v>
                </c:pt>
                <c:pt idx="1936" formatCode="yyyy\-mm\-dd">
                  <c:v>41657</c:v>
                </c:pt>
                <c:pt idx="1937" formatCode="yyyy\-mm\-dd">
                  <c:v>41658</c:v>
                </c:pt>
                <c:pt idx="1938" formatCode="yyyy\-mm\-dd">
                  <c:v>41659</c:v>
                </c:pt>
                <c:pt idx="1939" formatCode="yyyy\-mm\-dd">
                  <c:v>41660</c:v>
                </c:pt>
                <c:pt idx="1940" formatCode="yyyy\-mm\-dd">
                  <c:v>41661</c:v>
                </c:pt>
                <c:pt idx="1941" formatCode="yyyy\-mm\-dd">
                  <c:v>41662</c:v>
                </c:pt>
                <c:pt idx="1942" formatCode="yyyy\-mm\-dd">
                  <c:v>41663</c:v>
                </c:pt>
                <c:pt idx="1943" formatCode="yyyy\-mm\-dd">
                  <c:v>41664</c:v>
                </c:pt>
                <c:pt idx="1944" formatCode="yyyy\-mm\-dd">
                  <c:v>41665</c:v>
                </c:pt>
                <c:pt idx="1945" formatCode="yyyy\-mm\-dd">
                  <c:v>41666</c:v>
                </c:pt>
                <c:pt idx="1946" formatCode="yyyy\-mm\-dd">
                  <c:v>41667</c:v>
                </c:pt>
                <c:pt idx="1947" formatCode="yyyy\-mm\-dd">
                  <c:v>41668</c:v>
                </c:pt>
                <c:pt idx="1948" formatCode="yyyy\-mm\-dd">
                  <c:v>41669</c:v>
                </c:pt>
                <c:pt idx="1949" formatCode="yyyy\-mm\-dd">
                  <c:v>41670</c:v>
                </c:pt>
                <c:pt idx="1950" formatCode="yyyy\-mm\-dd">
                  <c:v>41671</c:v>
                </c:pt>
                <c:pt idx="1951" formatCode="yyyy\-mm\-dd">
                  <c:v>41672</c:v>
                </c:pt>
                <c:pt idx="1952" formatCode="yyyy\-mm\-dd">
                  <c:v>41673</c:v>
                </c:pt>
                <c:pt idx="1953" formatCode="yyyy\-mm\-dd">
                  <c:v>41674</c:v>
                </c:pt>
                <c:pt idx="1954" formatCode="yyyy\-mm\-dd">
                  <c:v>41675</c:v>
                </c:pt>
                <c:pt idx="1955" formatCode="yyyy\-mm\-dd">
                  <c:v>41676</c:v>
                </c:pt>
                <c:pt idx="1956" formatCode="yyyy\-mm\-dd">
                  <c:v>41677</c:v>
                </c:pt>
                <c:pt idx="1957" formatCode="yyyy\-mm\-dd">
                  <c:v>41678</c:v>
                </c:pt>
                <c:pt idx="1958" formatCode="yyyy\-mm\-dd">
                  <c:v>41679</c:v>
                </c:pt>
                <c:pt idx="1959" formatCode="yyyy\-mm\-dd">
                  <c:v>41680</c:v>
                </c:pt>
                <c:pt idx="1960" formatCode="yyyy\-mm\-dd">
                  <c:v>41681</c:v>
                </c:pt>
                <c:pt idx="1961" formatCode="yyyy\-mm\-dd">
                  <c:v>41682</c:v>
                </c:pt>
                <c:pt idx="1962" formatCode="yyyy\-mm\-dd">
                  <c:v>41683</c:v>
                </c:pt>
                <c:pt idx="1963" formatCode="yyyy\-mm\-dd">
                  <c:v>41684</c:v>
                </c:pt>
                <c:pt idx="1964" formatCode="yyyy\-mm\-dd">
                  <c:v>41685</c:v>
                </c:pt>
                <c:pt idx="1965" formatCode="yyyy\-mm\-dd">
                  <c:v>41686</c:v>
                </c:pt>
                <c:pt idx="1966" formatCode="yyyy\-mm\-dd">
                  <c:v>41687</c:v>
                </c:pt>
                <c:pt idx="1967" formatCode="yyyy\-mm\-dd">
                  <c:v>41688</c:v>
                </c:pt>
                <c:pt idx="1968" formatCode="yyyy\-mm\-dd">
                  <c:v>41689</c:v>
                </c:pt>
                <c:pt idx="1969" formatCode="yyyy\-mm\-dd">
                  <c:v>41690</c:v>
                </c:pt>
                <c:pt idx="1970" formatCode="yyyy\-mm\-dd">
                  <c:v>41691</c:v>
                </c:pt>
                <c:pt idx="1971" formatCode="yyyy\-mm\-dd">
                  <c:v>41692</c:v>
                </c:pt>
                <c:pt idx="1972" formatCode="yyyy\-mm\-dd">
                  <c:v>41693</c:v>
                </c:pt>
                <c:pt idx="1973" formatCode="yyyy\-mm\-dd">
                  <c:v>41694</c:v>
                </c:pt>
                <c:pt idx="1974" formatCode="yyyy\-mm\-dd">
                  <c:v>41695</c:v>
                </c:pt>
                <c:pt idx="1975" formatCode="yyyy\-mm\-dd">
                  <c:v>41696</c:v>
                </c:pt>
                <c:pt idx="1976" formatCode="yyyy\-mm\-dd">
                  <c:v>41697</c:v>
                </c:pt>
                <c:pt idx="1977" formatCode="yyyy\-mm\-dd">
                  <c:v>41698</c:v>
                </c:pt>
                <c:pt idx="1978" formatCode="yyyy\-mm\-dd">
                  <c:v>41699</c:v>
                </c:pt>
                <c:pt idx="1979" formatCode="yyyy\-mm\-dd">
                  <c:v>41700</c:v>
                </c:pt>
                <c:pt idx="1980" formatCode="yyyy\-mm\-dd">
                  <c:v>41701</c:v>
                </c:pt>
                <c:pt idx="1981" formatCode="yyyy\-mm\-dd">
                  <c:v>41702</c:v>
                </c:pt>
                <c:pt idx="1982" formatCode="yyyy\-mm\-dd">
                  <c:v>41703</c:v>
                </c:pt>
                <c:pt idx="1983" formatCode="yyyy\-mm\-dd">
                  <c:v>41704</c:v>
                </c:pt>
                <c:pt idx="1984" formatCode="yyyy\-mm\-dd">
                  <c:v>41705</c:v>
                </c:pt>
                <c:pt idx="1985" formatCode="yyyy\-mm\-dd">
                  <c:v>41706</c:v>
                </c:pt>
                <c:pt idx="1986" formatCode="yyyy\-mm\-dd">
                  <c:v>41707</c:v>
                </c:pt>
                <c:pt idx="1987" formatCode="yyyy\-mm\-dd">
                  <c:v>41708</c:v>
                </c:pt>
                <c:pt idx="1988" formatCode="yyyy\-mm\-dd">
                  <c:v>41709</c:v>
                </c:pt>
                <c:pt idx="1989" formatCode="yyyy\-mm\-dd">
                  <c:v>41710</c:v>
                </c:pt>
                <c:pt idx="1990" formatCode="yyyy\-mm\-dd">
                  <c:v>41711</c:v>
                </c:pt>
                <c:pt idx="1991" formatCode="yyyy\-mm\-dd">
                  <c:v>41712</c:v>
                </c:pt>
                <c:pt idx="1992" formatCode="yyyy\-mm\-dd">
                  <c:v>41713</c:v>
                </c:pt>
                <c:pt idx="1993" formatCode="yyyy\-mm\-dd">
                  <c:v>41714</c:v>
                </c:pt>
                <c:pt idx="1994" formatCode="yyyy\-mm\-dd">
                  <c:v>41715</c:v>
                </c:pt>
                <c:pt idx="1995" formatCode="yyyy\-mm\-dd">
                  <c:v>41716</c:v>
                </c:pt>
                <c:pt idx="1996" formatCode="yyyy\-mm\-dd">
                  <c:v>41717</c:v>
                </c:pt>
                <c:pt idx="1997" formatCode="yyyy\-mm\-dd">
                  <c:v>41718</c:v>
                </c:pt>
                <c:pt idx="1998" formatCode="yyyy\-mm\-dd">
                  <c:v>41719</c:v>
                </c:pt>
                <c:pt idx="1999" formatCode="yyyy\-mm\-dd">
                  <c:v>41720</c:v>
                </c:pt>
                <c:pt idx="2000" formatCode="yyyy\-mm\-dd">
                  <c:v>41721</c:v>
                </c:pt>
                <c:pt idx="2001" formatCode="yyyy\-mm\-dd">
                  <c:v>41722</c:v>
                </c:pt>
                <c:pt idx="2002" formatCode="yyyy\-mm\-dd">
                  <c:v>41723</c:v>
                </c:pt>
                <c:pt idx="2003" formatCode="yyyy\-mm\-dd">
                  <c:v>41724</c:v>
                </c:pt>
                <c:pt idx="2004" formatCode="yyyy\-mm\-dd">
                  <c:v>41725</c:v>
                </c:pt>
                <c:pt idx="2005" formatCode="yyyy\-mm\-dd">
                  <c:v>41726</c:v>
                </c:pt>
                <c:pt idx="2006" formatCode="yyyy\-mm\-dd">
                  <c:v>41727</c:v>
                </c:pt>
                <c:pt idx="2007" formatCode="yyyy\-mm\-dd">
                  <c:v>41728</c:v>
                </c:pt>
                <c:pt idx="2008" formatCode="yyyy\-mm\-dd">
                  <c:v>41729</c:v>
                </c:pt>
                <c:pt idx="2009" formatCode="yyyy\-mm\-dd">
                  <c:v>41730</c:v>
                </c:pt>
                <c:pt idx="2010" formatCode="yyyy\-mm\-dd">
                  <c:v>41731</c:v>
                </c:pt>
                <c:pt idx="2011" formatCode="yyyy\-mm\-dd">
                  <c:v>41732</c:v>
                </c:pt>
                <c:pt idx="2012" formatCode="yyyy\-mm\-dd">
                  <c:v>41733</c:v>
                </c:pt>
                <c:pt idx="2013" formatCode="yyyy\-mm\-dd">
                  <c:v>41734</c:v>
                </c:pt>
                <c:pt idx="2014" formatCode="yyyy\-mm\-dd">
                  <c:v>41735</c:v>
                </c:pt>
                <c:pt idx="2015" formatCode="yyyy\-mm\-dd">
                  <c:v>41736</c:v>
                </c:pt>
                <c:pt idx="2016" formatCode="yyyy\-mm\-dd">
                  <c:v>41737</c:v>
                </c:pt>
                <c:pt idx="2017" formatCode="yyyy\-mm\-dd">
                  <c:v>41738</c:v>
                </c:pt>
                <c:pt idx="2018" formatCode="yyyy\-mm\-dd">
                  <c:v>41739</c:v>
                </c:pt>
                <c:pt idx="2019" formatCode="yyyy\-mm\-dd">
                  <c:v>41740</c:v>
                </c:pt>
                <c:pt idx="2020" formatCode="yyyy\-mm\-dd">
                  <c:v>41741</c:v>
                </c:pt>
                <c:pt idx="2021" formatCode="yyyy\-mm\-dd">
                  <c:v>41742</c:v>
                </c:pt>
                <c:pt idx="2022" formatCode="yyyy\-mm\-dd">
                  <c:v>41743</c:v>
                </c:pt>
                <c:pt idx="2023" formatCode="yyyy\-mm\-dd">
                  <c:v>41744</c:v>
                </c:pt>
                <c:pt idx="2024" formatCode="yyyy\-mm\-dd">
                  <c:v>41745</c:v>
                </c:pt>
                <c:pt idx="2025" formatCode="yyyy\-mm\-dd">
                  <c:v>41746</c:v>
                </c:pt>
                <c:pt idx="2026" formatCode="yyyy\-mm\-dd">
                  <c:v>41747</c:v>
                </c:pt>
                <c:pt idx="2027" formatCode="yyyy\-mm\-dd">
                  <c:v>41748</c:v>
                </c:pt>
                <c:pt idx="2028" formatCode="yyyy\-mm\-dd">
                  <c:v>41749</c:v>
                </c:pt>
                <c:pt idx="2029" formatCode="yyyy\-mm\-dd">
                  <c:v>41750</c:v>
                </c:pt>
                <c:pt idx="2030" formatCode="yyyy\-mm\-dd">
                  <c:v>41751</c:v>
                </c:pt>
                <c:pt idx="2031" formatCode="yyyy\-mm\-dd">
                  <c:v>41752</c:v>
                </c:pt>
                <c:pt idx="2032" formatCode="yyyy\-mm\-dd">
                  <c:v>41753</c:v>
                </c:pt>
                <c:pt idx="2033" formatCode="yyyy\-mm\-dd">
                  <c:v>41754</c:v>
                </c:pt>
                <c:pt idx="2034" formatCode="yyyy\-mm\-dd">
                  <c:v>41755</c:v>
                </c:pt>
                <c:pt idx="2035" formatCode="yyyy\-mm\-dd">
                  <c:v>41756</c:v>
                </c:pt>
                <c:pt idx="2036" formatCode="yyyy\-mm\-dd">
                  <c:v>41757</c:v>
                </c:pt>
                <c:pt idx="2037" formatCode="yyyy\-mm\-dd">
                  <c:v>41758</c:v>
                </c:pt>
                <c:pt idx="2038" formatCode="yyyy\-mm\-dd">
                  <c:v>41759</c:v>
                </c:pt>
                <c:pt idx="2039" formatCode="yyyy\-mm\-dd">
                  <c:v>41760</c:v>
                </c:pt>
                <c:pt idx="2040" formatCode="yyyy\-mm\-dd">
                  <c:v>41761</c:v>
                </c:pt>
                <c:pt idx="2041" formatCode="yyyy\-mm\-dd">
                  <c:v>41762</c:v>
                </c:pt>
                <c:pt idx="2042" formatCode="yyyy\-mm\-dd">
                  <c:v>41763</c:v>
                </c:pt>
                <c:pt idx="2043" formatCode="yyyy\-mm\-dd">
                  <c:v>41764</c:v>
                </c:pt>
                <c:pt idx="2044" formatCode="yyyy\-mm\-dd">
                  <c:v>41765</c:v>
                </c:pt>
                <c:pt idx="2045" formatCode="yyyy\-mm\-dd">
                  <c:v>41766</c:v>
                </c:pt>
                <c:pt idx="2046" formatCode="yyyy\-mm\-dd">
                  <c:v>41767</c:v>
                </c:pt>
                <c:pt idx="2047" formatCode="yyyy\-mm\-dd">
                  <c:v>41768</c:v>
                </c:pt>
                <c:pt idx="2048" formatCode="yyyy\-mm\-dd">
                  <c:v>41769</c:v>
                </c:pt>
                <c:pt idx="2049" formatCode="yyyy\-mm\-dd">
                  <c:v>41770</c:v>
                </c:pt>
                <c:pt idx="2050" formatCode="yyyy\-mm\-dd">
                  <c:v>41771</c:v>
                </c:pt>
                <c:pt idx="2051" formatCode="yyyy\-mm\-dd">
                  <c:v>41772</c:v>
                </c:pt>
                <c:pt idx="2052" formatCode="yyyy\-mm\-dd">
                  <c:v>41773</c:v>
                </c:pt>
                <c:pt idx="2053" formatCode="yyyy\-mm\-dd">
                  <c:v>41774</c:v>
                </c:pt>
                <c:pt idx="2054" formatCode="yyyy\-mm\-dd">
                  <c:v>41775</c:v>
                </c:pt>
                <c:pt idx="2055" formatCode="yyyy\-mm\-dd">
                  <c:v>41776</c:v>
                </c:pt>
                <c:pt idx="2056" formatCode="yyyy\-mm\-dd">
                  <c:v>41777</c:v>
                </c:pt>
                <c:pt idx="2057" formatCode="yyyy\-mm\-dd">
                  <c:v>41778</c:v>
                </c:pt>
                <c:pt idx="2058" formatCode="yyyy\-mm\-dd">
                  <c:v>41779</c:v>
                </c:pt>
                <c:pt idx="2059" formatCode="yyyy\-mm\-dd">
                  <c:v>41780</c:v>
                </c:pt>
                <c:pt idx="2060" formatCode="yyyy\-mm\-dd">
                  <c:v>41781</c:v>
                </c:pt>
                <c:pt idx="2061" formatCode="yyyy\-mm\-dd">
                  <c:v>41782</c:v>
                </c:pt>
                <c:pt idx="2062" formatCode="yyyy\-mm\-dd">
                  <c:v>41783</c:v>
                </c:pt>
                <c:pt idx="2063" formatCode="yyyy\-mm\-dd">
                  <c:v>41784</c:v>
                </c:pt>
                <c:pt idx="2064" formatCode="yyyy\-mm\-dd">
                  <c:v>41785</c:v>
                </c:pt>
                <c:pt idx="2065" formatCode="yyyy\-mm\-dd">
                  <c:v>41786</c:v>
                </c:pt>
                <c:pt idx="2066" formatCode="yyyy\-mm\-dd">
                  <c:v>41787</c:v>
                </c:pt>
                <c:pt idx="2067" formatCode="yyyy\-mm\-dd">
                  <c:v>41788</c:v>
                </c:pt>
                <c:pt idx="2068" formatCode="yyyy\-mm\-dd">
                  <c:v>41789</c:v>
                </c:pt>
                <c:pt idx="2069" formatCode="yyyy\-mm\-dd">
                  <c:v>41790</c:v>
                </c:pt>
                <c:pt idx="2070" formatCode="yyyy\-mm\-dd">
                  <c:v>41791</c:v>
                </c:pt>
                <c:pt idx="2071" formatCode="yyyy\-mm\-dd">
                  <c:v>41792</c:v>
                </c:pt>
                <c:pt idx="2072" formatCode="yyyy\-mm\-dd">
                  <c:v>41793</c:v>
                </c:pt>
                <c:pt idx="2073" formatCode="yyyy\-mm\-dd">
                  <c:v>41794</c:v>
                </c:pt>
                <c:pt idx="2074" formatCode="yyyy\-mm\-dd">
                  <c:v>41795</c:v>
                </c:pt>
                <c:pt idx="2075" formatCode="yyyy\-mm\-dd">
                  <c:v>41796</c:v>
                </c:pt>
                <c:pt idx="2076" formatCode="yyyy\-mm\-dd">
                  <c:v>41797</c:v>
                </c:pt>
                <c:pt idx="2077" formatCode="yyyy\-mm\-dd">
                  <c:v>41798</c:v>
                </c:pt>
                <c:pt idx="2078" formatCode="yyyy\-mm\-dd">
                  <c:v>41799</c:v>
                </c:pt>
                <c:pt idx="2079" formatCode="yyyy\-mm\-dd">
                  <c:v>41800</c:v>
                </c:pt>
                <c:pt idx="2080" formatCode="yyyy\-mm\-dd">
                  <c:v>41801</c:v>
                </c:pt>
                <c:pt idx="2081" formatCode="yyyy\-mm\-dd">
                  <c:v>41802</c:v>
                </c:pt>
                <c:pt idx="2082" formatCode="yyyy\-mm\-dd">
                  <c:v>41803</c:v>
                </c:pt>
                <c:pt idx="2083" formatCode="yyyy\-mm\-dd">
                  <c:v>41804</c:v>
                </c:pt>
                <c:pt idx="2084" formatCode="yyyy\-mm\-dd">
                  <c:v>41805</c:v>
                </c:pt>
                <c:pt idx="2085" formatCode="yyyy\-mm\-dd">
                  <c:v>41806</c:v>
                </c:pt>
                <c:pt idx="2086" formatCode="yyyy\-mm\-dd">
                  <c:v>41807</c:v>
                </c:pt>
                <c:pt idx="2087" formatCode="yyyy\-mm\-dd">
                  <c:v>41808</c:v>
                </c:pt>
                <c:pt idx="2088" formatCode="yyyy\-mm\-dd">
                  <c:v>41809</c:v>
                </c:pt>
                <c:pt idx="2089" formatCode="yyyy\-mm\-dd">
                  <c:v>41810</c:v>
                </c:pt>
                <c:pt idx="2090" formatCode="yyyy\-mm\-dd">
                  <c:v>41811</c:v>
                </c:pt>
                <c:pt idx="2091" formatCode="yyyy\-mm\-dd">
                  <c:v>41812</c:v>
                </c:pt>
                <c:pt idx="2092" formatCode="yyyy\-mm\-dd">
                  <c:v>41813</c:v>
                </c:pt>
                <c:pt idx="2093" formatCode="yyyy\-mm\-dd">
                  <c:v>41814</c:v>
                </c:pt>
                <c:pt idx="2094" formatCode="yyyy\-mm\-dd">
                  <c:v>41815</c:v>
                </c:pt>
                <c:pt idx="2095" formatCode="yyyy\-mm\-dd">
                  <c:v>41816</c:v>
                </c:pt>
                <c:pt idx="2096" formatCode="yyyy\-mm\-dd">
                  <c:v>41817</c:v>
                </c:pt>
                <c:pt idx="2097" formatCode="yyyy\-mm\-dd">
                  <c:v>41818</c:v>
                </c:pt>
                <c:pt idx="2098" formatCode="yyyy\-mm\-dd">
                  <c:v>41819</c:v>
                </c:pt>
                <c:pt idx="2099" formatCode="yyyy\-mm\-dd">
                  <c:v>41820</c:v>
                </c:pt>
                <c:pt idx="2100" formatCode="yyyy\-mm\-dd">
                  <c:v>41821</c:v>
                </c:pt>
                <c:pt idx="2101" formatCode="yyyy\-mm\-dd">
                  <c:v>41822</c:v>
                </c:pt>
                <c:pt idx="2102" formatCode="yyyy\-mm\-dd">
                  <c:v>41823</c:v>
                </c:pt>
                <c:pt idx="2103" formatCode="yyyy\-mm\-dd">
                  <c:v>41824</c:v>
                </c:pt>
                <c:pt idx="2104" formatCode="yyyy\-mm\-dd">
                  <c:v>41825</c:v>
                </c:pt>
                <c:pt idx="2105" formatCode="yyyy\-mm\-dd">
                  <c:v>41826</c:v>
                </c:pt>
                <c:pt idx="2106" formatCode="yyyy\-mm\-dd">
                  <c:v>41827</c:v>
                </c:pt>
                <c:pt idx="2107" formatCode="yyyy\-mm\-dd">
                  <c:v>41828</c:v>
                </c:pt>
                <c:pt idx="2108" formatCode="yyyy\-mm\-dd">
                  <c:v>41829</c:v>
                </c:pt>
                <c:pt idx="2109" formatCode="yyyy\-mm\-dd">
                  <c:v>41830</c:v>
                </c:pt>
                <c:pt idx="2110" formatCode="yyyy\-mm\-dd">
                  <c:v>41831</c:v>
                </c:pt>
                <c:pt idx="2111" formatCode="yyyy\-mm\-dd">
                  <c:v>41832</c:v>
                </c:pt>
                <c:pt idx="2112" formatCode="yyyy\-mm\-dd">
                  <c:v>41833</c:v>
                </c:pt>
                <c:pt idx="2113" formatCode="yyyy\-mm\-dd">
                  <c:v>41834</c:v>
                </c:pt>
                <c:pt idx="2114" formatCode="yyyy\-mm\-dd">
                  <c:v>41835</c:v>
                </c:pt>
                <c:pt idx="2115" formatCode="yyyy\-mm\-dd">
                  <c:v>41836</c:v>
                </c:pt>
                <c:pt idx="2116" formatCode="yyyy\-mm\-dd">
                  <c:v>41837</c:v>
                </c:pt>
                <c:pt idx="2117" formatCode="yyyy\-mm\-dd">
                  <c:v>41838</c:v>
                </c:pt>
                <c:pt idx="2118" formatCode="yyyy\-mm\-dd">
                  <c:v>41839</c:v>
                </c:pt>
                <c:pt idx="2119" formatCode="yyyy\-mm\-dd">
                  <c:v>41840</c:v>
                </c:pt>
                <c:pt idx="2120" formatCode="yyyy\-mm\-dd">
                  <c:v>41841</c:v>
                </c:pt>
                <c:pt idx="2121" formatCode="yyyy\-mm\-dd">
                  <c:v>41842</c:v>
                </c:pt>
                <c:pt idx="2122" formatCode="yyyy\-mm\-dd">
                  <c:v>41843</c:v>
                </c:pt>
                <c:pt idx="2123" formatCode="yyyy\-mm\-dd">
                  <c:v>41844</c:v>
                </c:pt>
                <c:pt idx="2124" formatCode="yyyy\-mm\-dd">
                  <c:v>41845</c:v>
                </c:pt>
                <c:pt idx="2125" formatCode="yyyy\-mm\-dd">
                  <c:v>41846</c:v>
                </c:pt>
                <c:pt idx="2126" formatCode="yyyy\-mm\-dd">
                  <c:v>41847</c:v>
                </c:pt>
                <c:pt idx="2127" formatCode="yyyy\-mm\-dd">
                  <c:v>41848</c:v>
                </c:pt>
                <c:pt idx="2128" formatCode="yyyy\-mm\-dd">
                  <c:v>41849</c:v>
                </c:pt>
                <c:pt idx="2129" formatCode="yyyy\-mm\-dd">
                  <c:v>41850</c:v>
                </c:pt>
                <c:pt idx="2130" formatCode="yyyy\-mm\-dd">
                  <c:v>41851</c:v>
                </c:pt>
                <c:pt idx="2131" formatCode="yyyy\-mm\-dd">
                  <c:v>41852</c:v>
                </c:pt>
                <c:pt idx="2132" formatCode="yyyy\-mm\-dd">
                  <c:v>41853</c:v>
                </c:pt>
                <c:pt idx="2133" formatCode="yyyy\-mm\-dd">
                  <c:v>41854</c:v>
                </c:pt>
                <c:pt idx="2134" formatCode="yyyy\-mm\-dd">
                  <c:v>41855</c:v>
                </c:pt>
                <c:pt idx="2135" formatCode="yyyy\-mm\-dd">
                  <c:v>41856</c:v>
                </c:pt>
                <c:pt idx="2136" formatCode="yyyy\-mm\-dd">
                  <c:v>41857</c:v>
                </c:pt>
                <c:pt idx="2137" formatCode="yyyy\-mm\-dd">
                  <c:v>41858</c:v>
                </c:pt>
                <c:pt idx="2138" formatCode="yyyy\-mm\-dd">
                  <c:v>41859</c:v>
                </c:pt>
                <c:pt idx="2139" formatCode="yyyy\-mm\-dd">
                  <c:v>41860</c:v>
                </c:pt>
                <c:pt idx="2140" formatCode="yyyy\-mm\-dd">
                  <c:v>41861</c:v>
                </c:pt>
                <c:pt idx="2141" formatCode="yyyy\-mm\-dd">
                  <c:v>41862</c:v>
                </c:pt>
                <c:pt idx="2142" formatCode="yyyy\-mm\-dd">
                  <c:v>41863</c:v>
                </c:pt>
                <c:pt idx="2143" formatCode="yyyy\-mm\-dd">
                  <c:v>41864</c:v>
                </c:pt>
                <c:pt idx="2144" formatCode="yyyy\-mm\-dd">
                  <c:v>41865</c:v>
                </c:pt>
                <c:pt idx="2145" formatCode="yyyy\-mm\-dd">
                  <c:v>41866</c:v>
                </c:pt>
                <c:pt idx="2146" formatCode="yyyy\-mm\-dd">
                  <c:v>41867</c:v>
                </c:pt>
                <c:pt idx="2147" formatCode="yyyy\-mm\-dd">
                  <c:v>41868</c:v>
                </c:pt>
                <c:pt idx="2148" formatCode="yyyy\-mm\-dd">
                  <c:v>41869</c:v>
                </c:pt>
                <c:pt idx="2149" formatCode="yyyy\-mm\-dd">
                  <c:v>41870</c:v>
                </c:pt>
                <c:pt idx="2150" formatCode="yyyy\-mm\-dd">
                  <c:v>41871</c:v>
                </c:pt>
                <c:pt idx="2151" formatCode="yyyy\-mm\-dd">
                  <c:v>41872</c:v>
                </c:pt>
                <c:pt idx="2152" formatCode="yyyy\-mm\-dd">
                  <c:v>41873</c:v>
                </c:pt>
                <c:pt idx="2153" formatCode="yyyy\-mm\-dd">
                  <c:v>41874</c:v>
                </c:pt>
                <c:pt idx="2154" formatCode="yyyy\-mm\-dd">
                  <c:v>41875</c:v>
                </c:pt>
                <c:pt idx="2155" formatCode="yyyy\-mm\-dd">
                  <c:v>41876</c:v>
                </c:pt>
                <c:pt idx="2156" formatCode="yyyy\-mm\-dd">
                  <c:v>41877</c:v>
                </c:pt>
                <c:pt idx="2157" formatCode="yyyy\-mm\-dd">
                  <c:v>41878</c:v>
                </c:pt>
                <c:pt idx="2158" formatCode="yyyy\-mm\-dd">
                  <c:v>41879</c:v>
                </c:pt>
                <c:pt idx="2159" formatCode="yyyy\-mm\-dd">
                  <c:v>41880</c:v>
                </c:pt>
                <c:pt idx="2160" formatCode="yyyy\-mm\-dd">
                  <c:v>41881</c:v>
                </c:pt>
                <c:pt idx="2161" formatCode="yyyy\-mm\-dd">
                  <c:v>41882</c:v>
                </c:pt>
                <c:pt idx="2162" formatCode="yyyy\-mm\-dd">
                  <c:v>41883</c:v>
                </c:pt>
                <c:pt idx="2163" formatCode="yyyy\-mm\-dd">
                  <c:v>41884</c:v>
                </c:pt>
                <c:pt idx="2164" formatCode="yyyy\-mm\-dd">
                  <c:v>41885</c:v>
                </c:pt>
                <c:pt idx="2165" formatCode="yyyy\-mm\-dd">
                  <c:v>41886</c:v>
                </c:pt>
                <c:pt idx="2166" formatCode="yyyy\-mm\-dd">
                  <c:v>41887</c:v>
                </c:pt>
                <c:pt idx="2167" formatCode="yyyy\-mm\-dd">
                  <c:v>41888</c:v>
                </c:pt>
                <c:pt idx="2168" formatCode="yyyy\-mm\-dd">
                  <c:v>41889</c:v>
                </c:pt>
                <c:pt idx="2169" formatCode="yyyy\-mm\-dd">
                  <c:v>41890</c:v>
                </c:pt>
                <c:pt idx="2170" formatCode="yyyy\-mm\-dd">
                  <c:v>41891</c:v>
                </c:pt>
                <c:pt idx="2171" formatCode="yyyy\-mm\-dd">
                  <c:v>41892</c:v>
                </c:pt>
                <c:pt idx="2172" formatCode="yyyy\-mm\-dd">
                  <c:v>41893</c:v>
                </c:pt>
                <c:pt idx="2173" formatCode="yyyy\-mm\-dd">
                  <c:v>41894</c:v>
                </c:pt>
                <c:pt idx="2174" formatCode="yyyy\-mm\-dd">
                  <c:v>41895</c:v>
                </c:pt>
                <c:pt idx="2175" formatCode="yyyy\-mm\-dd">
                  <c:v>41896</c:v>
                </c:pt>
                <c:pt idx="2176" formatCode="yyyy\-mm\-dd">
                  <c:v>41897</c:v>
                </c:pt>
                <c:pt idx="2177" formatCode="yyyy\-mm\-dd">
                  <c:v>41898</c:v>
                </c:pt>
                <c:pt idx="2178" formatCode="yyyy\-mm\-dd">
                  <c:v>41899</c:v>
                </c:pt>
                <c:pt idx="2179" formatCode="yyyy\-mm\-dd">
                  <c:v>41900</c:v>
                </c:pt>
                <c:pt idx="2180" formatCode="yyyy\-mm\-dd">
                  <c:v>41901</c:v>
                </c:pt>
                <c:pt idx="2181" formatCode="yyyy\-mm\-dd">
                  <c:v>41902</c:v>
                </c:pt>
                <c:pt idx="2182" formatCode="yyyy\-mm\-dd">
                  <c:v>41903</c:v>
                </c:pt>
                <c:pt idx="2183" formatCode="yyyy\-mm\-dd">
                  <c:v>41904</c:v>
                </c:pt>
                <c:pt idx="2184" formatCode="yyyy\-mm\-dd">
                  <c:v>41905</c:v>
                </c:pt>
                <c:pt idx="2185" formatCode="yyyy\-mm\-dd">
                  <c:v>41906</c:v>
                </c:pt>
                <c:pt idx="2186" formatCode="yyyy\-mm\-dd">
                  <c:v>41907</c:v>
                </c:pt>
                <c:pt idx="2187" formatCode="yyyy\-mm\-dd">
                  <c:v>41908</c:v>
                </c:pt>
                <c:pt idx="2188" formatCode="yyyy\-mm\-dd">
                  <c:v>41909</c:v>
                </c:pt>
                <c:pt idx="2189" formatCode="yyyy\-mm\-dd">
                  <c:v>41910</c:v>
                </c:pt>
                <c:pt idx="2190" formatCode="yyyy\-mm\-dd">
                  <c:v>41911</c:v>
                </c:pt>
                <c:pt idx="2191" formatCode="yyyy\-mm\-dd">
                  <c:v>41912</c:v>
                </c:pt>
                <c:pt idx="2192" formatCode="yyyy\-mm\-dd">
                  <c:v>41913</c:v>
                </c:pt>
                <c:pt idx="2193" formatCode="yyyy\-mm\-dd">
                  <c:v>41914</c:v>
                </c:pt>
                <c:pt idx="2194" formatCode="yyyy\-mm\-dd">
                  <c:v>41915</c:v>
                </c:pt>
                <c:pt idx="2195" formatCode="yyyy\-mm\-dd">
                  <c:v>41916</c:v>
                </c:pt>
                <c:pt idx="2196" formatCode="yyyy\-mm\-dd">
                  <c:v>41917</c:v>
                </c:pt>
                <c:pt idx="2197" formatCode="yyyy\-mm\-dd">
                  <c:v>41918</c:v>
                </c:pt>
                <c:pt idx="2198" formatCode="yyyy\-mm\-dd">
                  <c:v>41919</c:v>
                </c:pt>
                <c:pt idx="2199" formatCode="yyyy\-mm\-dd">
                  <c:v>41920</c:v>
                </c:pt>
                <c:pt idx="2200" formatCode="yyyy\-mm\-dd">
                  <c:v>41921</c:v>
                </c:pt>
                <c:pt idx="2201" formatCode="yyyy\-mm\-dd">
                  <c:v>41922</c:v>
                </c:pt>
                <c:pt idx="2202" formatCode="yyyy\-mm\-dd">
                  <c:v>41923</c:v>
                </c:pt>
                <c:pt idx="2203" formatCode="yyyy\-mm\-dd">
                  <c:v>41924</c:v>
                </c:pt>
                <c:pt idx="2204" formatCode="yyyy\-mm\-dd">
                  <c:v>41925</c:v>
                </c:pt>
                <c:pt idx="2205" formatCode="yyyy\-mm\-dd">
                  <c:v>41926</c:v>
                </c:pt>
                <c:pt idx="2206" formatCode="yyyy\-mm\-dd">
                  <c:v>41927</c:v>
                </c:pt>
                <c:pt idx="2207" formatCode="yyyy\-mm\-dd">
                  <c:v>41928</c:v>
                </c:pt>
                <c:pt idx="2208" formatCode="yyyy\-mm\-dd">
                  <c:v>41929</c:v>
                </c:pt>
                <c:pt idx="2209" formatCode="yyyy\-mm\-dd">
                  <c:v>41930</c:v>
                </c:pt>
                <c:pt idx="2210" formatCode="yyyy\-mm\-dd">
                  <c:v>41931</c:v>
                </c:pt>
                <c:pt idx="2211" formatCode="yyyy\-mm\-dd">
                  <c:v>41932</c:v>
                </c:pt>
                <c:pt idx="2212" formatCode="yyyy\-mm\-dd">
                  <c:v>41933</c:v>
                </c:pt>
                <c:pt idx="2213" formatCode="yyyy\-mm\-dd">
                  <c:v>41934</c:v>
                </c:pt>
                <c:pt idx="2214" formatCode="yyyy\-mm\-dd">
                  <c:v>41935</c:v>
                </c:pt>
                <c:pt idx="2215" formatCode="yyyy\-mm\-dd">
                  <c:v>41936</c:v>
                </c:pt>
                <c:pt idx="2216" formatCode="yyyy\-mm\-dd">
                  <c:v>41937</c:v>
                </c:pt>
                <c:pt idx="2217" formatCode="yyyy\-mm\-dd">
                  <c:v>41938</c:v>
                </c:pt>
                <c:pt idx="2218" formatCode="yyyy\-mm\-dd">
                  <c:v>41939</c:v>
                </c:pt>
                <c:pt idx="2219" formatCode="yyyy\-mm\-dd">
                  <c:v>41940</c:v>
                </c:pt>
                <c:pt idx="2220" formatCode="yyyy\-mm\-dd">
                  <c:v>41941</c:v>
                </c:pt>
                <c:pt idx="2221" formatCode="yyyy\-mm\-dd">
                  <c:v>41942</c:v>
                </c:pt>
                <c:pt idx="2222" formatCode="yyyy\-mm\-dd">
                  <c:v>41943</c:v>
                </c:pt>
                <c:pt idx="2223" formatCode="yyyy\-mm\-dd">
                  <c:v>41944</c:v>
                </c:pt>
                <c:pt idx="2224" formatCode="yyyy\-mm\-dd">
                  <c:v>41945</c:v>
                </c:pt>
                <c:pt idx="2225" formatCode="yyyy\-mm\-dd">
                  <c:v>41946</c:v>
                </c:pt>
                <c:pt idx="2226" formatCode="yyyy\-mm\-dd">
                  <c:v>41947</c:v>
                </c:pt>
                <c:pt idx="2227" formatCode="yyyy\-mm\-dd">
                  <c:v>41948</c:v>
                </c:pt>
                <c:pt idx="2228" formatCode="yyyy\-mm\-dd">
                  <c:v>41949</c:v>
                </c:pt>
                <c:pt idx="2229" formatCode="yyyy\-mm\-dd">
                  <c:v>41950</c:v>
                </c:pt>
                <c:pt idx="2230" formatCode="yyyy\-mm\-dd">
                  <c:v>41951</c:v>
                </c:pt>
                <c:pt idx="2231" formatCode="yyyy\-mm\-dd">
                  <c:v>41952</c:v>
                </c:pt>
                <c:pt idx="2232" formatCode="yyyy\-mm\-dd">
                  <c:v>41953</c:v>
                </c:pt>
                <c:pt idx="2233" formatCode="yyyy\-mm\-dd">
                  <c:v>41954</c:v>
                </c:pt>
                <c:pt idx="2234" formatCode="yyyy\-mm\-dd">
                  <c:v>41955</c:v>
                </c:pt>
                <c:pt idx="2235" formatCode="yyyy\-mm\-dd">
                  <c:v>41956</c:v>
                </c:pt>
                <c:pt idx="2236" formatCode="yyyy\-mm\-dd">
                  <c:v>41957</c:v>
                </c:pt>
                <c:pt idx="2237" formatCode="yyyy\-mm\-dd">
                  <c:v>41958</c:v>
                </c:pt>
                <c:pt idx="2238" formatCode="yyyy\-mm\-dd">
                  <c:v>41959</c:v>
                </c:pt>
                <c:pt idx="2239" formatCode="yyyy\-mm\-dd">
                  <c:v>41960</c:v>
                </c:pt>
                <c:pt idx="2240" formatCode="yyyy\-mm\-dd">
                  <c:v>41961</c:v>
                </c:pt>
                <c:pt idx="2241" formatCode="yyyy\-mm\-dd">
                  <c:v>41962</c:v>
                </c:pt>
                <c:pt idx="2242" formatCode="yyyy\-mm\-dd">
                  <c:v>41963</c:v>
                </c:pt>
                <c:pt idx="2243" formatCode="yyyy\-mm\-dd">
                  <c:v>41964</c:v>
                </c:pt>
                <c:pt idx="2244" formatCode="yyyy\-mm\-dd">
                  <c:v>41965</c:v>
                </c:pt>
                <c:pt idx="2245" formatCode="yyyy\-mm\-dd">
                  <c:v>41966</c:v>
                </c:pt>
                <c:pt idx="2246" formatCode="yyyy\-mm\-dd">
                  <c:v>41967</c:v>
                </c:pt>
                <c:pt idx="2247" formatCode="yyyy\-mm\-dd">
                  <c:v>41968</c:v>
                </c:pt>
                <c:pt idx="2248" formatCode="yyyy\-mm\-dd">
                  <c:v>41969</c:v>
                </c:pt>
                <c:pt idx="2249" formatCode="yyyy\-mm\-dd">
                  <c:v>41970</c:v>
                </c:pt>
                <c:pt idx="2250" formatCode="yyyy\-mm\-dd">
                  <c:v>41971</c:v>
                </c:pt>
                <c:pt idx="2251" formatCode="yyyy\-mm\-dd">
                  <c:v>41972</c:v>
                </c:pt>
                <c:pt idx="2252" formatCode="yyyy\-mm\-dd">
                  <c:v>41973</c:v>
                </c:pt>
                <c:pt idx="2253" formatCode="yyyy\-mm\-dd">
                  <c:v>41974</c:v>
                </c:pt>
                <c:pt idx="2254" formatCode="yyyy\-mm\-dd">
                  <c:v>41975</c:v>
                </c:pt>
                <c:pt idx="2255" formatCode="yyyy\-mm\-dd">
                  <c:v>41976</c:v>
                </c:pt>
                <c:pt idx="2256" formatCode="yyyy\-mm\-dd">
                  <c:v>41977</c:v>
                </c:pt>
                <c:pt idx="2257" formatCode="yyyy\-mm\-dd">
                  <c:v>41978</c:v>
                </c:pt>
                <c:pt idx="2258" formatCode="yyyy\-mm\-dd">
                  <c:v>41979</c:v>
                </c:pt>
                <c:pt idx="2259" formatCode="yyyy\-mm\-dd">
                  <c:v>41980</c:v>
                </c:pt>
                <c:pt idx="2260" formatCode="yyyy\-mm\-dd">
                  <c:v>41981</c:v>
                </c:pt>
                <c:pt idx="2261" formatCode="yyyy\-mm\-dd">
                  <c:v>41982</c:v>
                </c:pt>
                <c:pt idx="2262" formatCode="yyyy\-mm\-dd">
                  <c:v>41983</c:v>
                </c:pt>
                <c:pt idx="2263" formatCode="yyyy\-mm\-dd">
                  <c:v>41984</c:v>
                </c:pt>
                <c:pt idx="2264" formatCode="yyyy\-mm\-dd">
                  <c:v>41985</c:v>
                </c:pt>
                <c:pt idx="2265" formatCode="yyyy\-mm\-dd">
                  <c:v>41986</c:v>
                </c:pt>
                <c:pt idx="2266" formatCode="yyyy\-mm\-dd">
                  <c:v>41987</c:v>
                </c:pt>
                <c:pt idx="2267" formatCode="yyyy\-mm\-dd">
                  <c:v>41988</c:v>
                </c:pt>
                <c:pt idx="2268" formatCode="yyyy\-mm\-dd">
                  <c:v>41989</c:v>
                </c:pt>
                <c:pt idx="2269" formatCode="yyyy\-mm\-dd">
                  <c:v>41990</c:v>
                </c:pt>
                <c:pt idx="2270" formatCode="yyyy\-mm\-dd">
                  <c:v>41991</c:v>
                </c:pt>
                <c:pt idx="2271" formatCode="yyyy\-mm\-dd">
                  <c:v>41992</c:v>
                </c:pt>
                <c:pt idx="2272" formatCode="yyyy\-mm\-dd">
                  <c:v>41993</c:v>
                </c:pt>
                <c:pt idx="2273" formatCode="yyyy\-mm\-dd">
                  <c:v>41994</c:v>
                </c:pt>
                <c:pt idx="2274" formatCode="yyyy\-mm\-dd">
                  <c:v>41995</c:v>
                </c:pt>
                <c:pt idx="2275" formatCode="yyyy\-mm\-dd">
                  <c:v>41996</c:v>
                </c:pt>
                <c:pt idx="2276" formatCode="yyyy\-mm\-dd">
                  <c:v>41997</c:v>
                </c:pt>
                <c:pt idx="2277" formatCode="yyyy\-mm\-dd">
                  <c:v>41998</c:v>
                </c:pt>
                <c:pt idx="2278" formatCode="yyyy\-mm\-dd">
                  <c:v>41999</c:v>
                </c:pt>
                <c:pt idx="2279" formatCode="yyyy\-mm\-dd">
                  <c:v>42000</c:v>
                </c:pt>
                <c:pt idx="2280" formatCode="yyyy\-mm\-dd">
                  <c:v>42001</c:v>
                </c:pt>
                <c:pt idx="2281" formatCode="yyyy\-mm\-dd">
                  <c:v>42002</c:v>
                </c:pt>
                <c:pt idx="2282" formatCode="yyyy\-mm\-dd">
                  <c:v>42003</c:v>
                </c:pt>
                <c:pt idx="2283" formatCode="yyyy\-mm\-dd">
                  <c:v>42004</c:v>
                </c:pt>
                <c:pt idx="2284" formatCode="yyyy\-mm\-dd">
                  <c:v>42005</c:v>
                </c:pt>
                <c:pt idx="2285" formatCode="yyyy\-mm\-dd">
                  <c:v>42006</c:v>
                </c:pt>
                <c:pt idx="2286" formatCode="yyyy\-mm\-dd">
                  <c:v>42007</c:v>
                </c:pt>
                <c:pt idx="2287" formatCode="yyyy\-mm\-dd">
                  <c:v>42008</c:v>
                </c:pt>
                <c:pt idx="2288" formatCode="yyyy\-mm\-dd">
                  <c:v>42009</c:v>
                </c:pt>
                <c:pt idx="2289" formatCode="yyyy\-mm\-dd">
                  <c:v>42010</c:v>
                </c:pt>
                <c:pt idx="2290" formatCode="yyyy\-mm\-dd">
                  <c:v>42011</c:v>
                </c:pt>
                <c:pt idx="2291" formatCode="yyyy\-mm\-dd">
                  <c:v>42012</c:v>
                </c:pt>
                <c:pt idx="2292" formatCode="yyyy\-mm\-dd">
                  <c:v>42013</c:v>
                </c:pt>
                <c:pt idx="2293" formatCode="yyyy\-mm\-dd">
                  <c:v>42014</c:v>
                </c:pt>
                <c:pt idx="2294" formatCode="yyyy\-mm\-dd">
                  <c:v>42015</c:v>
                </c:pt>
                <c:pt idx="2295" formatCode="yyyy\-mm\-dd">
                  <c:v>42016</c:v>
                </c:pt>
                <c:pt idx="2296" formatCode="yyyy\-mm\-dd">
                  <c:v>42017</c:v>
                </c:pt>
                <c:pt idx="2297" formatCode="yyyy\-mm\-dd">
                  <c:v>42018</c:v>
                </c:pt>
                <c:pt idx="2298" formatCode="yyyy\-mm\-dd">
                  <c:v>42019</c:v>
                </c:pt>
                <c:pt idx="2299" formatCode="yyyy\-mm\-dd">
                  <c:v>42020</c:v>
                </c:pt>
                <c:pt idx="2300" formatCode="yyyy\-mm\-dd">
                  <c:v>42021</c:v>
                </c:pt>
                <c:pt idx="2301" formatCode="yyyy\-mm\-dd">
                  <c:v>42022</c:v>
                </c:pt>
                <c:pt idx="2302" formatCode="yyyy\-mm\-dd">
                  <c:v>42023</c:v>
                </c:pt>
                <c:pt idx="2303" formatCode="yyyy\-mm\-dd">
                  <c:v>42024</c:v>
                </c:pt>
                <c:pt idx="2304" formatCode="yyyy\-mm\-dd">
                  <c:v>42025</c:v>
                </c:pt>
                <c:pt idx="2305" formatCode="yyyy\-mm\-dd">
                  <c:v>42026</c:v>
                </c:pt>
                <c:pt idx="2306" formatCode="yyyy\-mm\-dd">
                  <c:v>42027</c:v>
                </c:pt>
                <c:pt idx="2307" formatCode="yyyy\-mm\-dd">
                  <c:v>42028</c:v>
                </c:pt>
                <c:pt idx="2308" formatCode="yyyy\-mm\-dd">
                  <c:v>42029</c:v>
                </c:pt>
                <c:pt idx="2309" formatCode="yyyy\-mm\-dd">
                  <c:v>42030</c:v>
                </c:pt>
                <c:pt idx="2310" formatCode="yyyy\-mm\-dd">
                  <c:v>42031</c:v>
                </c:pt>
                <c:pt idx="2311" formatCode="yyyy\-mm\-dd">
                  <c:v>42032</c:v>
                </c:pt>
                <c:pt idx="2312" formatCode="yyyy\-mm\-dd">
                  <c:v>42033</c:v>
                </c:pt>
                <c:pt idx="2313" formatCode="yyyy\-mm\-dd">
                  <c:v>42034</c:v>
                </c:pt>
                <c:pt idx="2314" formatCode="yyyy\-mm\-dd">
                  <c:v>42035</c:v>
                </c:pt>
                <c:pt idx="2315" formatCode="yyyy\-mm\-dd">
                  <c:v>42036</c:v>
                </c:pt>
                <c:pt idx="2316" formatCode="yyyy\-mm\-dd">
                  <c:v>42037</c:v>
                </c:pt>
                <c:pt idx="2317" formatCode="yyyy\-mm\-dd">
                  <c:v>42038</c:v>
                </c:pt>
                <c:pt idx="2318" formatCode="yyyy\-mm\-dd">
                  <c:v>42039</c:v>
                </c:pt>
                <c:pt idx="2319" formatCode="yyyy\-mm\-dd">
                  <c:v>42040</c:v>
                </c:pt>
                <c:pt idx="2320" formatCode="yyyy\-mm\-dd">
                  <c:v>42041</c:v>
                </c:pt>
                <c:pt idx="2321" formatCode="yyyy\-mm\-dd">
                  <c:v>42042</c:v>
                </c:pt>
                <c:pt idx="2322" formatCode="yyyy\-mm\-dd">
                  <c:v>42043</c:v>
                </c:pt>
                <c:pt idx="2323" formatCode="yyyy\-mm\-dd">
                  <c:v>42044</c:v>
                </c:pt>
                <c:pt idx="2324" formatCode="yyyy\-mm\-dd">
                  <c:v>42045</c:v>
                </c:pt>
                <c:pt idx="2325" formatCode="yyyy\-mm\-dd">
                  <c:v>42046</c:v>
                </c:pt>
                <c:pt idx="2326" formatCode="yyyy\-mm\-dd">
                  <c:v>42047</c:v>
                </c:pt>
                <c:pt idx="2327" formatCode="yyyy\-mm\-dd">
                  <c:v>42048</c:v>
                </c:pt>
                <c:pt idx="2328" formatCode="yyyy\-mm\-dd">
                  <c:v>42049</c:v>
                </c:pt>
                <c:pt idx="2329" formatCode="yyyy\-mm\-dd">
                  <c:v>42050</c:v>
                </c:pt>
                <c:pt idx="2330" formatCode="yyyy\-mm\-dd">
                  <c:v>42051</c:v>
                </c:pt>
                <c:pt idx="2331" formatCode="yyyy\-mm\-dd">
                  <c:v>42052</c:v>
                </c:pt>
                <c:pt idx="2332" formatCode="yyyy\-mm\-dd">
                  <c:v>42053</c:v>
                </c:pt>
                <c:pt idx="2333" formatCode="yyyy\-mm\-dd">
                  <c:v>42054</c:v>
                </c:pt>
                <c:pt idx="2334" formatCode="yyyy\-mm\-dd">
                  <c:v>42055</c:v>
                </c:pt>
                <c:pt idx="2335" formatCode="yyyy\-mm\-dd">
                  <c:v>42056</c:v>
                </c:pt>
                <c:pt idx="2336" formatCode="yyyy\-mm\-dd">
                  <c:v>42057</c:v>
                </c:pt>
                <c:pt idx="2337" formatCode="yyyy\-mm\-dd">
                  <c:v>42058</c:v>
                </c:pt>
                <c:pt idx="2338" formatCode="yyyy\-mm\-dd">
                  <c:v>42059</c:v>
                </c:pt>
                <c:pt idx="2339" formatCode="yyyy\-mm\-dd">
                  <c:v>42060</c:v>
                </c:pt>
                <c:pt idx="2340" formatCode="yyyy\-mm\-dd">
                  <c:v>42061</c:v>
                </c:pt>
                <c:pt idx="2341" formatCode="yyyy\-mm\-dd">
                  <c:v>42062</c:v>
                </c:pt>
                <c:pt idx="2342" formatCode="yyyy\-mm\-dd">
                  <c:v>42063</c:v>
                </c:pt>
                <c:pt idx="2343" formatCode="yyyy\-mm\-dd">
                  <c:v>42064</c:v>
                </c:pt>
                <c:pt idx="2344" formatCode="yyyy\-mm\-dd">
                  <c:v>42065</c:v>
                </c:pt>
                <c:pt idx="2345" formatCode="yyyy\-mm\-dd">
                  <c:v>42066</c:v>
                </c:pt>
                <c:pt idx="2346" formatCode="yyyy\-mm\-dd">
                  <c:v>42067</c:v>
                </c:pt>
                <c:pt idx="2347" formatCode="yyyy\-mm\-dd">
                  <c:v>42068</c:v>
                </c:pt>
                <c:pt idx="2348" formatCode="yyyy\-mm\-dd">
                  <c:v>42069</c:v>
                </c:pt>
                <c:pt idx="2349" formatCode="yyyy\-mm\-dd">
                  <c:v>42070</c:v>
                </c:pt>
                <c:pt idx="2350" formatCode="yyyy\-mm\-dd">
                  <c:v>42071</c:v>
                </c:pt>
                <c:pt idx="2351" formatCode="yyyy\-mm\-dd">
                  <c:v>42072</c:v>
                </c:pt>
                <c:pt idx="2352" formatCode="yyyy\-mm\-dd">
                  <c:v>42073</c:v>
                </c:pt>
                <c:pt idx="2353" formatCode="yyyy\-mm\-dd">
                  <c:v>42074</c:v>
                </c:pt>
                <c:pt idx="2354" formatCode="yyyy\-mm\-dd">
                  <c:v>42075</c:v>
                </c:pt>
                <c:pt idx="2355" formatCode="yyyy\-mm\-dd">
                  <c:v>42076</c:v>
                </c:pt>
                <c:pt idx="2356" formatCode="yyyy\-mm\-dd">
                  <c:v>42077</c:v>
                </c:pt>
                <c:pt idx="2357" formatCode="yyyy\-mm\-dd">
                  <c:v>42078</c:v>
                </c:pt>
                <c:pt idx="2358" formatCode="yyyy\-mm\-dd">
                  <c:v>42079</c:v>
                </c:pt>
                <c:pt idx="2359" formatCode="yyyy\-mm\-dd">
                  <c:v>42080</c:v>
                </c:pt>
                <c:pt idx="2360" formatCode="yyyy\-mm\-dd">
                  <c:v>42081</c:v>
                </c:pt>
                <c:pt idx="2361" formatCode="yyyy\-mm\-dd">
                  <c:v>42082</c:v>
                </c:pt>
                <c:pt idx="2362" formatCode="yyyy\-mm\-dd">
                  <c:v>42083</c:v>
                </c:pt>
                <c:pt idx="2363" formatCode="yyyy\-mm\-dd">
                  <c:v>42084</c:v>
                </c:pt>
                <c:pt idx="2364" formatCode="yyyy\-mm\-dd">
                  <c:v>42085</c:v>
                </c:pt>
                <c:pt idx="2365" formatCode="yyyy\-mm\-dd">
                  <c:v>42086</c:v>
                </c:pt>
                <c:pt idx="2366" formatCode="yyyy\-mm\-dd">
                  <c:v>42087</c:v>
                </c:pt>
                <c:pt idx="2367" formatCode="yyyy\-mm\-dd">
                  <c:v>42088</c:v>
                </c:pt>
                <c:pt idx="2368" formatCode="yyyy\-mm\-dd">
                  <c:v>42089</c:v>
                </c:pt>
                <c:pt idx="2369" formatCode="yyyy\-mm\-dd">
                  <c:v>42090</c:v>
                </c:pt>
                <c:pt idx="2370" formatCode="yyyy\-mm\-dd">
                  <c:v>42091</c:v>
                </c:pt>
                <c:pt idx="2371" formatCode="yyyy\-mm\-dd">
                  <c:v>42092</c:v>
                </c:pt>
                <c:pt idx="2372" formatCode="yyyy\-mm\-dd">
                  <c:v>42093</c:v>
                </c:pt>
                <c:pt idx="2373" formatCode="yyyy\-mm\-dd">
                  <c:v>42094</c:v>
                </c:pt>
                <c:pt idx="2374" formatCode="yyyy\-mm\-dd">
                  <c:v>42095</c:v>
                </c:pt>
                <c:pt idx="2375" formatCode="yyyy\-mm\-dd">
                  <c:v>42096</c:v>
                </c:pt>
                <c:pt idx="2376" formatCode="yyyy\-mm\-dd">
                  <c:v>42097</c:v>
                </c:pt>
                <c:pt idx="2377" formatCode="yyyy\-mm\-dd">
                  <c:v>42098</c:v>
                </c:pt>
                <c:pt idx="2378" formatCode="yyyy\-mm\-dd">
                  <c:v>42099</c:v>
                </c:pt>
                <c:pt idx="2379" formatCode="yyyy\-mm\-dd">
                  <c:v>42100</c:v>
                </c:pt>
                <c:pt idx="2380" formatCode="yyyy\-mm\-dd">
                  <c:v>42101</c:v>
                </c:pt>
                <c:pt idx="2381" formatCode="yyyy\-mm\-dd">
                  <c:v>42102</c:v>
                </c:pt>
                <c:pt idx="2382" formatCode="yyyy\-mm\-dd">
                  <c:v>42103</c:v>
                </c:pt>
                <c:pt idx="2383" formatCode="yyyy\-mm\-dd">
                  <c:v>42104</c:v>
                </c:pt>
                <c:pt idx="2384" formatCode="yyyy\-mm\-dd">
                  <c:v>42105</c:v>
                </c:pt>
                <c:pt idx="2385" formatCode="yyyy\-mm\-dd">
                  <c:v>42106</c:v>
                </c:pt>
                <c:pt idx="2386" formatCode="yyyy\-mm\-dd">
                  <c:v>42107</c:v>
                </c:pt>
                <c:pt idx="2387" formatCode="yyyy\-mm\-dd">
                  <c:v>42108</c:v>
                </c:pt>
                <c:pt idx="2388" formatCode="yyyy\-mm\-dd">
                  <c:v>42109</c:v>
                </c:pt>
                <c:pt idx="2389" formatCode="yyyy\-mm\-dd">
                  <c:v>42110</c:v>
                </c:pt>
                <c:pt idx="2390" formatCode="yyyy\-mm\-dd">
                  <c:v>42111</c:v>
                </c:pt>
                <c:pt idx="2391" formatCode="yyyy\-mm\-dd">
                  <c:v>42112</c:v>
                </c:pt>
                <c:pt idx="2392" formatCode="yyyy\-mm\-dd">
                  <c:v>42113</c:v>
                </c:pt>
                <c:pt idx="2393" formatCode="yyyy\-mm\-dd">
                  <c:v>42114</c:v>
                </c:pt>
                <c:pt idx="2394" formatCode="yyyy\-mm\-dd">
                  <c:v>42115</c:v>
                </c:pt>
                <c:pt idx="2395" formatCode="yyyy\-mm\-dd">
                  <c:v>42116</c:v>
                </c:pt>
                <c:pt idx="2396" formatCode="yyyy\-mm\-dd">
                  <c:v>42117</c:v>
                </c:pt>
                <c:pt idx="2397" formatCode="yyyy\-mm\-dd">
                  <c:v>42118</c:v>
                </c:pt>
                <c:pt idx="2398" formatCode="yyyy\-mm\-dd">
                  <c:v>42119</c:v>
                </c:pt>
                <c:pt idx="2399" formatCode="yyyy\-mm\-dd">
                  <c:v>42120</c:v>
                </c:pt>
                <c:pt idx="2400" formatCode="yyyy\-mm\-dd">
                  <c:v>42121</c:v>
                </c:pt>
                <c:pt idx="2401" formatCode="yyyy\-mm\-dd">
                  <c:v>42122</c:v>
                </c:pt>
                <c:pt idx="2402" formatCode="yyyy\-mm\-dd">
                  <c:v>42123</c:v>
                </c:pt>
                <c:pt idx="2403" formatCode="yyyy\-mm\-dd">
                  <c:v>42124</c:v>
                </c:pt>
                <c:pt idx="2404" formatCode="yyyy\-mm\-dd">
                  <c:v>42125</c:v>
                </c:pt>
                <c:pt idx="2405" formatCode="yyyy\-mm\-dd">
                  <c:v>42126</c:v>
                </c:pt>
                <c:pt idx="2406" formatCode="yyyy\-mm\-dd">
                  <c:v>42127</c:v>
                </c:pt>
                <c:pt idx="2407" formatCode="yyyy\-mm\-dd">
                  <c:v>42128</c:v>
                </c:pt>
                <c:pt idx="2408" formatCode="yyyy\-mm\-dd">
                  <c:v>42129</c:v>
                </c:pt>
                <c:pt idx="2409" formatCode="yyyy\-mm\-dd">
                  <c:v>42130</c:v>
                </c:pt>
                <c:pt idx="2410" formatCode="yyyy\-mm\-dd">
                  <c:v>42131</c:v>
                </c:pt>
                <c:pt idx="2411" formatCode="yyyy\-mm\-dd">
                  <c:v>42132</c:v>
                </c:pt>
                <c:pt idx="2412" formatCode="yyyy\-mm\-dd">
                  <c:v>42133</c:v>
                </c:pt>
                <c:pt idx="2413" formatCode="yyyy\-mm\-dd">
                  <c:v>42134</c:v>
                </c:pt>
                <c:pt idx="2414" formatCode="yyyy\-mm\-dd">
                  <c:v>42135</c:v>
                </c:pt>
                <c:pt idx="2415" formatCode="yyyy\-mm\-dd">
                  <c:v>42136</c:v>
                </c:pt>
                <c:pt idx="2416" formatCode="yyyy\-mm\-dd">
                  <c:v>42137</c:v>
                </c:pt>
                <c:pt idx="2417" formatCode="yyyy\-mm\-dd">
                  <c:v>42138</c:v>
                </c:pt>
                <c:pt idx="2418" formatCode="yyyy\-mm\-dd">
                  <c:v>42139</c:v>
                </c:pt>
                <c:pt idx="2419" formatCode="yyyy\-mm\-dd">
                  <c:v>42140</c:v>
                </c:pt>
                <c:pt idx="2420" formatCode="yyyy\-mm\-dd">
                  <c:v>42141</c:v>
                </c:pt>
                <c:pt idx="2421" formatCode="yyyy\-mm\-dd">
                  <c:v>42142</c:v>
                </c:pt>
                <c:pt idx="2422" formatCode="yyyy\-mm\-dd">
                  <c:v>42143</c:v>
                </c:pt>
                <c:pt idx="2423" formatCode="yyyy\-mm\-dd">
                  <c:v>42144</c:v>
                </c:pt>
                <c:pt idx="2424" formatCode="yyyy\-mm\-dd">
                  <c:v>42145</c:v>
                </c:pt>
                <c:pt idx="2425" formatCode="yyyy\-mm\-dd">
                  <c:v>42146</c:v>
                </c:pt>
                <c:pt idx="2426" formatCode="yyyy\-mm\-dd">
                  <c:v>42147</c:v>
                </c:pt>
                <c:pt idx="2427" formatCode="yyyy\-mm\-dd">
                  <c:v>42148</c:v>
                </c:pt>
                <c:pt idx="2428" formatCode="yyyy\-mm\-dd">
                  <c:v>42149</c:v>
                </c:pt>
                <c:pt idx="2429" formatCode="yyyy\-mm\-dd">
                  <c:v>42150</c:v>
                </c:pt>
                <c:pt idx="2430" formatCode="yyyy\-mm\-dd">
                  <c:v>42151</c:v>
                </c:pt>
                <c:pt idx="2431" formatCode="yyyy\-mm\-dd">
                  <c:v>42152</c:v>
                </c:pt>
                <c:pt idx="2432" formatCode="yyyy\-mm\-dd">
                  <c:v>42153</c:v>
                </c:pt>
                <c:pt idx="2433" formatCode="yyyy\-mm\-dd">
                  <c:v>42154</c:v>
                </c:pt>
                <c:pt idx="2434" formatCode="yyyy\-mm\-dd">
                  <c:v>42155</c:v>
                </c:pt>
                <c:pt idx="2435" formatCode="yyyy\-mm\-dd">
                  <c:v>42156</c:v>
                </c:pt>
                <c:pt idx="2436" formatCode="yyyy\-mm\-dd">
                  <c:v>42157</c:v>
                </c:pt>
                <c:pt idx="2437" formatCode="yyyy\-mm\-dd">
                  <c:v>42158</c:v>
                </c:pt>
                <c:pt idx="2438" formatCode="yyyy\-mm\-dd">
                  <c:v>42159</c:v>
                </c:pt>
                <c:pt idx="2439" formatCode="yyyy\-mm\-dd">
                  <c:v>42160</c:v>
                </c:pt>
                <c:pt idx="2440" formatCode="yyyy\-mm\-dd">
                  <c:v>42161</c:v>
                </c:pt>
                <c:pt idx="2441" formatCode="yyyy\-mm\-dd">
                  <c:v>42162</c:v>
                </c:pt>
                <c:pt idx="2442" formatCode="yyyy\-mm\-dd">
                  <c:v>42163</c:v>
                </c:pt>
                <c:pt idx="2443" formatCode="yyyy\-mm\-dd">
                  <c:v>42164</c:v>
                </c:pt>
                <c:pt idx="2444" formatCode="yyyy\-mm\-dd">
                  <c:v>42165</c:v>
                </c:pt>
                <c:pt idx="2445" formatCode="yyyy\-mm\-dd">
                  <c:v>42166</c:v>
                </c:pt>
                <c:pt idx="2446" formatCode="yyyy\-mm\-dd">
                  <c:v>42167</c:v>
                </c:pt>
                <c:pt idx="2447" formatCode="yyyy\-mm\-dd">
                  <c:v>42168</c:v>
                </c:pt>
                <c:pt idx="2448" formatCode="yyyy\-mm\-dd">
                  <c:v>42169</c:v>
                </c:pt>
                <c:pt idx="2449" formatCode="yyyy\-mm\-dd">
                  <c:v>42170</c:v>
                </c:pt>
                <c:pt idx="2450" formatCode="yyyy\-mm\-dd">
                  <c:v>42171</c:v>
                </c:pt>
                <c:pt idx="2451" formatCode="yyyy\-mm\-dd">
                  <c:v>42172</c:v>
                </c:pt>
                <c:pt idx="2452" formatCode="yyyy\-mm\-dd">
                  <c:v>42173</c:v>
                </c:pt>
                <c:pt idx="2453" formatCode="yyyy\-mm\-dd">
                  <c:v>42174</c:v>
                </c:pt>
                <c:pt idx="2454" formatCode="yyyy\-mm\-dd">
                  <c:v>42175</c:v>
                </c:pt>
                <c:pt idx="2455" formatCode="yyyy\-mm\-dd">
                  <c:v>42176</c:v>
                </c:pt>
                <c:pt idx="2456" formatCode="yyyy\-mm\-dd">
                  <c:v>42177</c:v>
                </c:pt>
                <c:pt idx="2457" formatCode="yyyy\-mm\-dd">
                  <c:v>42178</c:v>
                </c:pt>
                <c:pt idx="2458" formatCode="yyyy\-mm\-dd">
                  <c:v>42179</c:v>
                </c:pt>
                <c:pt idx="2459" formatCode="yyyy\-mm\-dd">
                  <c:v>42180</c:v>
                </c:pt>
                <c:pt idx="2460" formatCode="yyyy\-mm\-dd">
                  <c:v>42181</c:v>
                </c:pt>
                <c:pt idx="2461" formatCode="yyyy\-mm\-dd">
                  <c:v>42182</c:v>
                </c:pt>
                <c:pt idx="2462" formatCode="yyyy\-mm\-dd">
                  <c:v>42183</c:v>
                </c:pt>
                <c:pt idx="2463" formatCode="yyyy\-mm\-dd">
                  <c:v>42184</c:v>
                </c:pt>
                <c:pt idx="2464" formatCode="yyyy\-mm\-dd">
                  <c:v>42185</c:v>
                </c:pt>
                <c:pt idx="2465" formatCode="yyyy\-mm\-dd">
                  <c:v>42186</c:v>
                </c:pt>
                <c:pt idx="2466" formatCode="yyyy\-mm\-dd">
                  <c:v>42187</c:v>
                </c:pt>
                <c:pt idx="2467" formatCode="yyyy\-mm\-dd">
                  <c:v>42188</c:v>
                </c:pt>
                <c:pt idx="2468" formatCode="yyyy\-mm\-dd">
                  <c:v>42189</c:v>
                </c:pt>
                <c:pt idx="2469" formatCode="yyyy\-mm\-dd">
                  <c:v>42190</c:v>
                </c:pt>
                <c:pt idx="2470" formatCode="yyyy\-mm\-dd">
                  <c:v>42191</c:v>
                </c:pt>
                <c:pt idx="2471" formatCode="yyyy\-mm\-dd">
                  <c:v>42192</c:v>
                </c:pt>
                <c:pt idx="2472" formatCode="yyyy\-mm\-dd">
                  <c:v>42193</c:v>
                </c:pt>
                <c:pt idx="2473" formatCode="yyyy\-mm\-dd">
                  <c:v>42194</c:v>
                </c:pt>
                <c:pt idx="2474" formatCode="yyyy\-mm\-dd">
                  <c:v>42195</c:v>
                </c:pt>
                <c:pt idx="2475" formatCode="yyyy\-mm\-dd">
                  <c:v>42196</c:v>
                </c:pt>
                <c:pt idx="2476" formatCode="yyyy\-mm\-dd">
                  <c:v>42197</c:v>
                </c:pt>
                <c:pt idx="2477" formatCode="yyyy\-mm\-dd">
                  <c:v>42198</c:v>
                </c:pt>
                <c:pt idx="2478" formatCode="yyyy\-mm\-dd">
                  <c:v>42199</c:v>
                </c:pt>
                <c:pt idx="2479" formatCode="yyyy\-mm\-dd">
                  <c:v>42200</c:v>
                </c:pt>
                <c:pt idx="2480" formatCode="yyyy\-mm\-dd">
                  <c:v>42201</c:v>
                </c:pt>
                <c:pt idx="2481" formatCode="yyyy\-mm\-dd">
                  <c:v>42202</c:v>
                </c:pt>
                <c:pt idx="2482" formatCode="yyyy\-mm\-dd">
                  <c:v>42203</c:v>
                </c:pt>
                <c:pt idx="2483" formatCode="yyyy\-mm\-dd">
                  <c:v>42204</c:v>
                </c:pt>
                <c:pt idx="2484" formatCode="yyyy\-mm\-dd">
                  <c:v>42205</c:v>
                </c:pt>
                <c:pt idx="2485" formatCode="yyyy\-mm\-dd">
                  <c:v>42206</c:v>
                </c:pt>
                <c:pt idx="2486" formatCode="yyyy\-mm\-dd">
                  <c:v>42207</c:v>
                </c:pt>
                <c:pt idx="2487" formatCode="yyyy\-mm\-dd">
                  <c:v>42208</c:v>
                </c:pt>
                <c:pt idx="2488" formatCode="yyyy\-mm\-dd">
                  <c:v>42209</c:v>
                </c:pt>
                <c:pt idx="2489" formatCode="yyyy\-mm\-dd">
                  <c:v>42210</c:v>
                </c:pt>
                <c:pt idx="2490" formatCode="yyyy\-mm\-dd">
                  <c:v>42211</c:v>
                </c:pt>
                <c:pt idx="2491" formatCode="yyyy\-mm\-dd">
                  <c:v>42212</c:v>
                </c:pt>
                <c:pt idx="2492" formatCode="yyyy\-mm\-dd">
                  <c:v>42213</c:v>
                </c:pt>
                <c:pt idx="2493" formatCode="yyyy\-mm\-dd">
                  <c:v>42214</c:v>
                </c:pt>
                <c:pt idx="2494" formatCode="yyyy\-mm\-dd">
                  <c:v>42215</c:v>
                </c:pt>
                <c:pt idx="2495" formatCode="yyyy\-mm\-dd">
                  <c:v>42216</c:v>
                </c:pt>
                <c:pt idx="2496" formatCode="yyyy\-mm\-dd">
                  <c:v>42217</c:v>
                </c:pt>
                <c:pt idx="2497" formatCode="yyyy\-mm\-dd">
                  <c:v>42218</c:v>
                </c:pt>
                <c:pt idx="2498" formatCode="yyyy\-mm\-dd">
                  <c:v>42219</c:v>
                </c:pt>
                <c:pt idx="2499" formatCode="yyyy\-mm\-dd">
                  <c:v>42220</c:v>
                </c:pt>
                <c:pt idx="2500" formatCode="yyyy\-mm\-dd">
                  <c:v>42221</c:v>
                </c:pt>
                <c:pt idx="2501" formatCode="yyyy\-mm\-dd">
                  <c:v>42222</c:v>
                </c:pt>
                <c:pt idx="2502" formatCode="yyyy\-mm\-dd">
                  <c:v>42223</c:v>
                </c:pt>
                <c:pt idx="2503" formatCode="yyyy\-mm\-dd">
                  <c:v>42224</c:v>
                </c:pt>
                <c:pt idx="2504" formatCode="yyyy\-mm\-dd">
                  <c:v>42225</c:v>
                </c:pt>
                <c:pt idx="2505" formatCode="yyyy\-mm\-dd">
                  <c:v>42226</c:v>
                </c:pt>
                <c:pt idx="2506" formatCode="yyyy\-mm\-dd">
                  <c:v>42227</c:v>
                </c:pt>
                <c:pt idx="2507" formatCode="yyyy\-mm\-dd">
                  <c:v>42228</c:v>
                </c:pt>
                <c:pt idx="2508" formatCode="yyyy\-mm\-dd">
                  <c:v>42229</c:v>
                </c:pt>
                <c:pt idx="2509" formatCode="yyyy\-mm\-dd">
                  <c:v>42230</c:v>
                </c:pt>
                <c:pt idx="2510" formatCode="yyyy\-mm\-dd">
                  <c:v>42231</c:v>
                </c:pt>
                <c:pt idx="2511" formatCode="yyyy\-mm\-dd">
                  <c:v>42232</c:v>
                </c:pt>
                <c:pt idx="2512" formatCode="yyyy\-mm\-dd">
                  <c:v>42233</c:v>
                </c:pt>
                <c:pt idx="2513" formatCode="yyyy\-mm\-dd">
                  <c:v>42234</c:v>
                </c:pt>
                <c:pt idx="2514" formatCode="yyyy\-mm\-dd">
                  <c:v>42235</c:v>
                </c:pt>
                <c:pt idx="2515" formatCode="yyyy\-mm\-dd">
                  <c:v>42236</c:v>
                </c:pt>
                <c:pt idx="2516" formatCode="yyyy\-mm\-dd">
                  <c:v>42237</c:v>
                </c:pt>
                <c:pt idx="2517" formatCode="yyyy\-mm\-dd">
                  <c:v>42238</c:v>
                </c:pt>
                <c:pt idx="2518" formatCode="yyyy\-mm\-dd">
                  <c:v>42239</c:v>
                </c:pt>
                <c:pt idx="2519" formatCode="yyyy\-mm\-dd">
                  <c:v>42240</c:v>
                </c:pt>
                <c:pt idx="2520" formatCode="yyyy\-mm\-dd">
                  <c:v>42241</c:v>
                </c:pt>
                <c:pt idx="2521" formatCode="yyyy\-mm\-dd">
                  <c:v>42242</c:v>
                </c:pt>
                <c:pt idx="2522" formatCode="yyyy\-mm\-dd">
                  <c:v>42243</c:v>
                </c:pt>
                <c:pt idx="2523" formatCode="yyyy\-mm\-dd">
                  <c:v>42244</c:v>
                </c:pt>
                <c:pt idx="2524" formatCode="yyyy\-mm\-dd">
                  <c:v>42245</c:v>
                </c:pt>
                <c:pt idx="2525" formatCode="yyyy\-mm\-dd">
                  <c:v>42246</c:v>
                </c:pt>
                <c:pt idx="2526" formatCode="yyyy\-mm\-dd">
                  <c:v>42247</c:v>
                </c:pt>
                <c:pt idx="2527" formatCode="yyyy\-mm\-dd">
                  <c:v>42248</c:v>
                </c:pt>
                <c:pt idx="2528" formatCode="yyyy\-mm\-dd">
                  <c:v>42249</c:v>
                </c:pt>
                <c:pt idx="2529" formatCode="yyyy\-mm\-dd">
                  <c:v>42250</c:v>
                </c:pt>
                <c:pt idx="2530" formatCode="yyyy\-mm\-dd">
                  <c:v>42251</c:v>
                </c:pt>
                <c:pt idx="2531" formatCode="yyyy\-mm\-dd">
                  <c:v>42252</c:v>
                </c:pt>
                <c:pt idx="2532" formatCode="yyyy\-mm\-dd">
                  <c:v>42253</c:v>
                </c:pt>
                <c:pt idx="2533" formatCode="yyyy\-mm\-dd">
                  <c:v>42254</c:v>
                </c:pt>
                <c:pt idx="2534" formatCode="yyyy\-mm\-dd">
                  <c:v>42255</c:v>
                </c:pt>
                <c:pt idx="2535" formatCode="yyyy\-mm\-dd">
                  <c:v>42256</c:v>
                </c:pt>
                <c:pt idx="2536" formatCode="yyyy\-mm\-dd">
                  <c:v>42257</c:v>
                </c:pt>
                <c:pt idx="2537" formatCode="yyyy\-mm\-dd">
                  <c:v>42258</c:v>
                </c:pt>
                <c:pt idx="2538" formatCode="yyyy\-mm\-dd">
                  <c:v>42259</c:v>
                </c:pt>
                <c:pt idx="2539" formatCode="yyyy\-mm\-dd">
                  <c:v>42260</c:v>
                </c:pt>
                <c:pt idx="2540" formatCode="yyyy\-mm\-dd">
                  <c:v>42261</c:v>
                </c:pt>
                <c:pt idx="2541" formatCode="yyyy\-mm\-dd">
                  <c:v>42262</c:v>
                </c:pt>
                <c:pt idx="2542" formatCode="yyyy\-mm\-dd">
                  <c:v>42263</c:v>
                </c:pt>
                <c:pt idx="2543" formatCode="yyyy\-mm\-dd">
                  <c:v>42264</c:v>
                </c:pt>
                <c:pt idx="2544" formatCode="yyyy\-mm\-dd">
                  <c:v>42265</c:v>
                </c:pt>
                <c:pt idx="2545" formatCode="yyyy\-mm\-dd">
                  <c:v>42266</c:v>
                </c:pt>
                <c:pt idx="2546" formatCode="yyyy\-mm\-dd">
                  <c:v>42267</c:v>
                </c:pt>
                <c:pt idx="2547" formatCode="yyyy\-mm\-dd">
                  <c:v>42268</c:v>
                </c:pt>
                <c:pt idx="2548" formatCode="yyyy\-mm\-dd">
                  <c:v>42269</c:v>
                </c:pt>
                <c:pt idx="2549" formatCode="yyyy\-mm\-dd">
                  <c:v>42270</c:v>
                </c:pt>
                <c:pt idx="2550" formatCode="yyyy\-mm\-dd">
                  <c:v>42271</c:v>
                </c:pt>
                <c:pt idx="2551" formatCode="yyyy\-mm\-dd">
                  <c:v>42272</c:v>
                </c:pt>
                <c:pt idx="2552" formatCode="yyyy\-mm\-dd">
                  <c:v>42273</c:v>
                </c:pt>
                <c:pt idx="2553" formatCode="yyyy\-mm\-dd">
                  <c:v>42274</c:v>
                </c:pt>
                <c:pt idx="2554" formatCode="yyyy\-mm\-dd">
                  <c:v>42275</c:v>
                </c:pt>
                <c:pt idx="2555" formatCode="yyyy\-mm\-dd">
                  <c:v>42276</c:v>
                </c:pt>
                <c:pt idx="2556" formatCode="yyyy\-mm\-dd">
                  <c:v>42277</c:v>
                </c:pt>
                <c:pt idx="2557" formatCode="yyyy\-mm\-dd">
                  <c:v>42278</c:v>
                </c:pt>
                <c:pt idx="2558" formatCode="yyyy\-mm\-dd">
                  <c:v>42279</c:v>
                </c:pt>
                <c:pt idx="2559" formatCode="yyyy\-mm\-dd">
                  <c:v>42280</c:v>
                </c:pt>
                <c:pt idx="2560" formatCode="yyyy\-mm\-dd">
                  <c:v>42281</c:v>
                </c:pt>
                <c:pt idx="2561" formatCode="yyyy\-mm\-dd">
                  <c:v>42282</c:v>
                </c:pt>
                <c:pt idx="2562" formatCode="yyyy\-mm\-dd">
                  <c:v>42283</c:v>
                </c:pt>
                <c:pt idx="2563" formatCode="yyyy\-mm\-dd">
                  <c:v>42284</c:v>
                </c:pt>
                <c:pt idx="2564" formatCode="yyyy\-mm\-dd">
                  <c:v>42285</c:v>
                </c:pt>
                <c:pt idx="2565" formatCode="yyyy\-mm\-dd">
                  <c:v>42286</c:v>
                </c:pt>
                <c:pt idx="2566" formatCode="yyyy\-mm\-dd">
                  <c:v>42287</c:v>
                </c:pt>
                <c:pt idx="2567" formatCode="yyyy\-mm\-dd">
                  <c:v>42288</c:v>
                </c:pt>
                <c:pt idx="2568" formatCode="yyyy\-mm\-dd">
                  <c:v>42289</c:v>
                </c:pt>
                <c:pt idx="2569" formatCode="yyyy\-mm\-dd">
                  <c:v>42290</c:v>
                </c:pt>
                <c:pt idx="2570" formatCode="yyyy\-mm\-dd">
                  <c:v>42291</c:v>
                </c:pt>
                <c:pt idx="2571" formatCode="yyyy\-mm\-dd">
                  <c:v>42292</c:v>
                </c:pt>
                <c:pt idx="2572" formatCode="yyyy\-mm\-dd">
                  <c:v>42293</c:v>
                </c:pt>
                <c:pt idx="2573" formatCode="yyyy\-mm\-dd">
                  <c:v>42294</c:v>
                </c:pt>
                <c:pt idx="2574" formatCode="yyyy\-mm\-dd">
                  <c:v>42295</c:v>
                </c:pt>
                <c:pt idx="2575" formatCode="yyyy\-mm\-dd">
                  <c:v>42296</c:v>
                </c:pt>
                <c:pt idx="2576" formatCode="yyyy\-mm\-dd">
                  <c:v>42297</c:v>
                </c:pt>
                <c:pt idx="2577" formatCode="yyyy\-mm\-dd">
                  <c:v>42298</c:v>
                </c:pt>
                <c:pt idx="2578" formatCode="yyyy\-mm\-dd">
                  <c:v>42299</c:v>
                </c:pt>
                <c:pt idx="2579" formatCode="yyyy\-mm\-dd">
                  <c:v>42300</c:v>
                </c:pt>
                <c:pt idx="2580" formatCode="yyyy\-mm\-dd">
                  <c:v>42301</c:v>
                </c:pt>
                <c:pt idx="2581" formatCode="yyyy\-mm\-dd">
                  <c:v>42302</c:v>
                </c:pt>
                <c:pt idx="2582" formatCode="yyyy\-mm\-dd">
                  <c:v>42303</c:v>
                </c:pt>
                <c:pt idx="2583" formatCode="yyyy\-mm\-dd">
                  <c:v>42304</c:v>
                </c:pt>
                <c:pt idx="2584" formatCode="yyyy\-mm\-dd">
                  <c:v>42305</c:v>
                </c:pt>
                <c:pt idx="2585" formatCode="yyyy\-mm\-dd">
                  <c:v>42306</c:v>
                </c:pt>
                <c:pt idx="2586" formatCode="yyyy\-mm\-dd">
                  <c:v>42307</c:v>
                </c:pt>
                <c:pt idx="2587" formatCode="yyyy\-mm\-dd">
                  <c:v>42308</c:v>
                </c:pt>
                <c:pt idx="2588" formatCode="yyyy\-mm\-dd">
                  <c:v>42309</c:v>
                </c:pt>
                <c:pt idx="2589" formatCode="yyyy\-mm\-dd">
                  <c:v>42310</c:v>
                </c:pt>
                <c:pt idx="2590" formatCode="yyyy\-mm\-dd">
                  <c:v>42311</c:v>
                </c:pt>
                <c:pt idx="2591" formatCode="yyyy\-mm\-dd">
                  <c:v>42312</c:v>
                </c:pt>
                <c:pt idx="2592" formatCode="yyyy\-mm\-dd">
                  <c:v>42313</c:v>
                </c:pt>
                <c:pt idx="2593" formatCode="yyyy\-mm\-dd">
                  <c:v>42314</c:v>
                </c:pt>
                <c:pt idx="2594" formatCode="yyyy\-mm\-dd">
                  <c:v>42315</c:v>
                </c:pt>
                <c:pt idx="2595" formatCode="yyyy\-mm\-dd">
                  <c:v>42316</c:v>
                </c:pt>
                <c:pt idx="2596" formatCode="yyyy\-mm\-dd">
                  <c:v>42317</c:v>
                </c:pt>
                <c:pt idx="2597" formatCode="yyyy\-mm\-dd">
                  <c:v>42318</c:v>
                </c:pt>
                <c:pt idx="2598" formatCode="yyyy\-mm\-dd">
                  <c:v>42319</c:v>
                </c:pt>
                <c:pt idx="2599" formatCode="yyyy\-mm\-dd">
                  <c:v>42320</c:v>
                </c:pt>
                <c:pt idx="2600" formatCode="yyyy\-mm\-dd">
                  <c:v>42321</c:v>
                </c:pt>
                <c:pt idx="2601" formatCode="yyyy\-mm\-dd">
                  <c:v>42322</c:v>
                </c:pt>
                <c:pt idx="2602" formatCode="yyyy\-mm\-dd">
                  <c:v>42323</c:v>
                </c:pt>
                <c:pt idx="2603" formatCode="yyyy\-mm\-dd">
                  <c:v>42324</c:v>
                </c:pt>
                <c:pt idx="2604" formatCode="yyyy\-mm\-dd">
                  <c:v>42325</c:v>
                </c:pt>
                <c:pt idx="2605" formatCode="yyyy\-mm\-dd">
                  <c:v>42326</c:v>
                </c:pt>
                <c:pt idx="2606" formatCode="yyyy\-mm\-dd">
                  <c:v>42327</c:v>
                </c:pt>
                <c:pt idx="2607" formatCode="yyyy\-mm\-dd">
                  <c:v>42328</c:v>
                </c:pt>
                <c:pt idx="2608" formatCode="yyyy\-mm\-dd">
                  <c:v>42329</c:v>
                </c:pt>
                <c:pt idx="2609" formatCode="yyyy\-mm\-dd">
                  <c:v>42330</c:v>
                </c:pt>
                <c:pt idx="2610" formatCode="yyyy\-mm\-dd">
                  <c:v>42331</c:v>
                </c:pt>
                <c:pt idx="2611" formatCode="yyyy\-mm\-dd">
                  <c:v>42332</c:v>
                </c:pt>
                <c:pt idx="2612" formatCode="yyyy\-mm\-dd">
                  <c:v>42333</c:v>
                </c:pt>
                <c:pt idx="2613" formatCode="yyyy\-mm\-dd">
                  <c:v>42334</c:v>
                </c:pt>
                <c:pt idx="2614" formatCode="yyyy\-mm\-dd">
                  <c:v>42335</c:v>
                </c:pt>
                <c:pt idx="2615" formatCode="yyyy\-mm\-dd">
                  <c:v>42336</c:v>
                </c:pt>
                <c:pt idx="2616" formatCode="yyyy\-mm\-dd">
                  <c:v>42337</c:v>
                </c:pt>
                <c:pt idx="2617" formatCode="yyyy\-mm\-dd">
                  <c:v>42338</c:v>
                </c:pt>
                <c:pt idx="2618" formatCode="yyyy\-mm\-dd">
                  <c:v>42339</c:v>
                </c:pt>
                <c:pt idx="2619" formatCode="yyyy\-mm\-dd">
                  <c:v>42340</c:v>
                </c:pt>
                <c:pt idx="2620" formatCode="yyyy\-mm\-dd">
                  <c:v>42341</c:v>
                </c:pt>
                <c:pt idx="2621" formatCode="yyyy\-mm\-dd">
                  <c:v>42342</c:v>
                </c:pt>
                <c:pt idx="2622" formatCode="yyyy\-mm\-dd">
                  <c:v>42343</c:v>
                </c:pt>
                <c:pt idx="2623" formatCode="yyyy\-mm\-dd">
                  <c:v>42344</c:v>
                </c:pt>
                <c:pt idx="2624" formatCode="yyyy\-mm\-dd">
                  <c:v>42345</c:v>
                </c:pt>
                <c:pt idx="2625" formatCode="yyyy\-mm\-dd">
                  <c:v>42346</c:v>
                </c:pt>
                <c:pt idx="2626" formatCode="yyyy\-mm\-dd">
                  <c:v>42347</c:v>
                </c:pt>
                <c:pt idx="2627" formatCode="yyyy\-mm\-dd">
                  <c:v>42348</c:v>
                </c:pt>
                <c:pt idx="2628" formatCode="yyyy\-mm\-dd">
                  <c:v>42349</c:v>
                </c:pt>
                <c:pt idx="2629" formatCode="yyyy\-mm\-dd">
                  <c:v>42350</c:v>
                </c:pt>
                <c:pt idx="2630" formatCode="yyyy\-mm\-dd">
                  <c:v>42351</c:v>
                </c:pt>
                <c:pt idx="2631" formatCode="yyyy\-mm\-dd">
                  <c:v>42352</c:v>
                </c:pt>
                <c:pt idx="2632" formatCode="yyyy\-mm\-dd">
                  <c:v>42353</c:v>
                </c:pt>
                <c:pt idx="2633" formatCode="yyyy\-mm\-dd">
                  <c:v>42354</c:v>
                </c:pt>
                <c:pt idx="2634" formatCode="yyyy\-mm\-dd">
                  <c:v>42355</c:v>
                </c:pt>
                <c:pt idx="2635" formatCode="yyyy\-mm\-dd">
                  <c:v>42356</c:v>
                </c:pt>
                <c:pt idx="2636" formatCode="yyyy\-mm\-dd">
                  <c:v>42357</c:v>
                </c:pt>
                <c:pt idx="2637" formatCode="yyyy\-mm\-dd">
                  <c:v>42358</c:v>
                </c:pt>
                <c:pt idx="2638" formatCode="yyyy\-mm\-dd">
                  <c:v>42359</c:v>
                </c:pt>
                <c:pt idx="2639" formatCode="yyyy\-mm\-dd">
                  <c:v>42360</c:v>
                </c:pt>
                <c:pt idx="2640" formatCode="yyyy\-mm\-dd">
                  <c:v>42361</c:v>
                </c:pt>
                <c:pt idx="2641" formatCode="yyyy\-mm\-dd">
                  <c:v>42362</c:v>
                </c:pt>
                <c:pt idx="2642" formatCode="yyyy\-mm\-dd">
                  <c:v>42363</c:v>
                </c:pt>
                <c:pt idx="2643" formatCode="yyyy\-mm\-dd">
                  <c:v>42364</c:v>
                </c:pt>
                <c:pt idx="2644" formatCode="yyyy\-mm\-dd">
                  <c:v>42365</c:v>
                </c:pt>
                <c:pt idx="2645" formatCode="yyyy\-mm\-dd">
                  <c:v>42366</c:v>
                </c:pt>
                <c:pt idx="2646" formatCode="yyyy\-mm\-dd">
                  <c:v>42367</c:v>
                </c:pt>
                <c:pt idx="2647" formatCode="yyyy\-mm\-dd">
                  <c:v>42368</c:v>
                </c:pt>
                <c:pt idx="2648" formatCode="yyyy\-mm\-dd">
                  <c:v>42369</c:v>
                </c:pt>
                <c:pt idx="2649" formatCode="yyyy\-mm\-dd">
                  <c:v>42370</c:v>
                </c:pt>
                <c:pt idx="2650" formatCode="yyyy\-mm\-dd">
                  <c:v>42371</c:v>
                </c:pt>
                <c:pt idx="2651" formatCode="yyyy\-mm\-dd">
                  <c:v>42372</c:v>
                </c:pt>
                <c:pt idx="2652" formatCode="yyyy\-mm\-dd">
                  <c:v>42373</c:v>
                </c:pt>
                <c:pt idx="2653" formatCode="yyyy\-mm\-dd">
                  <c:v>42374</c:v>
                </c:pt>
                <c:pt idx="2654" formatCode="yyyy\-mm\-dd">
                  <c:v>42375</c:v>
                </c:pt>
                <c:pt idx="2655" formatCode="yyyy\-mm\-dd">
                  <c:v>42376</c:v>
                </c:pt>
                <c:pt idx="2656" formatCode="yyyy\-mm\-dd">
                  <c:v>42377</c:v>
                </c:pt>
                <c:pt idx="2657" formatCode="yyyy\-mm\-dd">
                  <c:v>42378</c:v>
                </c:pt>
                <c:pt idx="2658" formatCode="yyyy\-mm\-dd">
                  <c:v>42379</c:v>
                </c:pt>
                <c:pt idx="2659" formatCode="yyyy\-mm\-dd">
                  <c:v>42380</c:v>
                </c:pt>
                <c:pt idx="2660" formatCode="yyyy\-mm\-dd">
                  <c:v>42381</c:v>
                </c:pt>
                <c:pt idx="2661" formatCode="yyyy\-mm\-dd">
                  <c:v>42382</c:v>
                </c:pt>
                <c:pt idx="2662" formatCode="yyyy\-mm\-dd">
                  <c:v>42383</c:v>
                </c:pt>
                <c:pt idx="2663" formatCode="yyyy\-mm\-dd">
                  <c:v>42384</c:v>
                </c:pt>
                <c:pt idx="2664" formatCode="yyyy\-mm\-dd">
                  <c:v>42385</c:v>
                </c:pt>
                <c:pt idx="2665" formatCode="yyyy\-mm\-dd">
                  <c:v>42386</c:v>
                </c:pt>
                <c:pt idx="2666" formatCode="yyyy\-mm\-dd">
                  <c:v>42387</c:v>
                </c:pt>
                <c:pt idx="2667" formatCode="yyyy\-mm\-dd">
                  <c:v>42388</c:v>
                </c:pt>
                <c:pt idx="2668" formatCode="yyyy\-mm\-dd">
                  <c:v>42389</c:v>
                </c:pt>
                <c:pt idx="2669" formatCode="yyyy\-mm\-dd">
                  <c:v>42390</c:v>
                </c:pt>
                <c:pt idx="2670" formatCode="yyyy\-mm\-dd">
                  <c:v>42391</c:v>
                </c:pt>
                <c:pt idx="2671" formatCode="yyyy\-mm\-dd">
                  <c:v>42392</c:v>
                </c:pt>
                <c:pt idx="2672" formatCode="yyyy\-mm\-dd">
                  <c:v>42393</c:v>
                </c:pt>
                <c:pt idx="2673" formatCode="yyyy\-mm\-dd">
                  <c:v>42394</c:v>
                </c:pt>
                <c:pt idx="2674" formatCode="yyyy\-mm\-dd">
                  <c:v>42395</c:v>
                </c:pt>
                <c:pt idx="2675" formatCode="yyyy\-mm\-dd">
                  <c:v>42396</c:v>
                </c:pt>
                <c:pt idx="2676" formatCode="yyyy\-mm\-dd">
                  <c:v>42397</c:v>
                </c:pt>
                <c:pt idx="2677" formatCode="yyyy\-mm\-dd">
                  <c:v>42398</c:v>
                </c:pt>
                <c:pt idx="2678" formatCode="yyyy\-mm\-dd">
                  <c:v>42399</c:v>
                </c:pt>
                <c:pt idx="2679" formatCode="yyyy\-mm\-dd">
                  <c:v>42400</c:v>
                </c:pt>
                <c:pt idx="2680" formatCode="yyyy\-mm\-dd">
                  <c:v>42401</c:v>
                </c:pt>
                <c:pt idx="2681" formatCode="yyyy\-mm\-dd">
                  <c:v>42402</c:v>
                </c:pt>
                <c:pt idx="2682" formatCode="yyyy\-mm\-dd">
                  <c:v>42403</c:v>
                </c:pt>
                <c:pt idx="2683" formatCode="yyyy\-mm\-dd">
                  <c:v>42404</c:v>
                </c:pt>
                <c:pt idx="2684" formatCode="yyyy\-mm\-dd">
                  <c:v>42405</c:v>
                </c:pt>
                <c:pt idx="2685" formatCode="yyyy\-mm\-dd">
                  <c:v>42406</c:v>
                </c:pt>
                <c:pt idx="2686" formatCode="yyyy\-mm\-dd">
                  <c:v>42407</c:v>
                </c:pt>
                <c:pt idx="2687" formatCode="yyyy\-mm\-dd">
                  <c:v>42408</c:v>
                </c:pt>
                <c:pt idx="2688" formatCode="yyyy\-mm\-dd">
                  <c:v>42409</c:v>
                </c:pt>
                <c:pt idx="2689" formatCode="yyyy\-mm\-dd">
                  <c:v>42410</c:v>
                </c:pt>
                <c:pt idx="2690" formatCode="yyyy\-mm\-dd">
                  <c:v>42411</c:v>
                </c:pt>
                <c:pt idx="2691" formatCode="yyyy\-mm\-dd">
                  <c:v>42412</c:v>
                </c:pt>
                <c:pt idx="2692" formatCode="yyyy\-mm\-dd">
                  <c:v>42413</c:v>
                </c:pt>
                <c:pt idx="2693" formatCode="yyyy\-mm\-dd">
                  <c:v>42414</c:v>
                </c:pt>
                <c:pt idx="2694" formatCode="yyyy\-mm\-dd">
                  <c:v>42415</c:v>
                </c:pt>
                <c:pt idx="2695" formatCode="yyyy\-mm\-dd">
                  <c:v>42416</c:v>
                </c:pt>
                <c:pt idx="2696" formatCode="yyyy\-mm\-dd">
                  <c:v>42417</c:v>
                </c:pt>
                <c:pt idx="2697" formatCode="yyyy\-mm\-dd">
                  <c:v>42418</c:v>
                </c:pt>
                <c:pt idx="2698" formatCode="yyyy\-mm\-dd">
                  <c:v>42419</c:v>
                </c:pt>
                <c:pt idx="2699" formatCode="yyyy\-mm\-dd">
                  <c:v>42420</c:v>
                </c:pt>
                <c:pt idx="2700" formatCode="yyyy\-mm\-dd">
                  <c:v>42421</c:v>
                </c:pt>
                <c:pt idx="2701" formatCode="yyyy\-mm\-dd">
                  <c:v>42422</c:v>
                </c:pt>
                <c:pt idx="2702" formatCode="yyyy\-mm\-dd">
                  <c:v>42423</c:v>
                </c:pt>
                <c:pt idx="2703" formatCode="yyyy\-mm\-dd">
                  <c:v>42424</c:v>
                </c:pt>
                <c:pt idx="2704" formatCode="yyyy\-mm\-dd">
                  <c:v>42425</c:v>
                </c:pt>
                <c:pt idx="2705" formatCode="yyyy\-mm\-dd">
                  <c:v>42426</c:v>
                </c:pt>
                <c:pt idx="2706" formatCode="yyyy\-mm\-dd">
                  <c:v>42427</c:v>
                </c:pt>
                <c:pt idx="2707" formatCode="yyyy\-mm\-dd">
                  <c:v>42428</c:v>
                </c:pt>
                <c:pt idx="2708" formatCode="yyyy\-mm\-dd">
                  <c:v>42429</c:v>
                </c:pt>
                <c:pt idx="2709" formatCode="yyyy\-mm\-dd">
                  <c:v>42430</c:v>
                </c:pt>
                <c:pt idx="2710" formatCode="yyyy\-mm\-dd">
                  <c:v>42431</c:v>
                </c:pt>
                <c:pt idx="2711" formatCode="yyyy\-mm\-dd">
                  <c:v>42432</c:v>
                </c:pt>
                <c:pt idx="2712" formatCode="yyyy\-mm\-dd">
                  <c:v>42433</c:v>
                </c:pt>
                <c:pt idx="2713" formatCode="yyyy\-mm\-dd">
                  <c:v>42434</c:v>
                </c:pt>
                <c:pt idx="2714" formatCode="yyyy\-mm\-dd">
                  <c:v>42435</c:v>
                </c:pt>
                <c:pt idx="2715" formatCode="yyyy\-mm\-dd">
                  <c:v>42436</c:v>
                </c:pt>
                <c:pt idx="2716" formatCode="yyyy\-mm\-dd">
                  <c:v>42437</c:v>
                </c:pt>
                <c:pt idx="2717" formatCode="yyyy\-mm\-dd">
                  <c:v>42438</c:v>
                </c:pt>
                <c:pt idx="2718" formatCode="yyyy\-mm\-dd">
                  <c:v>42439</c:v>
                </c:pt>
                <c:pt idx="2719" formatCode="yyyy\-mm\-dd">
                  <c:v>42440</c:v>
                </c:pt>
                <c:pt idx="2720" formatCode="yyyy\-mm\-dd">
                  <c:v>42441</c:v>
                </c:pt>
                <c:pt idx="2721" formatCode="yyyy\-mm\-dd">
                  <c:v>42442</c:v>
                </c:pt>
                <c:pt idx="2722" formatCode="yyyy\-mm\-dd">
                  <c:v>42443</c:v>
                </c:pt>
                <c:pt idx="2723" formatCode="yyyy\-mm\-dd">
                  <c:v>42444</c:v>
                </c:pt>
                <c:pt idx="2724" formatCode="yyyy\-mm\-dd">
                  <c:v>42445</c:v>
                </c:pt>
                <c:pt idx="2725" formatCode="yyyy\-mm\-dd">
                  <c:v>42446</c:v>
                </c:pt>
                <c:pt idx="2726" formatCode="yyyy\-mm\-dd">
                  <c:v>42447</c:v>
                </c:pt>
                <c:pt idx="2727" formatCode="yyyy\-mm\-dd">
                  <c:v>42448</c:v>
                </c:pt>
                <c:pt idx="2728" formatCode="yyyy\-mm\-dd">
                  <c:v>42449</c:v>
                </c:pt>
                <c:pt idx="2729" formatCode="yyyy\-mm\-dd">
                  <c:v>42450</c:v>
                </c:pt>
                <c:pt idx="2730" formatCode="yyyy\-mm\-dd">
                  <c:v>42451</c:v>
                </c:pt>
                <c:pt idx="2731" formatCode="yyyy\-mm\-dd">
                  <c:v>42452</c:v>
                </c:pt>
                <c:pt idx="2732" formatCode="yyyy\-mm\-dd">
                  <c:v>42453</c:v>
                </c:pt>
                <c:pt idx="2733" formatCode="yyyy\-mm\-dd">
                  <c:v>42454</c:v>
                </c:pt>
                <c:pt idx="2734" formatCode="yyyy\-mm\-dd">
                  <c:v>42455</c:v>
                </c:pt>
                <c:pt idx="2735" formatCode="yyyy\-mm\-dd">
                  <c:v>42456</c:v>
                </c:pt>
                <c:pt idx="2736" formatCode="yyyy\-mm\-dd">
                  <c:v>42457</c:v>
                </c:pt>
                <c:pt idx="2737" formatCode="yyyy\-mm\-dd">
                  <c:v>42458</c:v>
                </c:pt>
                <c:pt idx="2738" formatCode="yyyy\-mm\-dd">
                  <c:v>42459</c:v>
                </c:pt>
                <c:pt idx="2739" formatCode="yyyy\-mm\-dd">
                  <c:v>42460</c:v>
                </c:pt>
                <c:pt idx="2740" formatCode="yyyy\-mm\-dd">
                  <c:v>42461</c:v>
                </c:pt>
                <c:pt idx="2741" formatCode="yyyy\-mm\-dd">
                  <c:v>42462</c:v>
                </c:pt>
                <c:pt idx="2742" formatCode="yyyy\-mm\-dd">
                  <c:v>42463</c:v>
                </c:pt>
                <c:pt idx="2743" formatCode="yyyy\-mm\-dd">
                  <c:v>42464</c:v>
                </c:pt>
                <c:pt idx="2744" formatCode="yyyy\-mm\-dd">
                  <c:v>42465</c:v>
                </c:pt>
                <c:pt idx="2745" formatCode="yyyy\-mm\-dd">
                  <c:v>42466</c:v>
                </c:pt>
                <c:pt idx="2746" formatCode="yyyy\-mm\-dd">
                  <c:v>42467</c:v>
                </c:pt>
                <c:pt idx="2747" formatCode="yyyy\-mm\-dd">
                  <c:v>42468</c:v>
                </c:pt>
                <c:pt idx="2748" formatCode="yyyy\-mm\-dd">
                  <c:v>42469</c:v>
                </c:pt>
                <c:pt idx="2749" formatCode="yyyy\-mm\-dd">
                  <c:v>42470</c:v>
                </c:pt>
                <c:pt idx="2750" formatCode="yyyy\-mm\-dd">
                  <c:v>42471</c:v>
                </c:pt>
                <c:pt idx="2751" formatCode="yyyy\-mm\-dd">
                  <c:v>42472</c:v>
                </c:pt>
                <c:pt idx="2752" formatCode="yyyy\-mm\-dd">
                  <c:v>42473</c:v>
                </c:pt>
                <c:pt idx="2753" formatCode="yyyy\-mm\-dd">
                  <c:v>42474</c:v>
                </c:pt>
                <c:pt idx="2754" formatCode="yyyy\-mm\-dd">
                  <c:v>42475</c:v>
                </c:pt>
                <c:pt idx="2755" formatCode="yyyy\-mm\-dd">
                  <c:v>42476</c:v>
                </c:pt>
                <c:pt idx="2756" formatCode="yyyy\-mm\-dd">
                  <c:v>42477</c:v>
                </c:pt>
                <c:pt idx="2757" formatCode="yyyy\-mm\-dd">
                  <c:v>42478</c:v>
                </c:pt>
                <c:pt idx="2758" formatCode="yyyy\-mm\-dd">
                  <c:v>42479</c:v>
                </c:pt>
                <c:pt idx="2759" formatCode="yyyy\-mm\-dd">
                  <c:v>42480</c:v>
                </c:pt>
                <c:pt idx="2760" formatCode="yyyy\-mm\-dd">
                  <c:v>42481</c:v>
                </c:pt>
                <c:pt idx="2761" formatCode="yyyy\-mm\-dd">
                  <c:v>42482</c:v>
                </c:pt>
                <c:pt idx="2762" formatCode="yyyy\-mm\-dd">
                  <c:v>42483</c:v>
                </c:pt>
                <c:pt idx="2763" formatCode="yyyy\-mm\-dd">
                  <c:v>42484</c:v>
                </c:pt>
                <c:pt idx="2764" formatCode="yyyy\-mm\-dd">
                  <c:v>42485</c:v>
                </c:pt>
                <c:pt idx="2765" formatCode="yyyy\-mm\-dd">
                  <c:v>42486</c:v>
                </c:pt>
                <c:pt idx="2766" formatCode="yyyy\-mm\-dd">
                  <c:v>42487</c:v>
                </c:pt>
                <c:pt idx="2767" formatCode="yyyy\-mm\-dd">
                  <c:v>42488</c:v>
                </c:pt>
                <c:pt idx="2768" formatCode="yyyy\-mm\-dd">
                  <c:v>42489</c:v>
                </c:pt>
                <c:pt idx="2769" formatCode="yyyy\-mm\-dd">
                  <c:v>42490</c:v>
                </c:pt>
                <c:pt idx="2770" formatCode="yyyy\-mm\-dd">
                  <c:v>42491</c:v>
                </c:pt>
                <c:pt idx="2771" formatCode="yyyy\-mm\-dd">
                  <c:v>42492</c:v>
                </c:pt>
                <c:pt idx="2772" formatCode="yyyy\-mm\-dd">
                  <c:v>42493</c:v>
                </c:pt>
                <c:pt idx="2773" formatCode="yyyy\-mm\-dd">
                  <c:v>42494</c:v>
                </c:pt>
                <c:pt idx="2774" formatCode="yyyy\-mm\-dd">
                  <c:v>42495</c:v>
                </c:pt>
                <c:pt idx="2775" formatCode="yyyy\-mm\-dd">
                  <c:v>42496</c:v>
                </c:pt>
                <c:pt idx="2776" formatCode="yyyy\-mm\-dd">
                  <c:v>42497</c:v>
                </c:pt>
                <c:pt idx="2777" formatCode="yyyy\-mm\-dd">
                  <c:v>42498</c:v>
                </c:pt>
                <c:pt idx="2778" formatCode="yyyy\-mm\-dd">
                  <c:v>42499</c:v>
                </c:pt>
                <c:pt idx="2779" formatCode="yyyy\-mm\-dd">
                  <c:v>42500</c:v>
                </c:pt>
                <c:pt idx="2780" formatCode="yyyy\-mm\-dd">
                  <c:v>42501</c:v>
                </c:pt>
                <c:pt idx="2781" formatCode="yyyy\-mm\-dd">
                  <c:v>42502</c:v>
                </c:pt>
                <c:pt idx="2782" formatCode="yyyy\-mm\-dd">
                  <c:v>42503</c:v>
                </c:pt>
                <c:pt idx="2783" formatCode="yyyy\-mm\-dd">
                  <c:v>42504</c:v>
                </c:pt>
                <c:pt idx="2784" formatCode="yyyy\-mm\-dd">
                  <c:v>42505</c:v>
                </c:pt>
                <c:pt idx="2785" formatCode="yyyy\-mm\-dd">
                  <c:v>42506</c:v>
                </c:pt>
                <c:pt idx="2786" formatCode="yyyy\-mm\-dd">
                  <c:v>42507</c:v>
                </c:pt>
                <c:pt idx="2787" formatCode="yyyy\-mm\-dd">
                  <c:v>42508</c:v>
                </c:pt>
                <c:pt idx="2788" formatCode="yyyy\-mm\-dd">
                  <c:v>42509</c:v>
                </c:pt>
                <c:pt idx="2789" formatCode="yyyy\-mm\-dd">
                  <c:v>42510</c:v>
                </c:pt>
                <c:pt idx="2790" formatCode="yyyy\-mm\-dd">
                  <c:v>42511</c:v>
                </c:pt>
                <c:pt idx="2791" formatCode="yyyy\-mm\-dd">
                  <c:v>42512</c:v>
                </c:pt>
                <c:pt idx="2792" formatCode="yyyy\-mm\-dd">
                  <c:v>42513</c:v>
                </c:pt>
                <c:pt idx="2793" formatCode="yyyy\-mm\-dd">
                  <c:v>42514</c:v>
                </c:pt>
                <c:pt idx="2794" formatCode="yyyy\-mm\-dd">
                  <c:v>42515</c:v>
                </c:pt>
                <c:pt idx="2795" formatCode="yyyy\-mm\-dd">
                  <c:v>42516</c:v>
                </c:pt>
                <c:pt idx="2796" formatCode="yyyy\-mm\-dd">
                  <c:v>42517</c:v>
                </c:pt>
                <c:pt idx="2797" formatCode="yyyy\-mm\-dd">
                  <c:v>42518</c:v>
                </c:pt>
                <c:pt idx="2798" formatCode="yyyy\-mm\-dd">
                  <c:v>42519</c:v>
                </c:pt>
                <c:pt idx="2799" formatCode="yyyy\-mm\-dd">
                  <c:v>42520</c:v>
                </c:pt>
                <c:pt idx="2800" formatCode="yyyy\-mm\-dd">
                  <c:v>42521</c:v>
                </c:pt>
                <c:pt idx="2801" formatCode="yyyy\-mm\-dd">
                  <c:v>42522</c:v>
                </c:pt>
                <c:pt idx="2802" formatCode="yyyy\-mm\-dd">
                  <c:v>42523</c:v>
                </c:pt>
                <c:pt idx="2803" formatCode="yyyy\-mm\-dd">
                  <c:v>42524</c:v>
                </c:pt>
                <c:pt idx="2804" formatCode="yyyy\-mm\-dd">
                  <c:v>42525</c:v>
                </c:pt>
                <c:pt idx="2805" formatCode="yyyy\-mm\-dd">
                  <c:v>42526</c:v>
                </c:pt>
                <c:pt idx="2806" formatCode="yyyy\-mm\-dd">
                  <c:v>42527</c:v>
                </c:pt>
                <c:pt idx="2807" formatCode="yyyy\-mm\-dd">
                  <c:v>42528</c:v>
                </c:pt>
                <c:pt idx="2808" formatCode="yyyy\-mm\-dd">
                  <c:v>42529</c:v>
                </c:pt>
                <c:pt idx="2809" formatCode="yyyy\-mm\-dd">
                  <c:v>42530</c:v>
                </c:pt>
                <c:pt idx="2810" formatCode="yyyy\-mm\-dd">
                  <c:v>42531</c:v>
                </c:pt>
                <c:pt idx="2811" formatCode="yyyy\-mm\-dd">
                  <c:v>42532</c:v>
                </c:pt>
                <c:pt idx="2812" formatCode="yyyy\-mm\-dd">
                  <c:v>42533</c:v>
                </c:pt>
                <c:pt idx="2813" formatCode="yyyy\-mm\-dd">
                  <c:v>42534</c:v>
                </c:pt>
                <c:pt idx="2814" formatCode="yyyy\-mm\-dd">
                  <c:v>42535</c:v>
                </c:pt>
                <c:pt idx="2815" formatCode="yyyy\-mm\-dd">
                  <c:v>42536</c:v>
                </c:pt>
                <c:pt idx="2816" formatCode="yyyy\-mm\-dd">
                  <c:v>42537</c:v>
                </c:pt>
                <c:pt idx="2817" formatCode="yyyy\-mm\-dd">
                  <c:v>42538</c:v>
                </c:pt>
                <c:pt idx="2818" formatCode="yyyy\-mm\-dd">
                  <c:v>42539</c:v>
                </c:pt>
                <c:pt idx="2819" formatCode="yyyy\-mm\-dd">
                  <c:v>42540</c:v>
                </c:pt>
                <c:pt idx="2820" formatCode="yyyy\-mm\-dd">
                  <c:v>42541</c:v>
                </c:pt>
                <c:pt idx="2821" formatCode="yyyy\-mm\-dd">
                  <c:v>42542</c:v>
                </c:pt>
                <c:pt idx="2822" formatCode="yyyy\-mm\-dd">
                  <c:v>42543</c:v>
                </c:pt>
                <c:pt idx="2823" formatCode="yyyy\-mm\-dd">
                  <c:v>42544</c:v>
                </c:pt>
                <c:pt idx="2824" formatCode="yyyy\-mm\-dd">
                  <c:v>42545</c:v>
                </c:pt>
                <c:pt idx="2825" formatCode="yyyy\-mm\-dd">
                  <c:v>42546</c:v>
                </c:pt>
                <c:pt idx="2826" formatCode="yyyy\-mm\-dd">
                  <c:v>42547</c:v>
                </c:pt>
                <c:pt idx="2827" formatCode="yyyy\-mm\-dd">
                  <c:v>42548</c:v>
                </c:pt>
                <c:pt idx="2828" formatCode="yyyy\-mm\-dd">
                  <c:v>42549</c:v>
                </c:pt>
                <c:pt idx="2829" formatCode="yyyy\-mm\-dd">
                  <c:v>42550</c:v>
                </c:pt>
                <c:pt idx="2830" formatCode="yyyy\-mm\-dd">
                  <c:v>42551</c:v>
                </c:pt>
                <c:pt idx="2831" formatCode="yyyy\-mm\-dd">
                  <c:v>42552</c:v>
                </c:pt>
                <c:pt idx="2832" formatCode="yyyy\-mm\-dd">
                  <c:v>42553</c:v>
                </c:pt>
                <c:pt idx="2833" formatCode="yyyy\-mm\-dd">
                  <c:v>42554</c:v>
                </c:pt>
                <c:pt idx="2834" formatCode="yyyy\-mm\-dd">
                  <c:v>42555</c:v>
                </c:pt>
                <c:pt idx="2835" formatCode="yyyy\-mm\-dd">
                  <c:v>42556</c:v>
                </c:pt>
                <c:pt idx="2836" formatCode="yyyy\-mm\-dd">
                  <c:v>42557</c:v>
                </c:pt>
                <c:pt idx="2837" formatCode="yyyy\-mm\-dd">
                  <c:v>42558</c:v>
                </c:pt>
                <c:pt idx="2838" formatCode="yyyy\-mm\-dd">
                  <c:v>42559</c:v>
                </c:pt>
                <c:pt idx="2839" formatCode="yyyy\-mm\-dd">
                  <c:v>42560</c:v>
                </c:pt>
                <c:pt idx="2840" formatCode="yyyy\-mm\-dd">
                  <c:v>42561</c:v>
                </c:pt>
                <c:pt idx="2841" formatCode="yyyy\-mm\-dd">
                  <c:v>42562</c:v>
                </c:pt>
                <c:pt idx="2842" formatCode="yyyy\-mm\-dd">
                  <c:v>42563</c:v>
                </c:pt>
                <c:pt idx="2843" formatCode="yyyy\-mm\-dd">
                  <c:v>42564</c:v>
                </c:pt>
                <c:pt idx="2844" formatCode="yyyy\-mm\-dd">
                  <c:v>42565</c:v>
                </c:pt>
                <c:pt idx="2845" formatCode="yyyy\-mm\-dd">
                  <c:v>42566</c:v>
                </c:pt>
                <c:pt idx="2846" formatCode="yyyy\-mm\-dd">
                  <c:v>42567</c:v>
                </c:pt>
                <c:pt idx="2847" formatCode="yyyy\-mm\-dd">
                  <c:v>42568</c:v>
                </c:pt>
                <c:pt idx="2848" formatCode="yyyy\-mm\-dd">
                  <c:v>42569</c:v>
                </c:pt>
                <c:pt idx="2849" formatCode="yyyy\-mm\-dd">
                  <c:v>42570</c:v>
                </c:pt>
                <c:pt idx="2850" formatCode="yyyy\-mm\-dd">
                  <c:v>42571</c:v>
                </c:pt>
                <c:pt idx="2851" formatCode="yyyy\-mm\-dd">
                  <c:v>42572</c:v>
                </c:pt>
                <c:pt idx="2852" formatCode="yyyy\-mm\-dd">
                  <c:v>42573</c:v>
                </c:pt>
                <c:pt idx="2853" formatCode="yyyy\-mm\-dd">
                  <c:v>42574</c:v>
                </c:pt>
                <c:pt idx="2854" formatCode="yyyy\-mm\-dd">
                  <c:v>42575</c:v>
                </c:pt>
                <c:pt idx="2855" formatCode="yyyy\-mm\-dd">
                  <c:v>42576</c:v>
                </c:pt>
                <c:pt idx="2856" formatCode="yyyy\-mm\-dd">
                  <c:v>42577</c:v>
                </c:pt>
                <c:pt idx="2857" formatCode="yyyy\-mm\-dd">
                  <c:v>42578</c:v>
                </c:pt>
                <c:pt idx="2858" formatCode="yyyy\-mm\-dd">
                  <c:v>42579</c:v>
                </c:pt>
                <c:pt idx="2859" formatCode="yyyy\-mm\-dd">
                  <c:v>42580</c:v>
                </c:pt>
                <c:pt idx="2860" formatCode="yyyy\-mm\-dd">
                  <c:v>42581</c:v>
                </c:pt>
                <c:pt idx="2861" formatCode="yyyy\-mm\-dd">
                  <c:v>42582</c:v>
                </c:pt>
                <c:pt idx="2862" formatCode="yyyy\-mm\-dd">
                  <c:v>42583</c:v>
                </c:pt>
                <c:pt idx="2863" formatCode="yyyy\-mm\-dd">
                  <c:v>42584</c:v>
                </c:pt>
                <c:pt idx="2864" formatCode="yyyy\-mm\-dd">
                  <c:v>42585</c:v>
                </c:pt>
                <c:pt idx="2865" formatCode="yyyy\-mm\-dd">
                  <c:v>42586</c:v>
                </c:pt>
                <c:pt idx="2866" formatCode="yyyy\-mm\-dd">
                  <c:v>42587</c:v>
                </c:pt>
                <c:pt idx="2867" formatCode="yyyy\-mm\-dd">
                  <c:v>42588</c:v>
                </c:pt>
                <c:pt idx="2868" formatCode="yyyy\-mm\-dd">
                  <c:v>42589</c:v>
                </c:pt>
                <c:pt idx="2869" formatCode="yyyy\-mm\-dd">
                  <c:v>42590</c:v>
                </c:pt>
                <c:pt idx="2870" formatCode="yyyy\-mm\-dd">
                  <c:v>42591</c:v>
                </c:pt>
                <c:pt idx="2871" formatCode="yyyy\-mm\-dd">
                  <c:v>42592</c:v>
                </c:pt>
                <c:pt idx="2872" formatCode="yyyy\-mm\-dd">
                  <c:v>42593</c:v>
                </c:pt>
                <c:pt idx="2873" formatCode="yyyy\-mm\-dd">
                  <c:v>42594</c:v>
                </c:pt>
                <c:pt idx="2874" formatCode="yyyy\-mm\-dd">
                  <c:v>42595</c:v>
                </c:pt>
                <c:pt idx="2875" formatCode="yyyy\-mm\-dd">
                  <c:v>42596</c:v>
                </c:pt>
                <c:pt idx="2876" formatCode="yyyy\-mm\-dd">
                  <c:v>42597</c:v>
                </c:pt>
                <c:pt idx="2877" formatCode="yyyy\-mm\-dd">
                  <c:v>42598</c:v>
                </c:pt>
                <c:pt idx="2878" formatCode="yyyy\-mm\-dd">
                  <c:v>42599</c:v>
                </c:pt>
                <c:pt idx="2879" formatCode="yyyy\-mm\-dd">
                  <c:v>42600</c:v>
                </c:pt>
                <c:pt idx="2880" formatCode="yyyy\-mm\-dd">
                  <c:v>42601</c:v>
                </c:pt>
                <c:pt idx="2881" formatCode="yyyy\-mm\-dd">
                  <c:v>42602</c:v>
                </c:pt>
                <c:pt idx="2882" formatCode="yyyy\-mm\-dd">
                  <c:v>42603</c:v>
                </c:pt>
                <c:pt idx="2883" formatCode="yyyy\-mm\-dd">
                  <c:v>42604</c:v>
                </c:pt>
                <c:pt idx="2884" formatCode="yyyy\-mm\-dd">
                  <c:v>42605</c:v>
                </c:pt>
                <c:pt idx="2885" formatCode="yyyy\-mm\-dd">
                  <c:v>42606</c:v>
                </c:pt>
                <c:pt idx="2886" formatCode="yyyy\-mm\-dd">
                  <c:v>42607</c:v>
                </c:pt>
                <c:pt idx="2887" formatCode="yyyy\-mm\-dd">
                  <c:v>42608</c:v>
                </c:pt>
                <c:pt idx="2888" formatCode="yyyy\-mm\-dd">
                  <c:v>42609</c:v>
                </c:pt>
                <c:pt idx="2889" formatCode="yyyy\-mm\-dd">
                  <c:v>42610</c:v>
                </c:pt>
                <c:pt idx="2890" formatCode="yyyy\-mm\-dd">
                  <c:v>42611</c:v>
                </c:pt>
                <c:pt idx="2891" formatCode="yyyy\-mm\-dd">
                  <c:v>42612</c:v>
                </c:pt>
                <c:pt idx="2892" formatCode="yyyy\-mm\-dd">
                  <c:v>42613</c:v>
                </c:pt>
                <c:pt idx="2893" formatCode="yyyy\-mm\-dd">
                  <c:v>42614</c:v>
                </c:pt>
                <c:pt idx="2894" formatCode="yyyy\-mm\-dd">
                  <c:v>42615</c:v>
                </c:pt>
                <c:pt idx="2895" formatCode="yyyy\-mm\-dd">
                  <c:v>42616</c:v>
                </c:pt>
                <c:pt idx="2896" formatCode="yyyy\-mm\-dd">
                  <c:v>42617</c:v>
                </c:pt>
                <c:pt idx="2897" formatCode="yyyy\-mm\-dd">
                  <c:v>42618</c:v>
                </c:pt>
                <c:pt idx="2898" formatCode="yyyy\-mm\-dd">
                  <c:v>42619</c:v>
                </c:pt>
                <c:pt idx="2899" formatCode="yyyy\-mm\-dd">
                  <c:v>42620</c:v>
                </c:pt>
                <c:pt idx="2900" formatCode="yyyy\-mm\-dd">
                  <c:v>42621</c:v>
                </c:pt>
                <c:pt idx="2901" formatCode="yyyy\-mm\-dd">
                  <c:v>42622</c:v>
                </c:pt>
                <c:pt idx="2902" formatCode="yyyy\-mm\-dd">
                  <c:v>42623</c:v>
                </c:pt>
                <c:pt idx="2903" formatCode="yyyy\-mm\-dd">
                  <c:v>42624</c:v>
                </c:pt>
                <c:pt idx="2904" formatCode="yyyy\-mm\-dd">
                  <c:v>42625</c:v>
                </c:pt>
                <c:pt idx="2905" formatCode="yyyy\-mm\-dd">
                  <c:v>42626</c:v>
                </c:pt>
                <c:pt idx="2906" formatCode="yyyy\-mm\-dd">
                  <c:v>42627</c:v>
                </c:pt>
                <c:pt idx="2907" formatCode="yyyy\-mm\-dd">
                  <c:v>42628</c:v>
                </c:pt>
                <c:pt idx="2908" formatCode="yyyy\-mm\-dd">
                  <c:v>42629</c:v>
                </c:pt>
                <c:pt idx="2909" formatCode="yyyy\-mm\-dd">
                  <c:v>42630</c:v>
                </c:pt>
                <c:pt idx="2910" formatCode="yyyy\-mm\-dd">
                  <c:v>42631</c:v>
                </c:pt>
                <c:pt idx="2911" formatCode="yyyy\-mm\-dd">
                  <c:v>42632</c:v>
                </c:pt>
                <c:pt idx="2912" formatCode="yyyy\-mm\-dd">
                  <c:v>42633</c:v>
                </c:pt>
                <c:pt idx="2913" formatCode="yyyy\-mm\-dd">
                  <c:v>42634</c:v>
                </c:pt>
                <c:pt idx="2914" formatCode="yyyy\-mm\-dd">
                  <c:v>42635</c:v>
                </c:pt>
                <c:pt idx="2915" formatCode="yyyy\-mm\-dd">
                  <c:v>42636</c:v>
                </c:pt>
                <c:pt idx="2916" formatCode="yyyy\-mm\-dd">
                  <c:v>42637</c:v>
                </c:pt>
                <c:pt idx="2917" formatCode="yyyy\-mm\-dd">
                  <c:v>42638</c:v>
                </c:pt>
                <c:pt idx="2918" formatCode="yyyy\-mm\-dd">
                  <c:v>42639</c:v>
                </c:pt>
                <c:pt idx="2919" formatCode="yyyy\-mm\-dd">
                  <c:v>42640</c:v>
                </c:pt>
                <c:pt idx="2920" formatCode="yyyy\-mm\-dd">
                  <c:v>42641</c:v>
                </c:pt>
                <c:pt idx="2921" formatCode="yyyy\-mm\-dd">
                  <c:v>42642</c:v>
                </c:pt>
                <c:pt idx="2922" formatCode="yyyy\-mm\-dd">
                  <c:v>42643</c:v>
                </c:pt>
                <c:pt idx="2923" formatCode="yyyy\-mm\-dd">
                  <c:v>42644</c:v>
                </c:pt>
                <c:pt idx="2924" formatCode="yyyy\-mm\-dd">
                  <c:v>42645</c:v>
                </c:pt>
                <c:pt idx="2925" formatCode="yyyy\-mm\-dd">
                  <c:v>42646</c:v>
                </c:pt>
                <c:pt idx="2926" formatCode="yyyy\-mm\-dd">
                  <c:v>42647</c:v>
                </c:pt>
                <c:pt idx="2927" formatCode="yyyy\-mm\-dd">
                  <c:v>42648</c:v>
                </c:pt>
                <c:pt idx="2928" formatCode="yyyy\-mm\-dd">
                  <c:v>42649</c:v>
                </c:pt>
                <c:pt idx="2929" formatCode="yyyy\-mm\-dd">
                  <c:v>42650</c:v>
                </c:pt>
                <c:pt idx="2930" formatCode="yyyy\-mm\-dd">
                  <c:v>42651</c:v>
                </c:pt>
                <c:pt idx="2931" formatCode="yyyy\-mm\-dd">
                  <c:v>42652</c:v>
                </c:pt>
                <c:pt idx="2932" formatCode="yyyy\-mm\-dd">
                  <c:v>42653</c:v>
                </c:pt>
                <c:pt idx="2933" formatCode="yyyy\-mm\-dd">
                  <c:v>42654</c:v>
                </c:pt>
                <c:pt idx="2934" formatCode="yyyy\-mm\-dd">
                  <c:v>42655</c:v>
                </c:pt>
                <c:pt idx="2935" formatCode="yyyy\-mm\-dd">
                  <c:v>42656</c:v>
                </c:pt>
                <c:pt idx="2936" formatCode="yyyy\-mm\-dd">
                  <c:v>42657</c:v>
                </c:pt>
                <c:pt idx="2937" formatCode="yyyy\-mm\-dd">
                  <c:v>42658</c:v>
                </c:pt>
                <c:pt idx="2938" formatCode="yyyy\-mm\-dd">
                  <c:v>42659</c:v>
                </c:pt>
                <c:pt idx="2939" formatCode="yyyy\-mm\-dd">
                  <c:v>42660</c:v>
                </c:pt>
                <c:pt idx="2940" formatCode="yyyy\-mm\-dd">
                  <c:v>42661</c:v>
                </c:pt>
                <c:pt idx="2941" formatCode="yyyy\-mm\-dd">
                  <c:v>42662</c:v>
                </c:pt>
                <c:pt idx="2942" formatCode="yyyy\-mm\-dd">
                  <c:v>42663</c:v>
                </c:pt>
                <c:pt idx="2943" formatCode="yyyy\-mm\-dd">
                  <c:v>42664</c:v>
                </c:pt>
                <c:pt idx="2944" formatCode="yyyy\-mm\-dd">
                  <c:v>42665</c:v>
                </c:pt>
                <c:pt idx="2945" formatCode="yyyy\-mm\-dd">
                  <c:v>42666</c:v>
                </c:pt>
                <c:pt idx="2946" formatCode="yyyy\-mm\-dd">
                  <c:v>42667</c:v>
                </c:pt>
                <c:pt idx="2947" formatCode="yyyy\-mm\-dd">
                  <c:v>42668</c:v>
                </c:pt>
                <c:pt idx="2948" formatCode="yyyy\-mm\-dd">
                  <c:v>42669</c:v>
                </c:pt>
                <c:pt idx="2949" formatCode="yyyy\-mm\-dd">
                  <c:v>42670</c:v>
                </c:pt>
                <c:pt idx="2950" formatCode="yyyy\-mm\-dd">
                  <c:v>42671</c:v>
                </c:pt>
                <c:pt idx="2951" formatCode="yyyy\-mm\-dd">
                  <c:v>42672</c:v>
                </c:pt>
                <c:pt idx="2952" formatCode="yyyy\-mm\-dd">
                  <c:v>42673</c:v>
                </c:pt>
                <c:pt idx="2953" formatCode="yyyy\-mm\-dd">
                  <c:v>42674</c:v>
                </c:pt>
                <c:pt idx="2954" formatCode="yyyy\-mm\-dd">
                  <c:v>42675</c:v>
                </c:pt>
                <c:pt idx="2955" formatCode="yyyy\-mm\-dd">
                  <c:v>42676</c:v>
                </c:pt>
                <c:pt idx="2956" formatCode="yyyy\-mm\-dd">
                  <c:v>42677</c:v>
                </c:pt>
                <c:pt idx="2957" formatCode="yyyy\-mm\-dd">
                  <c:v>42678</c:v>
                </c:pt>
                <c:pt idx="2958" formatCode="yyyy\-mm\-dd">
                  <c:v>42679</c:v>
                </c:pt>
                <c:pt idx="2959" formatCode="yyyy\-mm\-dd">
                  <c:v>42680</c:v>
                </c:pt>
                <c:pt idx="2960" formatCode="yyyy\-mm\-dd">
                  <c:v>42681</c:v>
                </c:pt>
                <c:pt idx="2961" formatCode="yyyy\-mm\-dd">
                  <c:v>42682</c:v>
                </c:pt>
                <c:pt idx="2962" formatCode="yyyy\-mm\-dd">
                  <c:v>42683</c:v>
                </c:pt>
                <c:pt idx="2963" formatCode="yyyy\-mm\-dd">
                  <c:v>42684</c:v>
                </c:pt>
                <c:pt idx="2964" formatCode="yyyy\-mm\-dd">
                  <c:v>42685</c:v>
                </c:pt>
                <c:pt idx="2965" formatCode="yyyy\-mm\-dd">
                  <c:v>42686</c:v>
                </c:pt>
                <c:pt idx="2966" formatCode="yyyy\-mm\-dd">
                  <c:v>42687</c:v>
                </c:pt>
                <c:pt idx="2967" formatCode="yyyy\-mm\-dd">
                  <c:v>42688</c:v>
                </c:pt>
                <c:pt idx="2968" formatCode="yyyy\-mm\-dd">
                  <c:v>42689</c:v>
                </c:pt>
                <c:pt idx="2969" formatCode="yyyy\-mm\-dd">
                  <c:v>42690</c:v>
                </c:pt>
                <c:pt idx="2970" formatCode="yyyy\-mm\-dd">
                  <c:v>42691</c:v>
                </c:pt>
                <c:pt idx="2971" formatCode="yyyy\-mm\-dd">
                  <c:v>42692</c:v>
                </c:pt>
                <c:pt idx="2972" formatCode="yyyy\-mm\-dd">
                  <c:v>42693</c:v>
                </c:pt>
                <c:pt idx="2973" formatCode="yyyy\-mm\-dd">
                  <c:v>42694</c:v>
                </c:pt>
                <c:pt idx="2974" formatCode="yyyy\-mm\-dd">
                  <c:v>42695</c:v>
                </c:pt>
                <c:pt idx="2975" formatCode="yyyy\-mm\-dd">
                  <c:v>42696</c:v>
                </c:pt>
                <c:pt idx="2976" formatCode="yyyy\-mm\-dd">
                  <c:v>42697</c:v>
                </c:pt>
                <c:pt idx="2977" formatCode="yyyy\-mm\-dd">
                  <c:v>42698</c:v>
                </c:pt>
                <c:pt idx="2978" formatCode="yyyy\-mm\-dd">
                  <c:v>42699</c:v>
                </c:pt>
                <c:pt idx="2979" formatCode="yyyy\-mm\-dd">
                  <c:v>42700</c:v>
                </c:pt>
                <c:pt idx="2980" formatCode="yyyy\-mm\-dd">
                  <c:v>42701</c:v>
                </c:pt>
                <c:pt idx="2981" formatCode="yyyy\-mm\-dd">
                  <c:v>42702</c:v>
                </c:pt>
                <c:pt idx="2982" formatCode="yyyy\-mm\-dd">
                  <c:v>42703</c:v>
                </c:pt>
                <c:pt idx="2983" formatCode="yyyy\-mm\-dd">
                  <c:v>42704</c:v>
                </c:pt>
                <c:pt idx="2984" formatCode="yyyy\-mm\-dd">
                  <c:v>42705</c:v>
                </c:pt>
                <c:pt idx="2985" formatCode="yyyy\-mm\-dd">
                  <c:v>42706</c:v>
                </c:pt>
                <c:pt idx="2986" formatCode="yyyy\-mm\-dd">
                  <c:v>42707</c:v>
                </c:pt>
                <c:pt idx="2987" formatCode="yyyy\-mm\-dd">
                  <c:v>42708</c:v>
                </c:pt>
                <c:pt idx="2988" formatCode="yyyy\-mm\-dd">
                  <c:v>42709</c:v>
                </c:pt>
                <c:pt idx="2989" formatCode="yyyy\-mm\-dd">
                  <c:v>42710</c:v>
                </c:pt>
                <c:pt idx="2990" formatCode="yyyy\-mm\-dd">
                  <c:v>42711</c:v>
                </c:pt>
                <c:pt idx="2991" formatCode="yyyy\-mm\-dd">
                  <c:v>42712</c:v>
                </c:pt>
                <c:pt idx="2992" formatCode="yyyy\-mm\-dd">
                  <c:v>42713</c:v>
                </c:pt>
                <c:pt idx="2993" formatCode="yyyy\-mm\-dd">
                  <c:v>42714</c:v>
                </c:pt>
                <c:pt idx="2994" formatCode="yyyy\-mm\-dd">
                  <c:v>42715</c:v>
                </c:pt>
                <c:pt idx="2995" formatCode="yyyy\-mm\-dd">
                  <c:v>42716</c:v>
                </c:pt>
                <c:pt idx="2996" formatCode="yyyy\-mm\-dd">
                  <c:v>42717</c:v>
                </c:pt>
                <c:pt idx="2997" formatCode="yyyy\-mm\-dd">
                  <c:v>42718</c:v>
                </c:pt>
                <c:pt idx="2998" formatCode="yyyy\-mm\-dd">
                  <c:v>42719</c:v>
                </c:pt>
                <c:pt idx="2999" formatCode="yyyy\-mm\-dd">
                  <c:v>42720</c:v>
                </c:pt>
                <c:pt idx="3000" formatCode="yyyy\-mm\-dd">
                  <c:v>42721</c:v>
                </c:pt>
                <c:pt idx="3001" formatCode="yyyy\-mm\-dd">
                  <c:v>42722</c:v>
                </c:pt>
                <c:pt idx="3002" formatCode="yyyy\-mm\-dd">
                  <c:v>42723</c:v>
                </c:pt>
                <c:pt idx="3003" formatCode="yyyy\-mm\-dd">
                  <c:v>42724</c:v>
                </c:pt>
                <c:pt idx="3004" formatCode="yyyy\-mm\-dd">
                  <c:v>42725</c:v>
                </c:pt>
                <c:pt idx="3005" formatCode="yyyy\-mm\-dd">
                  <c:v>42726</c:v>
                </c:pt>
                <c:pt idx="3006" formatCode="yyyy\-mm\-dd">
                  <c:v>42727</c:v>
                </c:pt>
                <c:pt idx="3007" formatCode="yyyy\-mm\-dd">
                  <c:v>42728</c:v>
                </c:pt>
                <c:pt idx="3008" formatCode="yyyy\-mm\-dd">
                  <c:v>42729</c:v>
                </c:pt>
                <c:pt idx="3009" formatCode="yyyy\-mm\-dd">
                  <c:v>42730</c:v>
                </c:pt>
                <c:pt idx="3010" formatCode="yyyy\-mm\-dd">
                  <c:v>42731</c:v>
                </c:pt>
                <c:pt idx="3011" formatCode="yyyy\-mm\-dd">
                  <c:v>42732</c:v>
                </c:pt>
                <c:pt idx="3012" formatCode="yyyy\-mm\-dd">
                  <c:v>42733</c:v>
                </c:pt>
                <c:pt idx="3013" formatCode="yyyy\-mm\-dd">
                  <c:v>42734</c:v>
                </c:pt>
                <c:pt idx="3014" formatCode="yyyy\-mm\-dd">
                  <c:v>42735</c:v>
                </c:pt>
                <c:pt idx="3015" formatCode="yyyy\-mm\-dd">
                  <c:v>42736</c:v>
                </c:pt>
                <c:pt idx="3016" formatCode="yyyy\-mm\-dd">
                  <c:v>42737</c:v>
                </c:pt>
                <c:pt idx="3017" formatCode="yyyy\-mm\-dd">
                  <c:v>42738</c:v>
                </c:pt>
                <c:pt idx="3018" formatCode="yyyy\-mm\-dd">
                  <c:v>42739</c:v>
                </c:pt>
                <c:pt idx="3019" formatCode="yyyy\-mm\-dd">
                  <c:v>42740</c:v>
                </c:pt>
                <c:pt idx="3020" formatCode="yyyy\-mm\-dd">
                  <c:v>42741</c:v>
                </c:pt>
                <c:pt idx="3021" formatCode="yyyy\-mm\-dd">
                  <c:v>42742</c:v>
                </c:pt>
                <c:pt idx="3022" formatCode="yyyy\-mm\-dd">
                  <c:v>42743</c:v>
                </c:pt>
                <c:pt idx="3023" formatCode="yyyy\-mm\-dd">
                  <c:v>42744</c:v>
                </c:pt>
                <c:pt idx="3024" formatCode="yyyy\-mm\-dd">
                  <c:v>42745</c:v>
                </c:pt>
                <c:pt idx="3025" formatCode="yyyy\-mm\-dd">
                  <c:v>42746</c:v>
                </c:pt>
                <c:pt idx="3026" formatCode="yyyy\-mm\-dd">
                  <c:v>42747</c:v>
                </c:pt>
                <c:pt idx="3027" formatCode="yyyy\-mm\-dd">
                  <c:v>42748</c:v>
                </c:pt>
                <c:pt idx="3028" formatCode="yyyy\-mm\-dd">
                  <c:v>42749</c:v>
                </c:pt>
                <c:pt idx="3029" formatCode="yyyy\-mm\-dd">
                  <c:v>42750</c:v>
                </c:pt>
                <c:pt idx="3030" formatCode="yyyy\-mm\-dd">
                  <c:v>42751</c:v>
                </c:pt>
                <c:pt idx="3031" formatCode="yyyy\-mm\-dd">
                  <c:v>42752</c:v>
                </c:pt>
                <c:pt idx="3032" formatCode="yyyy\-mm\-dd">
                  <c:v>42753</c:v>
                </c:pt>
                <c:pt idx="3033" formatCode="yyyy\-mm\-dd">
                  <c:v>42754</c:v>
                </c:pt>
                <c:pt idx="3034" formatCode="yyyy\-mm\-dd">
                  <c:v>42755</c:v>
                </c:pt>
                <c:pt idx="3035" formatCode="yyyy\-mm\-dd">
                  <c:v>42756</c:v>
                </c:pt>
                <c:pt idx="3036" formatCode="yyyy\-mm\-dd">
                  <c:v>42757</c:v>
                </c:pt>
                <c:pt idx="3037" formatCode="yyyy\-mm\-dd">
                  <c:v>42758</c:v>
                </c:pt>
                <c:pt idx="3038" formatCode="yyyy\-mm\-dd">
                  <c:v>42759</c:v>
                </c:pt>
                <c:pt idx="3039" formatCode="yyyy\-mm\-dd">
                  <c:v>42760</c:v>
                </c:pt>
                <c:pt idx="3040" formatCode="yyyy\-mm\-dd">
                  <c:v>42761</c:v>
                </c:pt>
                <c:pt idx="3041" formatCode="yyyy\-mm\-dd">
                  <c:v>42762</c:v>
                </c:pt>
                <c:pt idx="3042" formatCode="yyyy\-mm\-dd">
                  <c:v>42763</c:v>
                </c:pt>
                <c:pt idx="3043" formatCode="yyyy\-mm\-dd">
                  <c:v>42764</c:v>
                </c:pt>
                <c:pt idx="3044" formatCode="yyyy\-mm\-dd">
                  <c:v>42765</c:v>
                </c:pt>
                <c:pt idx="3045" formatCode="yyyy\-mm\-dd">
                  <c:v>42766</c:v>
                </c:pt>
                <c:pt idx="3046" formatCode="yyyy\-mm\-dd">
                  <c:v>42767</c:v>
                </c:pt>
                <c:pt idx="3047" formatCode="yyyy\-mm\-dd">
                  <c:v>42768</c:v>
                </c:pt>
                <c:pt idx="3048" formatCode="yyyy\-mm\-dd">
                  <c:v>42769</c:v>
                </c:pt>
                <c:pt idx="3049" formatCode="yyyy\-mm\-dd">
                  <c:v>42770</c:v>
                </c:pt>
                <c:pt idx="3050" formatCode="yyyy\-mm\-dd">
                  <c:v>42771</c:v>
                </c:pt>
                <c:pt idx="3051" formatCode="yyyy\-mm\-dd">
                  <c:v>42772</c:v>
                </c:pt>
                <c:pt idx="3052" formatCode="yyyy\-mm\-dd">
                  <c:v>42773</c:v>
                </c:pt>
                <c:pt idx="3053" formatCode="yyyy\-mm\-dd">
                  <c:v>42774</c:v>
                </c:pt>
                <c:pt idx="3054" formatCode="yyyy\-mm\-dd">
                  <c:v>42775</c:v>
                </c:pt>
                <c:pt idx="3055" formatCode="yyyy\-mm\-dd">
                  <c:v>42776</c:v>
                </c:pt>
                <c:pt idx="3056" formatCode="yyyy\-mm\-dd">
                  <c:v>42777</c:v>
                </c:pt>
                <c:pt idx="3057" formatCode="yyyy\-mm\-dd">
                  <c:v>42778</c:v>
                </c:pt>
                <c:pt idx="3058" formatCode="yyyy\-mm\-dd">
                  <c:v>42779</c:v>
                </c:pt>
                <c:pt idx="3059" formatCode="yyyy\-mm\-dd">
                  <c:v>42780</c:v>
                </c:pt>
                <c:pt idx="3060" formatCode="yyyy\-mm\-dd">
                  <c:v>42781</c:v>
                </c:pt>
                <c:pt idx="3061" formatCode="yyyy\-mm\-dd">
                  <c:v>42782</c:v>
                </c:pt>
                <c:pt idx="3062" formatCode="yyyy\-mm\-dd">
                  <c:v>42783</c:v>
                </c:pt>
                <c:pt idx="3063" formatCode="yyyy\-mm\-dd">
                  <c:v>42784</c:v>
                </c:pt>
                <c:pt idx="3064" formatCode="yyyy\-mm\-dd">
                  <c:v>42785</c:v>
                </c:pt>
                <c:pt idx="3065" formatCode="yyyy\-mm\-dd">
                  <c:v>42786</c:v>
                </c:pt>
                <c:pt idx="3066" formatCode="yyyy\-mm\-dd">
                  <c:v>42787</c:v>
                </c:pt>
                <c:pt idx="3067" formatCode="yyyy\-mm\-dd">
                  <c:v>42788</c:v>
                </c:pt>
                <c:pt idx="3068" formatCode="yyyy\-mm\-dd">
                  <c:v>42789</c:v>
                </c:pt>
                <c:pt idx="3069" formatCode="yyyy\-mm\-dd">
                  <c:v>42790</c:v>
                </c:pt>
                <c:pt idx="3070" formatCode="yyyy\-mm\-dd">
                  <c:v>42791</c:v>
                </c:pt>
                <c:pt idx="3071" formatCode="yyyy\-mm\-dd">
                  <c:v>42792</c:v>
                </c:pt>
                <c:pt idx="3072" formatCode="yyyy\-mm\-dd">
                  <c:v>42793</c:v>
                </c:pt>
                <c:pt idx="3073" formatCode="yyyy\-mm\-dd">
                  <c:v>42794</c:v>
                </c:pt>
                <c:pt idx="3074" formatCode="yyyy\-mm\-dd">
                  <c:v>42795</c:v>
                </c:pt>
                <c:pt idx="3075" formatCode="yyyy\-mm\-dd">
                  <c:v>42796</c:v>
                </c:pt>
                <c:pt idx="3076" formatCode="yyyy\-mm\-dd">
                  <c:v>42797</c:v>
                </c:pt>
                <c:pt idx="3077" formatCode="yyyy\-mm\-dd">
                  <c:v>42798</c:v>
                </c:pt>
                <c:pt idx="3078" formatCode="yyyy\-mm\-dd">
                  <c:v>42799</c:v>
                </c:pt>
                <c:pt idx="3079" formatCode="yyyy\-mm\-dd">
                  <c:v>42800</c:v>
                </c:pt>
                <c:pt idx="3080" formatCode="yyyy\-mm\-dd">
                  <c:v>42801</c:v>
                </c:pt>
                <c:pt idx="3081" formatCode="yyyy\-mm\-dd">
                  <c:v>42802</c:v>
                </c:pt>
                <c:pt idx="3082" formatCode="yyyy\-mm\-dd">
                  <c:v>42803</c:v>
                </c:pt>
                <c:pt idx="3083" formatCode="yyyy\-mm\-dd">
                  <c:v>42804</c:v>
                </c:pt>
                <c:pt idx="3084" formatCode="yyyy\-mm\-dd">
                  <c:v>42805</c:v>
                </c:pt>
                <c:pt idx="3085" formatCode="yyyy\-mm\-dd">
                  <c:v>42806</c:v>
                </c:pt>
                <c:pt idx="3086" formatCode="yyyy\-mm\-dd">
                  <c:v>42807</c:v>
                </c:pt>
                <c:pt idx="3087" formatCode="yyyy\-mm\-dd">
                  <c:v>42808</c:v>
                </c:pt>
                <c:pt idx="3088" formatCode="yyyy\-mm\-dd">
                  <c:v>42809</c:v>
                </c:pt>
                <c:pt idx="3089" formatCode="yyyy\-mm\-dd">
                  <c:v>42810</c:v>
                </c:pt>
                <c:pt idx="3090" formatCode="yyyy\-mm\-dd">
                  <c:v>42811</c:v>
                </c:pt>
                <c:pt idx="3091" formatCode="yyyy\-mm\-dd">
                  <c:v>42812</c:v>
                </c:pt>
                <c:pt idx="3092" formatCode="yyyy\-mm\-dd">
                  <c:v>42813</c:v>
                </c:pt>
                <c:pt idx="3093" formatCode="yyyy\-mm\-dd">
                  <c:v>42814</c:v>
                </c:pt>
                <c:pt idx="3094" formatCode="yyyy\-mm\-dd">
                  <c:v>42815</c:v>
                </c:pt>
                <c:pt idx="3095" formatCode="yyyy\-mm\-dd">
                  <c:v>42816</c:v>
                </c:pt>
                <c:pt idx="3096" formatCode="yyyy\-mm\-dd">
                  <c:v>42817</c:v>
                </c:pt>
                <c:pt idx="3097" formatCode="yyyy\-mm\-dd">
                  <c:v>42818</c:v>
                </c:pt>
                <c:pt idx="3098" formatCode="yyyy\-mm\-dd">
                  <c:v>42819</c:v>
                </c:pt>
                <c:pt idx="3099" formatCode="yyyy\-mm\-dd">
                  <c:v>42820</c:v>
                </c:pt>
                <c:pt idx="3100" formatCode="yyyy\-mm\-dd">
                  <c:v>42821</c:v>
                </c:pt>
                <c:pt idx="3101" formatCode="yyyy\-mm\-dd">
                  <c:v>42822</c:v>
                </c:pt>
                <c:pt idx="3102" formatCode="yyyy\-mm\-dd">
                  <c:v>42823</c:v>
                </c:pt>
                <c:pt idx="3103" formatCode="yyyy\-mm\-dd">
                  <c:v>42824</c:v>
                </c:pt>
                <c:pt idx="3104" formatCode="yyyy\-mm\-dd">
                  <c:v>42825</c:v>
                </c:pt>
                <c:pt idx="3105" formatCode="yyyy\-mm\-dd">
                  <c:v>42826</c:v>
                </c:pt>
                <c:pt idx="3106" formatCode="yyyy\-mm\-dd">
                  <c:v>42827</c:v>
                </c:pt>
                <c:pt idx="3107" formatCode="yyyy\-mm\-dd">
                  <c:v>42828</c:v>
                </c:pt>
                <c:pt idx="3108" formatCode="yyyy\-mm\-dd">
                  <c:v>42829</c:v>
                </c:pt>
                <c:pt idx="3109" formatCode="yyyy\-mm\-dd">
                  <c:v>42830</c:v>
                </c:pt>
                <c:pt idx="3110" formatCode="yyyy\-mm\-dd">
                  <c:v>42831</c:v>
                </c:pt>
                <c:pt idx="3111" formatCode="yyyy\-mm\-dd">
                  <c:v>42832</c:v>
                </c:pt>
                <c:pt idx="3112" formatCode="yyyy\-mm\-dd">
                  <c:v>42833</c:v>
                </c:pt>
                <c:pt idx="3113" formatCode="yyyy\-mm\-dd">
                  <c:v>42834</c:v>
                </c:pt>
                <c:pt idx="3114" formatCode="yyyy\-mm\-dd">
                  <c:v>42835</c:v>
                </c:pt>
                <c:pt idx="3115" formatCode="yyyy\-mm\-dd">
                  <c:v>42836</c:v>
                </c:pt>
                <c:pt idx="3116" formatCode="yyyy\-mm\-dd">
                  <c:v>42837</c:v>
                </c:pt>
                <c:pt idx="3117" formatCode="yyyy\-mm\-dd">
                  <c:v>42838</c:v>
                </c:pt>
                <c:pt idx="3118" formatCode="yyyy\-mm\-dd">
                  <c:v>42839</c:v>
                </c:pt>
                <c:pt idx="3119" formatCode="yyyy\-mm\-dd">
                  <c:v>42840</c:v>
                </c:pt>
                <c:pt idx="3120" formatCode="yyyy\-mm\-dd">
                  <c:v>42841</c:v>
                </c:pt>
                <c:pt idx="3121" formatCode="yyyy\-mm\-dd">
                  <c:v>42842</c:v>
                </c:pt>
                <c:pt idx="3122" formatCode="yyyy\-mm\-dd">
                  <c:v>42843</c:v>
                </c:pt>
                <c:pt idx="3123" formatCode="yyyy\-mm\-dd">
                  <c:v>42844</c:v>
                </c:pt>
                <c:pt idx="3124" formatCode="yyyy\-mm\-dd">
                  <c:v>42845</c:v>
                </c:pt>
                <c:pt idx="3125" formatCode="yyyy\-mm\-dd">
                  <c:v>42846</c:v>
                </c:pt>
                <c:pt idx="3126" formatCode="yyyy\-mm\-dd">
                  <c:v>42847</c:v>
                </c:pt>
                <c:pt idx="3127" formatCode="yyyy\-mm\-dd">
                  <c:v>42848</c:v>
                </c:pt>
                <c:pt idx="3128" formatCode="yyyy\-mm\-dd">
                  <c:v>42849</c:v>
                </c:pt>
                <c:pt idx="3129" formatCode="yyyy\-mm\-dd">
                  <c:v>42850</c:v>
                </c:pt>
                <c:pt idx="3130" formatCode="yyyy\-mm\-dd">
                  <c:v>42851</c:v>
                </c:pt>
                <c:pt idx="3131" formatCode="yyyy\-mm\-dd">
                  <c:v>42852</c:v>
                </c:pt>
                <c:pt idx="3132" formatCode="yyyy\-mm\-dd">
                  <c:v>42853</c:v>
                </c:pt>
                <c:pt idx="3133" formatCode="yyyy\-mm\-dd">
                  <c:v>42854</c:v>
                </c:pt>
                <c:pt idx="3134" formatCode="yyyy\-mm\-dd">
                  <c:v>42855</c:v>
                </c:pt>
                <c:pt idx="3135" formatCode="yyyy\-mm\-dd">
                  <c:v>42856</c:v>
                </c:pt>
                <c:pt idx="3136" formatCode="yyyy\-mm\-dd">
                  <c:v>42857</c:v>
                </c:pt>
                <c:pt idx="3137" formatCode="yyyy\-mm\-dd">
                  <c:v>42858</c:v>
                </c:pt>
                <c:pt idx="3138" formatCode="yyyy\-mm\-dd">
                  <c:v>42859</c:v>
                </c:pt>
                <c:pt idx="3139" formatCode="yyyy\-mm\-dd">
                  <c:v>42860</c:v>
                </c:pt>
                <c:pt idx="3140" formatCode="yyyy\-mm\-dd">
                  <c:v>42861</c:v>
                </c:pt>
                <c:pt idx="3141" formatCode="yyyy\-mm\-dd">
                  <c:v>42862</c:v>
                </c:pt>
                <c:pt idx="3142" formatCode="yyyy\-mm\-dd">
                  <c:v>42863</c:v>
                </c:pt>
                <c:pt idx="3143" formatCode="yyyy\-mm\-dd">
                  <c:v>42864</c:v>
                </c:pt>
                <c:pt idx="3144" formatCode="yyyy\-mm\-dd">
                  <c:v>42865</c:v>
                </c:pt>
                <c:pt idx="3145" formatCode="yyyy\-mm\-dd">
                  <c:v>42866</c:v>
                </c:pt>
                <c:pt idx="3146" formatCode="yyyy\-mm\-dd">
                  <c:v>42867</c:v>
                </c:pt>
                <c:pt idx="3147" formatCode="yyyy\-mm\-dd">
                  <c:v>42868</c:v>
                </c:pt>
                <c:pt idx="3148" formatCode="yyyy\-mm\-dd">
                  <c:v>42869</c:v>
                </c:pt>
                <c:pt idx="3149" formatCode="yyyy\-mm\-dd">
                  <c:v>42870</c:v>
                </c:pt>
                <c:pt idx="3150" formatCode="yyyy\-mm\-dd">
                  <c:v>42871</c:v>
                </c:pt>
                <c:pt idx="3151" formatCode="yyyy\-mm\-dd">
                  <c:v>42872</c:v>
                </c:pt>
                <c:pt idx="3152" formatCode="yyyy\-mm\-dd">
                  <c:v>42873</c:v>
                </c:pt>
                <c:pt idx="3153" formatCode="yyyy\-mm\-dd">
                  <c:v>42874</c:v>
                </c:pt>
                <c:pt idx="3154" formatCode="yyyy\-mm\-dd">
                  <c:v>42875</c:v>
                </c:pt>
                <c:pt idx="3155" formatCode="yyyy\-mm\-dd">
                  <c:v>42876</c:v>
                </c:pt>
                <c:pt idx="3156" formatCode="yyyy\-mm\-dd">
                  <c:v>42877</c:v>
                </c:pt>
                <c:pt idx="3157" formatCode="yyyy\-mm\-dd">
                  <c:v>42878</c:v>
                </c:pt>
                <c:pt idx="3158" formatCode="yyyy\-mm\-dd">
                  <c:v>42879</c:v>
                </c:pt>
                <c:pt idx="3159" formatCode="yyyy\-mm\-dd">
                  <c:v>42880</c:v>
                </c:pt>
                <c:pt idx="3160" formatCode="yyyy\-mm\-dd">
                  <c:v>42881</c:v>
                </c:pt>
                <c:pt idx="3161" formatCode="yyyy\-mm\-dd">
                  <c:v>42882</c:v>
                </c:pt>
                <c:pt idx="3162" formatCode="yyyy\-mm\-dd">
                  <c:v>42883</c:v>
                </c:pt>
                <c:pt idx="3163" formatCode="yyyy\-mm\-dd">
                  <c:v>42884</c:v>
                </c:pt>
                <c:pt idx="3164" formatCode="yyyy\-mm\-dd">
                  <c:v>42885</c:v>
                </c:pt>
                <c:pt idx="3165" formatCode="yyyy\-mm\-dd">
                  <c:v>42886</c:v>
                </c:pt>
                <c:pt idx="3166" formatCode="yyyy\-mm\-dd">
                  <c:v>42887</c:v>
                </c:pt>
                <c:pt idx="3167" formatCode="yyyy\-mm\-dd">
                  <c:v>42888</c:v>
                </c:pt>
                <c:pt idx="3168" formatCode="yyyy\-mm\-dd">
                  <c:v>42889</c:v>
                </c:pt>
                <c:pt idx="3169" formatCode="yyyy\-mm\-dd">
                  <c:v>42890</c:v>
                </c:pt>
                <c:pt idx="3170" formatCode="yyyy\-mm\-dd">
                  <c:v>42891</c:v>
                </c:pt>
                <c:pt idx="3171" formatCode="yyyy\-mm\-dd">
                  <c:v>42892</c:v>
                </c:pt>
                <c:pt idx="3172" formatCode="yyyy\-mm\-dd">
                  <c:v>42893</c:v>
                </c:pt>
                <c:pt idx="3173" formatCode="yyyy\-mm\-dd">
                  <c:v>42894</c:v>
                </c:pt>
                <c:pt idx="3174" formatCode="yyyy\-mm\-dd">
                  <c:v>42895</c:v>
                </c:pt>
                <c:pt idx="3175" formatCode="yyyy\-mm\-dd">
                  <c:v>42896</c:v>
                </c:pt>
                <c:pt idx="3176" formatCode="yyyy\-mm\-dd">
                  <c:v>42897</c:v>
                </c:pt>
                <c:pt idx="3177" formatCode="yyyy\-mm\-dd">
                  <c:v>42898</c:v>
                </c:pt>
                <c:pt idx="3178" formatCode="yyyy\-mm\-dd">
                  <c:v>42899</c:v>
                </c:pt>
                <c:pt idx="3179" formatCode="yyyy\-mm\-dd">
                  <c:v>42900</c:v>
                </c:pt>
                <c:pt idx="3180" formatCode="yyyy\-mm\-dd">
                  <c:v>42901</c:v>
                </c:pt>
                <c:pt idx="3181" formatCode="yyyy\-mm\-dd">
                  <c:v>42902</c:v>
                </c:pt>
                <c:pt idx="3182" formatCode="yyyy\-mm\-dd">
                  <c:v>42903</c:v>
                </c:pt>
                <c:pt idx="3183" formatCode="yyyy\-mm\-dd">
                  <c:v>42904</c:v>
                </c:pt>
                <c:pt idx="3184" formatCode="yyyy\-mm\-dd">
                  <c:v>42905</c:v>
                </c:pt>
                <c:pt idx="3185" formatCode="yyyy\-mm\-dd">
                  <c:v>42906</c:v>
                </c:pt>
                <c:pt idx="3186" formatCode="yyyy\-mm\-dd">
                  <c:v>42907</c:v>
                </c:pt>
                <c:pt idx="3187" formatCode="yyyy\-mm\-dd">
                  <c:v>42908</c:v>
                </c:pt>
                <c:pt idx="3188" formatCode="yyyy\-mm\-dd">
                  <c:v>42909</c:v>
                </c:pt>
                <c:pt idx="3189" formatCode="yyyy\-mm\-dd">
                  <c:v>42910</c:v>
                </c:pt>
                <c:pt idx="3190" formatCode="yyyy\-mm\-dd">
                  <c:v>42911</c:v>
                </c:pt>
                <c:pt idx="3191" formatCode="yyyy\-mm\-dd">
                  <c:v>42912</c:v>
                </c:pt>
                <c:pt idx="3192" formatCode="yyyy\-mm\-dd">
                  <c:v>42913</c:v>
                </c:pt>
                <c:pt idx="3193" formatCode="yyyy\-mm\-dd">
                  <c:v>42914</c:v>
                </c:pt>
                <c:pt idx="3194" formatCode="yyyy\-mm\-dd">
                  <c:v>42915</c:v>
                </c:pt>
                <c:pt idx="3195" formatCode="yyyy\-mm\-dd">
                  <c:v>42916</c:v>
                </c:pt>
                <c:pt idx="3196" formatCode="yyyy\-mm\-dd">
                  <c:v>42917</c:v>
                </c:pt>
                <c:pt idx="3197" formatCode="yyyy\-mm\-dd">
                  <c:v>42918</c:v>
                </c:pt>
                <c:pt idx="3198" formatCode="yyyy\-mm\-dd">
                  <c:v>42919</c:v>
                </c:pt>
                <c:pt idx="3199" formatCode="yyyy\-mm\-dd">
                  <c:v>42920</c:v>
                </c:pt>
                <c:pt idx="3200" formatCode="yyyy\-mm\-dd">
                  <c:v>42921</c:v>
                </c:pt>
                <c:pt idx="3201" formatCode="yyyy\-mm\-dd">
                  <c:v>42922</c:v>
                </c:pt>
                <c:pt idx="3202" formatCode="yyyy\-mm\-dd">
                  <c:v>42923</c:v>
                </c:pt>
                <c:pt idx="3203" formatCode="yyyy\-mm\-dd">
                  <c:v>42924</c:v>
                </c:pt>
                <c:pt idx="3204" formatCode="yyyy\-mm\-dd">
                  <c:v>42925</c:v>
                </c:pt>
                <c:pt idx="3205" formatCode="yyyy\-mm\-dd">
                  <c:v>42926</c:v>
                </c:pt>
                <c:pt idx="3206" formatCode="yyyy\-mm\-dd">
                  <c:v>42927</c:v>
                </c:pt>
                <c:pt idx="3207" formatCode="yyyy\-mm\-dd">
                  <c:v>42928</c:v>
                </c:pt>
                <c:pt idx="3208" formatCode="yyyy\-mm\-dd">
                  <c:v>42929</c:v>
                </c:pt>
                <c:pt idx="3209" formatCode="yyyy\-mm\-dd">
                  <c:v>42930</c:v>
                </c:pt>
                <c:pt idx="3210" formatCode="yyyy\-mm\-dd">
                  <c:v>42931</c:v>
                </c:pt>
                <c:pt idx="3211" formatCode="yyyy\-mm\-dd">
                  <c:v>42932</c:v>
                </c:pt>
                <c:pt idx="3212" formatCode="yyyy\-mm\-dd">
                  <c:v>42933</c:v>
                </c:pt>
                <c:pt idx="3213" formatCode="yyyy\-mm\-dd">
                  <c:v>42934</c:v>
                </c:pt>
                <c:pt idx="3214" formatCode="yyyy\-mm\-dd">
                  <c:v>42935</c:v>
                </c:pt>
                <c:pt idx="3215" formatCode="yyyy\-mm\-dd">
                  <c:v>42936</c:v>
                </c:pt>
                <c:pt idx="3216" formatCode="yyyy\-mm\-dd">
                  <c:v>42937</c:v>
                </c:pt>
                <c:pt idx="3217" formatCode="yyyy\-mm\-dd">
                  <c:v>42938</c:v>
                </c:pt>
                <c:pt idx="3218" formatCode="yyyy\-mm\-dd">
                  <c:v>42939</c:v>
                </c:pt>
                <c:pt idx="3219" formatCode="yyyy\-mm\-dd">
                  <c:v>42940</c:v>
                </c:pt>
                <c:pt idx="3220" formatCode="yyyy\-mm\-dd">
                  <c:v>42941</c:v>
                </c:pt>
                <c:pt idx="3221" formatCode="yyyy\-mm\-dd">
                  <c:v>42942</c:v>
                </c:pt>
                <c:pt idx="3222" formatCode="yyyy\-mm\-dd">
                  <c:v>42943</c:v>
                </c:pt>
                <c:pt idx="3223" formatCode="yyyy\-mm\-dd">
                  <c:v>42944</c:v>
                </c:pt>
                <c:pt idx="3224" formatCode="yyyy\-mm\-dd">
                  <c:v>42945</c:v>
                </c:pt>
                <c:pt idx="3225" formatCode="yyyy\-mm\-dd">
                  <c:v>42946</c:v>
                </c:pt>
                <c:pt idx="3226" formatCode="yyyy\-mm\-dd">
                  <c:v>42947</c:v>
                </c:pt>
                <c:pt idx="3227" formatCode="yyyy\-mm\-dd">
                  <c:v>42948</c:v>
                </c:pt>
                <c:pt idx="3228" formatCode="yyyy\-mm\-dd">
                  <c:v>42949</c:v>
                </c:pt>
                <c:pt idx="3229" formatCode="yyyy\-mm\-dd">
                  <c:v>42950</c:v>
                </c:pt>
                <c:pt idx="3230" formatCode="yyyy\-mm\-dd">
                  <c:v>42951</c:v>
                </c:pt>
                <c:pt idx="3231" formatCode="yyyy\-mm\-dd">
                  <c:v>42952</c:v>
                </c:pt>
                <c:pt idx="3232" formatCode="yyyy\-mm\-dd">
                  <c:v>42953</c:v>
                </c:pt>
                <c:pt idx="3233" formatCode="yyyy\-mm\-dd">
                  <c:v>42954</c:v>
                </c:pt>
                <c:pt idx="3234" formatCode="yyyy\-mm\-dd">
                  <c:v>42955</c:v>
                </c:pt>
                <c:pt idx="3235" formatCode="yyyy\-mm\-dd">
                  <c:v>42956</c:v>
                </c:pt>
                <c:pt idx="3236" formatCode="yyyy\-mm\-dd">
                  <c:v>42957</c:v>
                </c:pt>
                <c:pt idx="3237" formatCode="yyyy\-mm\-dd">
                  <c:v>42958</c:v>
                </c:pt>
                <c:pt idx="3238" formatCode="yyyy\-mm\-dd">
                  <c:v>42959</c:v>
                </c:pt>
                <c:pt idx="3239" formatCode="yyyy\-mm\-dd">
                  <c:v>42960</c:v>
                </c:pt>
                <c:pt idx="3240" formatCode="yyyy\-mm\-dd">
                  <c:v>42961</c:v>
                </c:pt>
                <c:pt idx="3241" formatCode="yyyy\-mm\-dd">
                  <c:v>42962</c:v>
                </c:pt>
                <c:pt idx="3242" formatCode="yyyy\-mm\-dd">
                  <c:v>42963</c:v>
                </c:pt>
                <c:pt idx="3243" formatCode="yyyy\-mm\-dd">
                  <c:v>42964</c:v>
                </c:pt>
                <c:pt idx="3244" formatCode="yyyy\-mm\-dd">
                  <c:v>42965</c:v>
                </c:pt>
                <c:pt idx="3245" formatCode="yyyy\-mm\-dd">
                  <c:v>42966</c:v>
                </c:pt>
                <c:pt idx="3246" formatCode="yyyy\-mm\-dd">
                  <c:v>42967</c:v>
                </c:pt>
                <c:pt idx="3247" formatCode="yyyy\-mm\-dd">
                  <c:v>42968</c:v>
                </c:pt>
                <c:pt idx="3248" formatCode="yyyy\-mm\-dd">
                  <c:v>42969</c:v>
                </c:pt>
                <c:pt idx="3249" formatCode="yyyy\-mm\-dd">
                  <c:v>42970</c:v>
                </c:pt>
                <c:pt idx="3250" formatCode="yyyy\-mm\-dd">
                  <c:v>42971</c:v>
                </c:pt>
                <c:pt idx="3251" formatCode="yyyy\-mm\-dd">
                  <c:v>42972</c:v>
                </c:pt>
                <c:pt idx="3252" formatCode="yyyy\-mm\-dd">
                  <c:v>42973</c:v>
                </c:pt>
                <c:pt idx="3253" formatCode="yyyy\-mm\-dd">
                  <c:v>42974</c:v>
                </c:pt>
                <c:pt idx="3254" formatCode="yyyy\-mm\-dd">
                  <c:v>42975</c:v>
                </c:pt>
                <c:pt idx="3255" formatCode="yyyy\-mm\-dd">
                  <c:v>42976</c:v>
                </c:pt>
                <c:pt idx="3256" formatCode="yyyy\-mm\-dd">
                  <c:v>42977</c:v>
                </c:pt>
                <c:pt idx="3257" formatCode="yyyy\-mm\-dd">
                  <c:v>42978</c:v>
                </c:pt>
                <c:pt idx="3258" formatCode="yyyy\-mm\-dd">
                  <c:v>42979</c:v>
                </c:pt>
                <c:pt idx="3259" formatCode="yyyy\-mm\-dd">
                  <c:v>42980</c:v>
                </c:pt>
                <c:pt idx="3260" formatCode="yyyy\-mm\-dd">
                  <c:v>42981</c:v>
                </c:pt>
                <c:pt idx="3261" formatCode="yyyy\-mm\-dd">
                  <c:v>42982</c:v>
                </c:pt>
                <c:pt idx="3262" formatCode="yyyy\-mm\-dd">
                  <c:v>42983</c:v>
                </c:pt>
                <c:pt idx="3263" formatCode="yyyy\-mm\-dd">
                  <c:v>42984</c:v>
                </c:pt>
                <c:pt idx="3264" formatCode="yyyy\-mm\-dd">
                  <c:v>42985</c:v>
                </c:pt>
                <c:pt idx="3265" formatCode="yyyy\-mm\-dd">
                  <c:v>42986</c:v>
                </c:pt>
                <c:pt idx="3266" formatCode="yyyy\-mm\-dd">
                  <c:v>42987</c:v>
                </c:pt>
                <c:pt idx="3267" formatCode="yyyy\-mm\-dd">
                  <c:v>42988</c:v>
                </c:pt>
                <c:pt idx="3268" formatCode="yyyy\-mm\-dd">
                  <c:v>42989</c:v>
                </c:pt>
                <c:pt idx="3269" formatCode="yyyy\-mm\-dd">
                  <c:v>42990</c:v>
                </c:pt>
                <c:pt idx="3270" formatCode="yyyy\-mm\-dd">
                  <c:v>42991</c:v>
                </c:pt>
                <c:pt idx="3271" formatCode="yyyy\-mm\-dd">
                  <c:v>42992</c:v>
                </c:pt>
                <c:pt idx="3272" formatCode="yyyy\-mm\-dd">
                  <c:v>42993</c:v>
                </c:pt>
                <c:pt idx="3273" formatCode="yyyy\-mm\-dd">
                  <c:v>42994</c:v>
                </c:pt>
                <c:pt idx="3274" formatCode="yyyy\-mm\-dd">
                  <c:v>42995</c:v>
                </c:pt>
                <c:pt idx="3275" formatCode="yyyy\-mm\-dd">
                  <c:v>42996</c:v>
                </c:pt>
                <c:pt idx="3276" formatCode="yyyy\-mm\-dd">
                  <c:v>42997</c:v>
                </c:pt>
                <c:pt idx="3277" formatCode="yyyy\-mm\-dd">
                  <c:v>42998</c:v>
                </c:pt>
                <c:pt idx="3278" formatCode="yyyy\-mm\-dd">
                  <c:v>42999</c:v>
                </c:pt>
                <c:pt idx="3279" formatCode="yyyy\-mm\-dd">
                  <c:v>43000</c:v>
                </c:pt>
                <c:pt idx="3280" formatCode="yyyy\-mm\-dd">
                  <c:v>43001</c:v>
                </c:pt>
                <c:pt idx="3281" formatCode="yyyy\-mm\-dd">
                  <c:v>43002</c:v>
                </c:pt>
                <c:pt idx="3282" formatCode="yyyy\-mm\-dd">
                  <c:v>43003</c:v>
                </c:pt>
                <c:pt idx="3283" formatCode="yyyy\-mm\-dd">
                  <c:v>43004</c:v>
                </c:pt>
                <c:pt idx="3284" formatCode="yyyy\-mm\-dd">
                  <c:v>43005</c:v>
                </c:pt>
                <c:pt idx="3285" formatCode="yyyy\-mm\-dd">
                  <c:v>43006</c:v>
                </c:pt>
                <c:pt idx="3286" formatCode="yyyy\-mm\-dd">
                  <c:v>43007</c:v>
                </c:pt>
                <c:pt idx="3287" formatCode="yyyy\-mm\-dd">
                  <c:v>43008</c:v>
                </c:pt>
                <c:pt idx="3288" formatCode="yyyy\-mm\-dd">
                  <c:v>43009</c:v>
                </c:pt>
                <c:pt idx="3289" formatCode="yyyy\-mm\-dd">
                  <c:v>43010</c:v>
                </c:pt>
                <c:pt idx="3290" formatCode="yyyy\-mm\-dd">
                  <c:v>43011</c:v>
                </c:pt>
                <c:pt idx="3291" formatCode="yyyy\-mm\-dd">
                  <c:v>43012</c:v>
                </c:pt>
                <c:pt idx="3292" formatCode="yyyy\-mm\-dd">
                  <c:v>43013</c:v>
                </c:pt>
                <c:pt idx="3293" formatCode="yyyy\-mm\-dd">
                  <c:v>43014</c:v>
                </c:pt>
                <c:pt idx="3294" formatCode="yyyy\-mm\-dd">
                  <c:v>43015</c:v>
                </c:pt>
                <c:pt idx="3295" formatCode="yyyy\-mm\-dd">
                  <c:v>43016</c:v>
                </c:pt>
                <c:pt idx="3296" formatCode="yyyy\-mm\-dd">
                  <c:v>43017</c:v>
                </c:pt>
                <c:pt idx="3297" formatCode="yyyy\-mm\-dd">
                  <c:v>43018</c:v>
                </c:pt>
                <c:pt idx="3298" formatCode="yyyy\-mm\-dd">
                  <c:v>43019</c:v>
                </c:pt>
                <c:pt idx="3299" formatCode="yyyy\-mm\-dd">
                  <c:v>43020</c:v>
                </c:pt>
                <c:pt idx="3300" formatCode="yyyy\-mm\-dd">
                  <c:v>43021</c:v>
                </c:pt>
                <c:pt idx="3301" formatCode="yyyy\-mm\-dd">
                  <c:v>43022</c:v>
                </c:pt>
                <c:pt idx="3302" formatCode="yyyy\-mm\-dd">
                  <c:v>43023</c:v>
                </c:pt>
                <c:pt idx="3303" formatCode="yyyy\-mm\-dd">
                  <c:v>43024</c:v>
                </c:pt>
                <c:pt idx="3304" formatCode="yyyy\-mm\-dd">
                  <c:v>43025</c:v>
                </c:pt>
                <c:pt idx="3305" formatCode="yyyy\-mm\-dd">
                  <c:v>43026</c:v>
                </c:pt>
                <c:pt idx="3306" formatCode="yyyy\-mm\-dd">
                  <c:v>43027</c:v>
                </c:pt>
                <c:pt idx="3307" formatCode="yyyy\-mm\-dd">
                  <c:v>43028</c:v>
                </c:pt>
                <c:pt idx="3308" formatCode="yyyy\-mm\-dd">
                  <c:v>43029</c:v>
                </c:pt>
                <c:pt idx="3309" formatCode="yyyy\-mm\-dd">
                  <c:v>43030</c:v>
                </c:pt>
                <c:pt idx="3310" formatCode="yyyy\-mm\-dd">
                  <c:v>43031</c:v>
                </c:pt>
                <c:pt idx="3311" formatCode="yyyy\-mm\-dd">
                  <c:v>43032</c:v>
                </c:pt>
                <c:pt idx="3312" formatCode="yyyy\-mm\-dd">
                  <c:v>43033</c:v>
                </c:pt>
                <c:pt idx="3313" formatCode="yyyy\-mm\-dd">
                  <c:v>43034</c:v>
                </c:pt>
                <c:pt idx="3314" formatCode="yyyy\-mm\-dd">
                  <c:v>43035</c:v>
                </c:pt>
                <c:pt idx="3315" formatCode="yyyy\-mm\-dd">
                  <c:v>43036</c:v>
                </c:pt>
                <c:pt idx="3316" formatCode="yyyy\-mm\-dd">
                  <c:v>43037</c:v>
                </c:pt>
                <c:pt idx="3317" formatCode="yyyy\-mm\-dd">
                  <c:v>43038</c:v>
                </c:pt>
                <c:pt idx="3318" formatCode="yyyy\-mm\-dd">
                  <c:v>43039</c:v>
                </c:pt>
                <c:pt idx="3319" formatCode="yyyy\-mm\-dd">
                  <c:v>43040</c:v>
                </c:pt>
                <c:pt idx="3320" formatCode="yyyy\-mm\-dd">
                  <c:v>43041</c:v>
                </c:pt>
                <c:pt idx="3321" formatCode="yyyy\-mm\-dd">
                  <c:v>43042</c:v>
                </c:pt>
                <c:pt idx="3322" formatCode="yyyy\-mm\-dd">
                  <c:v>43043</c:v>
                </c:pt>
                <c:pt idx="3323" formatCode="yyyy\-mm\-dd">
                  <c:v>43044</c:v>
                </c:pt>
                <c:pt idx="3324" formatCode="yyyy\-mm\-dd">
                  <c:v>43045</c:v>
                </c:pt>
                <c:pt idx="3325" formatCode="yyyy\-mm\-dd">
                  <c:v>43046</c:v>
                </c:pt>
                <c:pt idx="3326" formatCode="yyyy\-mm\-dd">
                  <c:v>43047</c:v>
                </c:pt>
                <c:pt idx="3327" formatCode="yyyy\-mm\-dd">
                  <c:v>43048</c:v>
                </c:pt>
                <c:pt idx="3328" formatCode="yyyy\-mm\-dd">
                  <c:v>43049</c:v>
                </c:pt>
                <c:pt idx="3329" formatCode="yyyy\-mm\-dd">
                  <c:v>43050</c:v>
                </c:pt>
                <c:pt idx="3330" formatCode="yyyy\-mm\-dd">
                  <c:v>43051</c:v>
                </c:pt>
                <c:pt idx="3331" formatCode="yyyy\-mm\-dd">
                  <c:v>43052</c:v>
                </c:pt>
                <c:pt idx="3332" formatCode="yyyy\-mm\-dd">
                  <c:v>43053</c:v>
                </c:pt>
                <c:pt idx="3333" formatCode="yyyy\-mm\-dd">
                  <c:v>43054</c:v>
                </c:pt>
                <c:pt idx="3334" formatCode="yyyy\-mm\-dd">
                  <c:v>43055</c:v>
                </c:pt>
                <c:pt idx="3335" formatCode="yyyy\-mm\-dd">
                  <c:v>43056</c:v>
                </c:pt>
                <c:pt idx="3336" formatCode="yyyy\-mm\-dd">
                  <c:v>43057</c:v>
                </c:pt>
                <c:pt idx="3337" formatCode="yyyy\-mm\-dd">
                  <c:v>43058</c:v>
                </c:pt>
                <c:pt idx="3338" formatCode="yyyy\-mm\-dd">
                  <c:v>43059</c:v>
                </c:pt>
                <c:pt idx="3339" formatCode="yyyy\-mm\-dd">
                  <c:v>43060</c:v>
                </c:pt>
                <c:pt idx="3340" formatCode="yyyy\-mm\-dd">
                  <c:v>43061</c:v>
                </c:pt>
                <c:pt idx="3341" formatCode="yyyy\-mm\-dd">
                  <c:v>43062</c:v>
                </c:pt>
                <c:pt idx="3342" formatCode="yyyy\-mm\-dd">
                  <c:v>43063</c:v>
                </c:pt>
                <c:pt idx="3343" formatCode="yyyy\-mm\-dd">
                  <c:v>43064</c:v>
                </c:pt>
                <c:pt idx="3344" formatCode="yyyy\-mm\-dd">
                  <c:v>43065</c:v>
                </c:pt>
                <c:pt idx="3345" formatCode="yyyy\-mm\-dd">
                  <c:v>43066</c:v>
                </c:pt>
                <c:pt idx="3346" formatCode="yyyy\-mm\-dd">
                  <c:v>43067</c:v>
                </c:pt>
                <c:pt idx="3347" formatCode="yyyy\-mm\-dd">
                  <c:v>43068</c:v>
                </c:pt>
                <c:pt idx="3348" formatCode="yyyy\-mm\-dd">
                  <c:v>43069</c:v>
                </c:pt>
                <c:pt idx="3349" formatCode="yyyy\-mm\-dd">
                  <c:v>43070</c:v>
                </c:pt>
                <c:pt idx="3350" formatCode="yyyy\-mm\-dd">
                  <c:v>43071</c:v>
                </c:pt>
                <c:pt idx="3351" formatCode="yyyy\-mm\-dd">
                  <c:v>43072</c:v>
                </c:pt>
                <c:pt idx="3352" formatCode="yyyy\-mm\-dd">
                  <c:v>43073</c:v>
                </c:pt>
                <c:pt idx="3353" formatCode="yyyy\-mm\-dd">
                  <c:v>43074</c:v>
                </c:pt>
                <c:pt idx="3354" formatCode="yyyy\-mm\-dd">
                  <c:v>43075</c:v>
                </c:pt>
                <c:pt idx="3355" formatCode="yyyy\-mm\-dd">
                  <c:v>43076</c:v>
                </c:pt>
                <c:pt idx="3356" formatCode="yyyy\-mm\-dd">
                  <c:v>43077</c:v>
                </c:pt>
                <c:pt idx="3357" formatCode="yyyy\-mm\-dd">
                  <c:v>43078</c:v>
                </c:pt>
                <c:pt idx="3358" formatCode="yyyy\-mm\-dd">
                  <c:v>43079</c:v>
                </c:pt>
                <c:pt idx="3359" formatCode="yyyy\-mm\-dd">
                  <c:v>43080</c:v>
                </c:pt>
                <c:pt idx="3360" formatCode="yyyy\-mm\-dd">
                  <c:v>43081</c:v>
                </c:pt>
                <c:pt idx="3361" formatCode="yyyy\-mm\-dd">
                  <c:v>43082</c:v>
                </c:pt>
                <c:pt idx="3362" formatCode="yyyy\-mm\-dd">
                  <c:v>43083</c:v>
                </c:pt>
                <c:pt idx="3363" formatCode="yyyy\-mm\-dd">
                  <c:v>43084</c:v>
                </c:pt>
                <c:pt idx="3364" formatCode="yyyy\-mm\-dd">
                  <c:v>43085</c:v>
                </c:pt>
                <c:pt idx="3365" formatCode="yyyy\-mm\-dd">
                  <c:v>43086</c:v>
                </c:pt>
                <c:pt idx="3366" formatCode="yyyy\-mm\-dd">
                  <c:v>43087</c:v>
                </c:pt>
                <c:pt idx="3367" formatCode="yyyy\-mm\-dd">
                  <c:v>43088</c:v>
                </c:pt>
                <c:pt idx="3368" formatCode="yyyy\-mm\-dd">
                  <c:v>43089</c:v>
                </c:pt>
                <c:pt idx="3369" formatCode="yyyy\-mm\-dd">
                  <c:v>43090</c:v>
                </c:pt>
                <c:pt idx="3370" formatCode="yyyy\-mm\-dd">
                  <c:v>43091</c:v>
                </c:pt>
                <c:pt idx="3371" formatCode="yyyy\-mm\-dd">
                  <c:v>43092</c:v>
                </c:pt>
                <c:pt idx="3372" formatCode="yyyy\-mm\-dd">
                  <c:v>43093</c:v>
                </c:pt>
                <c:pt idx="3373" formatCode="yyyy\-mm\-dd">
                  <c:v>43094</c:v>
                </c:pt>
                <c:pt idx="3374" formatCode="yyyy\-mm\-dd">
                  <c:v>43095</c:v>
                </c:pt>
                <c:pt idx="3375" formatCode="yyyy\-mm\-dd">
                  <c:v>43096</c:v>
                </c:pt>
                <c:pt idx="3376" formatCode="yyyy\-mm\-dd">
                  <c:v>43097</c:v>
                </c:pt>
                <c:pt idx="3377" formatCode="yyyy\-mm\-dd">
                  <c:v>43098</c:v>
                </c:pt>
                <c:pt idx="3378" formatCode="yyyy\-mm\-dd">
                  <c:v>43099</c:v>
                </c:pt>
                <c:pt idx="3379" formatCode="yyyy\-mm\-dd">
                  <c:v>43100</c:v>
                </c:pt>
                <c:pt idx="3380" formatCode="yyyy\-mm\-dd">
                  <c:v>43101</c:v>
                </c:pt>
                <c:pt idx="3381" formatCode="yyyy\-mm\-dd">
                  <c:v>43102</c:v>
                </c:pt>
                <c:pt idx="3382" formatCode="yyyy\-mm\-dd">
                  <c:v>43103</c:v>
                </c:pt>
                <c:pt idx="3383" formatCode="yyyy\-mm\-dd">
                  <c:v>43104</c:v>
                </c:pt>
                <c:pt idx="3384" formatCode="yyyy\-mm\-dd">
                  <c:v>43105</c:v>
                </c:pt>
                <c:pt idx="3385" formatCode="yyyy\-mm\-dd">
                  <c:v>43106</c:v>
                </c:pt>
                <c:pt idx="3386" formatCode="yyyy\-mm\-dd">
                  <c:v>43107</c:v>
                </c:pt>
                <c:pt idx="3387" formatCode="yyyy\-mm\-dd">
                  <c:v>43108</c:v>
                </c:pt>
                <c:pt idx="3388" formatCode="yyyy\-mm\-dd">
                  <c:v>43109</c:v>
                </c:pt>
                <c:pt idx="3389" formatCode="yyyy\-mm\-dd">
                  <c:v>43110</c:v>
                </c:pt>
                <c:pt idx="3390" formatCode="yyyy\-mm\-dd">
                  <c:v>43111</c:v>
                </c:pt>
                <c:pt idx="3391" formatCode="yyyy\-mm\-dd">
                  <c:v>43112</c:v>
                </c:pt>
                <c:pt idx="3392" formatCode="yyyy\-mm\-dd">
                  <c:v>43113</c:v>
                </c:pt>
                <c:pt idx="3393" formatCode="yyyy\-mm\-dd">
                  <c:v>43114</c:v>
                </c:pt>
                <c:pt idx="3394" formatCode="yyyy\-mm\-dd">
                  <c:v>43115</c:v>
                </c:pt>
                <c:pt idx="3395" formatCode="yyyy\-mm\-dd">
                  <c:v>43116</c:v>
                </c:pt>
                <c:pt idx="3396" formatCode="yyyy\-mm\-dd">
                  <c:v>43117</c:v>
                </c:pt>
                <c:pt idx="3397" formatCode="yyyy\-mm\-dd">
                  <c:v>43118</c:v>
                </c:pt>
                <c:pt idx="3398" formatCode="yyyy\-mm\-dd">
                  <c:v>43119</c:v>
                </c:pt>
                <c:pt idx="3399" formatCode="yyyy\-mm\-dd">
                  <c:v>43120</c:v>
                </c:pt>
                <c:pt idx="3400" formatCode="yyyy\-mm\-dd">
                  <c:v>43121</c:v>
                </c:pt>
                <c:pt idx="3401" formatCode="yyyy\-mm\-dd">
                  <c:v>43122</c:v>
                </c:pt>
                <c:pt idx="3402" formatCode="yyyy\-mm\-dd">
                  <c:v>43123</c:v>
                </c:pt>
                <c:pt idx="3403" formatCode="yyyy\-mm\-dd">
                  <c:v>43124</c:v>
                </c:pt>
                <c:pt idx="3404" formatCode="yyyy\-mm\-dd">
                  <c:v>43125</c:v>
                </c:pt>
                <c:pt idx="3405" formatCode="yyyy\-mm\-dd">
                  <c:v>43126</c:v>
                </c:pt>
                <c:pt idx="3406" formatCode="yyyy\-mm\-dd">
                  <c:v>43127</c:v>
                </c:pt>
                <c:pt idx="3407" formatCode="yyyy\-mm\-dd">
                  <c:v>43128</c:v>
                </c:pt>
                <c:pt idx="3408" formatCode="yyyy\-mm\-dd">
                  <c:v>43129</c:v>
                </c:pt>
                <c:pt idx="3409" formatCode="yyyy\-mm\-dd">
                  <c:v>43130</c:v>
                </c:pt>
                <c:pt idx="3410" formatCode="yyyy\-mm\-dd">
                  <c:v>43131</c:v>
                </c:pt>
                <c:pt idx="3411" formatCode="yyyy\-mm\-dd">
                  <c:v>43132</c:v>
                </c:pt>
                <c:pt idx="3412" formatCode="yyyy\-mm\-dd">
                  <c:v>43133</c:v>
                </c:pt>
                <c:pt idx="3413" formatCode="yyyy\-mm\-dd">
                  <c:v>43134</c:v>
                </c:pt>
                <c:pt idx="3414" formatCode="yyyy\-mm\-dd">
                  <c:v>43135</c:v>
                </c:pt>
                <c:pt idx="3415" formatCode="yyyy\-mm\-dd">
                  <c:v>43136</c:v>
                </c:pt>
                <c:pt idx="3416" formatCode="yyyy\-mm\-dd">
                  <c:v>43137</c:v>
                </c:pt>
                <c:pt idx="3417" formatCode="yyyy\-mm\-dd">
                  <c:v>43138</c:v>
                </c:pt>
                <c:pt idx="3418" formatCode="yyyy\-mm\-dd">
                  <c:v>43139</c:v>
                </c:pt>
                <c:pt idx="3419" formatCode="yyyy\-mm\-dd">
                  <c:v>43140</c:v>
                </c:pt>
                <c:pt idx="3420" formatCode="yyyy\-mm\-dd">
                  <c:v>43141</c:v>
                </c:pt>
                <c:pt idx="3421" formatCode="yyyy\-mm\-dd">
                  <c:v>43142</c:v>
                </c:pt>
                <c:pt idx="3422" formatCode="yyyy\-mm\-dd">
                  <c:v>43143</c:v>
                </c:pt>
                <c:pt idx="3423" formatCode="yyyy\-mm\-dd">
                  <c:v>43144</c:v>
                </c:pt>
                <c:pt idx="3424" formatCode="yyyy\-mm\-dd">
                  <c:v>43145</c:v>
                </c:pt>
                <c:pt idx="3425" formatCode="yyyy\-mm\-dd">
                  <c:v>43146</c:v>
                </c:pt>
                <c:pt idx="3426" formatCode="yyyy\-mm\-dd">
                  <c:v>43147</c:v>
                </c:pt>
                <c:pt idx="3427" formatCode="yyyy\-mm\-dd">
                  <c:v>43148</c:v>
                </c:pt>
                <c:pt idx="3428" formatCode="yyyy\-mm\-dd">
                  <c:v>43149</c:v>
                </c:pt>
                <c:pt idx="3429" formatCode="yyyy\-mm\-dd">
                  <c:v>43150</c:v>
                </c:pt>
                <c:pt idx="3430" formatCode="yyyy\-mm\-dd">
                  <c:v>43151</c:v>
                </c:pt>
                <c:pt idx="3431" formatCode="yyyy\-mm\-dd">
                  <c:v>43152</c:v>
                </c:pt>
                <c:pt idx="3432" formatCode="yyyy\-mm\-dd">
                  <c:v>43153</c:v>
                </c:pt>
                <c:pt idx="3433" formatCode="yyyy\-mm\-dd">
                  <c:v>43154</c:v>
                </c:pt>
                <c:pt idx="3434" formatCode="yyyy\-mm\-dd">
                  <c:v>43155</c:v>
                </c:pt>
                <c:pt idx="3435" formatCode="yyyy\-mm\-dd">
                  <c:v>43156</c:v>
                </c:pt>
                <c:pt idx="3436" formatCode="yyyy\-mm\-dd">
                  <c:v>43157</c:v>
                </c:pt>
                <c:pt idx="3437" formatCode="yyyy\-mm\-dd">
                  <c:v>43158</c:v>
                </c:pt>
                <c:pt idx="3438" formatCode="yyyy\-mm\-dd">
                  <c:v>43159</c:v>
                </c:pt>
                <c:pt idx="3439" formatCode="yyyy\-mm\-dd">
                  <c:v>43160</c:v>
                </c:pt>
                <c:pt idx="3440" formatCode="yyyy\-mm\-dd">
                  <c:v>43161</c:v>
                </c:pt>
                <c:pt idx="3441" formatCode="yyyy\-mm\-dd">
                  <c:v>43162</c:v>
                </c:pt>
                <c:pt idx="3442" formatCode="yyyy\-mm\-dd">
                  <c:v>43163</c:v>
                </c:pt>
                <c:pt idx="3443" formatCode="yyyy\-mm\-dd">
                  <c:v>43164</c:v>
                </c:pt>
                <c:pt idx="3444" formatCode="yyyy\-mm\-dd">
                  <c:v>43165</c:v>
                </c:pt>
                <c:pt idx="3445" formatCode="yyyy\-mm\-dd">
                  <c:v>43166</c:v>
                </c:pt>
                <c:pt idx="3446" formatCode="yyyy\-mm\-dd">
                  <c:v>43167</c:v>
                </c:pt>
                <c:pt idx="3447" formatCode="yyyy\-mm\-dd">
                  <c:v>43168</c:v>
                </c:pt>
                <c:pt idx="3448" formatCode="yyyy\-mm\-dd">
                  <c:v>43169</c:v>
                </c:pt>
                <c:pt idx="3449" formatCode="yyyy\-mm\-dd">
                  <c:v>43170</c:v>
                </c:pt>
                <c:pt idx="3450" formatCode="yyyy\-mm\-dd">
                  <c:v>43171</c:v>
                </c:pt>
                <c:pt idx="3451" formatCode="yyyy\-mm\-dd">
                  <c:v>43172</c:v>
                </c:pt>
                <c:pt idx="3452" formatCode="yyyy\-mm\-dd">
                  <c:v>43173</c:v>
                </c:pt>
                <c:pt idx="3453" formatCode="yyyy\-mm\-dd">
                  <c:v>43174</c:v>
                </c:pt>
                <c:pt idx="3454" formatCode="yyyy\-mm\-dd">
                  <c:v>43175</c:v>
                </c:pt>
                <c:pt idx="3455" formatCode="yyyy\-mm\-dd">
                  <c:v>43176</c:v>
                </c:pt>
                <c:pt idx="3456" formatCode="yyyy\-mm\-dd">
                  <c:v>43177</c:v>
                </c:pt>
                <c:pt idx="3457" formatCode="yyyy\-mm\-dd">
                  <c:v>43178</c:v>
                </c:pt>
                <c:pt idx="3458" formatCode="yyyy\-mm\-dd">
                  <c:v>43179</c:v>
                </c:pt>
                <c:pt idx="3459" formatCode="yyyy\-mm\-dd">
                  <c:v>43180</c:v>
                </c:pt>
                <c:pt idx="3460" formatCode="yyyy\-mm\-dd">
                  <c:v>43181</c:v>
                </c:pt>
                <c:pt idx="3461" formatCode="yyyy\-mm\-dd">
                  <c:v>43182</c:v>
                </c:pt>
                <c:pt idx="3462" formatCode="yyyy\-mm\-dd">
                  <c:v>43183</c:v>
                </c:pt>
                <c:pt idx="3463" formatCode="yyyy\-mm\-dd">
                  <c:v>43184</c:v>
                </c:pt>
                <c:pt idx="3464" formatCode="yyyy\-mm\-dd">
                  <c:v>43185</c:v>
                </c:pt>
                <c:pt idx="3465" formatCode="yyyy\-mm\-dd">
                  <c:v>43186</c:v>
                </c:pt>
                <c:pt idx="3466" formatCode="yyyy\-mm\-dd">
                  <c:v>43187</c:v>
                </c:pt>
                <c:pt idx="3467" formatCode="yyyy\-mm\-dd">
                  <c:v>43188</c:v>
                </c:pt>
                <c:pt idx="3468" formatCode="yyyy\-mm\-dd">
                  <c:v>43189</c:v>
                </c:pt>
                <c:pt idx="3469" formatCode="yyyy\-mm\-dd">
                  <c:v>43190</c:v>
                </c:pt>
                <c:pt idx="3470" formatCode="yyyy\-mm\-dd">
                  <c:v>43191</c:v>
                </c:pt>
                <c:pt idx="3471" formatCode="yyyy\-mm\-dd">
                  <c:v>43192</c:v>
                </c:pt>
                <c:pt idx="3472" formatCode="yyyy\-mm\-dd">
                  <c:v>43193</c:v>
                </c:pt>
                <c:pt idx="3473" formatCode="yyyy\-mm\-dd">
                  <c:v>43194</c:v>
                </c:pt>
                <c:pt idx="3474" formatCode="yyyy\-mm\-dd">
                  <c:v>43195</c:v>
                </c:pt>
                <c:pt idx="3475" formatCode="yyyy\-mm\-dd">
                  <c:v>43196</c:v>
                </c:pt>
                <c:pt idx="3476" formatCode="yyyy\-mm\-dd">
                  <c:v>43197</c:v>
                </c:pt>
                <c:pt idx="3477" formatCode="yyyy\-mm\-dd">
                  <c:v>43198</c:v>
                </c:pt>
                <c:pt idx="3478" formatCode="yyyy\-mm\-dd">
                  <c:v>43199</c:v>
                </c:pt>
                <c:pt idx="3479" formatCode="yyyy\-mm\-dd">
                  <c:v>43200</c:v>
                </c:pt>
                <c:pt idx="3480" formatCode="yyyy\-mm\-dd">
                  <c:v>43201</c:v>
                </c:pt>
                <c:pt idx="3481" formatCode="yyyy\-mm\-dd">
                  <c:v>43202</c:v>
                </c:pt>
                <c:pt idx="3482" formatCode="yyyy\-mm\-dd">
                  <c:v>43203</c:v>
                </c:pt>
                <c:pt idx="3483" formatCode="yyyy\-mm\-dd">
                  <c:v>43204</c:v>
                </c:pt>
                <c:pt idx="3484" formatCode="yyyy\-mm\-dd">
                  <c:v>43205</c:v>
                </c:pt>
                <c:pt idx="3485" formatCode="yyyy\-mm\-dd">
                  <c:v>43206</c:v>
                </c:pt>
                <c:pt idx="3486" formatCode="yyyy\-mm\-dd">
                  <c:v>43207</c:v>
                </c:pt>
                <c:pt idx="3487" formatCode="yyyy\-mm\-dd">
                  <c:v>43208</c:v>
                </c:pt>
                <c:pt idx="3488" formatCode="yyyy\-mm\-dd">
                  <c:v>43209</c:v>
                </c:pt>
                <c:pt idx="3489" formatCode="yyyy\-mm\-dd">
                  <c:v>43210</c:v>
                </c:pt>
                <c:pt idx="3490" formatCode="yyyy\-mm\-dd">
                  <c:v>43211</c:v>
                </c:pt>
                <c:pt idx="3491" formatCode="yyyy\-mm\-dd">
                  <c:v>43212</c:v>
                </c:pt>
                <c:pt idx="3492" formatCode="yyyy\-mm\-dd">
                  <c:v>43213</c:v>
                </c:pt>
                <c:pt idx="3493" formatCode="yyyy\-mm\-dd">
                  <c:v>43214</c:v>
                </c:pt>
                <c:pt idx="3494" formatCode="yyyy\-mm\-dd">
                  <c:v>43215</c:v>
                </c:pt>
                <c:pt idx="3495" formatCode="yyyy\-mm\-dd">
                  <c:v>43216</c:v>
                </c:pt>
                <c:pt idx="3496" formatCode="yyyy\-mm\-dd">
                  <c:v>43217</c:v>
                </c:pt>
                <c:pt idx="3497" formatCode="yyyy\-mm\-dd">
                  <c:v>43218</c:v>
                </c:pt>
                <c:pt idx="3498" formatCode="yyyy\-mm\-dd">
                  <c:v>43219</c:v>
                </c:pt>
                <c:pt idx="3499" formatCode="yyyy\-mm\-dd">
                  <c:v>43220</c:v>
                </c:pt>
                <c:pt idx="3500" formatCode="yyyy\-mm\-dd">
                  <c:v>43221</c:v>
                </c:pt>
                <c:pt idx="3501" formatCode="yyyy\-mm\-dd">
                  <c:v>43222</c:v>
                </c:pt>
                <c:pt idx="3502" formatCode="yyyy\-mm\-dd">
                  <c:v>43223</c:v>
                </c:pt>
                <c:pt idx="3503" formatCode="yyyy\-mm\-dd">
                  <c:v>43224</c:v>
                </c:pt>
                <c:pt idx="3504" formatCode="yyyy\-mm\-dd">
                  <c:v>43225</c:v>
                </c:pt>
                <c:pt idx="3505" formatCode="yyyy\-mm\-dd">
                  <c:v>43226</c:v>
                </c:pt>
                <c:pt idx="3506" formatCode="yyyy\-mm\-dd">
                  <c:v>43227</c:v>
                </c:pt>
                <c:pt idx="3507" formatCode="yyyy\-mm\-dd">
                  <c:v>43228</c:v>
                </c:pt>
                <c:pt idx="3508" formatCode="yyyy\-mm\-dd">
                  <c:v>43229</c:v>
                </c:pt>
                <c:pt idx="3509" formatCode="yyyy\-mm\-dd">
                  <c:v>43230</c:v>
                </c:pt>
                <c:pt idx="3510" formatCode="yyyy\-mm\-dd">
                  <c:v>43231</c:v>
                </c:pt>
                <c:pt idx="3511" formatCode="yyyy\-mm\-dd">
                  <c:v>43232</c:v>
                </c:pt>
                <c:pt idx="3512" formatCode="yyyy\-mm\-dd">
                  <c:v>43233</c:v>
                </c:pt>
                <c:pt idx="3513" formatCode="yyyy\-mm\-dd">
                  <c:v>43234</c:v>
                </c:pt>
                <c:pt idx="3514" formatCode="yyyy\-mm\-dd">
                  <c:v>43235</c:v>
                </c:pt>
                <c:pt idx="3515" formatCode="yyyy\-mm\-dd">
                  <c:v>43236</c:v>
                </c:pt>
                <c:pt idx="3516" formatCode="yyyy\-mm\-dd">
                  <c:v>43237</c:v>
                </c:pt>
                <c:pt idx="3517" formatCode="yyyy\-mm\-dd">
                  <c:v>43238</c:v>
                </c:pt>
                <c:pt idx="3518" formatCode="yyyy\-mm\-dd">
                  <c:v>43239</c:v>
                </c:pt>
                <c:pt idx="3519" formatCode="yyyy\-mm\-dd">
                  <c:v>43240</c:v>
                </c:pt>
                <c:pt idx="3520" formatCode="yyyy\-mm\-dd">
                  <c:v>43241</c:v>
                </c:pt>
                <c:pt idx="3521" formatCode="yyyy\-mm\-dd">
                  <c:v>43242</c:v>
                </c:pt>
                <c:pt idx="3522" formatCode="yyyy\-mm\-dd">
                  <c:v>43243</c:v>
                </c:pt>
                <c:pt idx="3523" formatCode="yyyy\-mm\-dd">
                  <c:v>43244</c:v>
                </c:pt>
                <c:pt idx="3524" formatCode="yyyy\-mm\-dd">
                  <c:v>43245</c:v>
                </c:pt>
                <c:pt idx="3525" formatCode="yyyy\-mm\-dd">
                  <c:v>43246</c:v>
                </c:pt>
                <c:pt idx="3526" formatCode="yyyy\-mm\-dd">
                  <c:v>43247</c:v>
                </c:pt>
                <c:pt idx="3527" formatCode="yyyy\-mm\-dd">
                  <c:v>43248</c:v>
                </c:pt>
                <c:pt idx="3528" formatCode="yyyy\-mm\-dd">
                  <c:v>43249</c:v>
                </c:pt>
                <c:pt idx="3529" formatCode="yyyy\-mm\-dd">
                  <c:v>43250</c:v>
                </c:pt>
                <c:pt idx="3530" formatCode="yyyy\-mm\-dd">
                  <c:v>43251</c:v>
                </c:pt>
                <c:pt idx="3531" formatCode="yyyy\-mm\-dd">
                  <c:v>43252</c:v>
                </c:pt>
                <c:pt idx="3532" formatCode="yyyy\-mm\-dd">
                  <c:v>43253</c:v>
                </c:pt>
                <c:pt idx="3533" formatCode="yyyy\-mm\-dd">
                  <c:v>43254</c:v>
                </c:pt>
                <c:pt idx="3534" formatCode="yyyy\-mm\-dd">
                  <c:v>43255</c:v>
                </c:pt>
                <c:pt idx="3535" formatCode="yyyy\-mm\-dd">
                  <c:v>43256</c:v>
                </c:pt>
                <c:pt idx="3536" formatCode="yyyy\-mm\-dd">
                  <c:v>43257</c:v>
                </c:pt>
                <c:pt idx="3537" formatCode="yyyy\-mm\-dd">
                  <c:v>43258</c:v>
                </c:pt>
                <c:pt idx="3538" formatCode="yyyy\-mm\-dd">
                  <c:v>43259</c:v>
                </c:pt>
                <c:pt idx="3539" formatCode="yyyy\-mm\-dd">
                  <c:v>43260</c:v>
                </c:pt>
                <c:pt idx="3540" formatCode="yyyy\-mm\-dd">
                  <c:v>43261</c:v>
                </c:pt>
                <c:pt idx="3541" formatCode="yyyy\-mm\-dd">
                  <c:v>43262</c:v>
                </c:pt>
                <c:pt idx="3542" formatCode="yyyy\-mm\-dd">
                  <c:v>43263</c:v>
                </c:pt>
                <c:pt idx="3543" formatCode="yyyy\-mm\-dd">
                  <c:v>43264</c:v>
                </c:pt>
                <c:pt idx="3544" formatCode="yyyy\-mm\-dd">
                  <c:v>43265</c:v>
                </c:pt>
                <c:pt idx="3545" formatCode="yyyy\-mm\-dd">
                  <c:v>43266</c:v>
                </c:pt>
                <c:pt idx="3546" formatCode="yyyy\-mm\-dd">
                  <c:v>43267</c:v>
                </c:pt>
                <c:pt idx="3547" formatCode="yyyy\-mm\-dd">
                  <c:v>43268</c:v>
                </c:pt>
                <c:pt idx="3548" formatCode="yyyy\-mm\-dd">
                  <c:v>43269</c:v>
                </c:pt>
                <c:pt idx="3549" formatCode="yyyy\-mm\-dd">
                  <c:v>43270</c:v>
                </c:pt>
                <c:pt idx="3550" formatCode="yyyy\-mm\-dd">
                  <c:v>43271</c:v>
                </c:pt>
                <c:pt idx="3551" formatCode="yyyy\-mm\-dd">
                  <c:v>43272</c:v>
                </c:pt>
                <c:pt idx="3552" formatCode="yyyy\-mm\-dd">
                  <c:v>43273</c:v>
                </c:pt>
                <c:pt idx="3553" formatCode="yyyy\-mm\-dd">
                  <c:v>43274</c:v>
                </c:pt>
                <c:pt idx="3554" formatCode="yyyy\-mm\-dd">
                  <c:v>43275</c:v>
                </c:pt>
                <c:pt idx="3555" formatCode="yyyy\-mm\-dd">
                  <c:v>43276</c:v>
                </c:pt>
                <c:pt idx="3556" formatCode="yyyy\-mm\-dd">
                  <c:v>43277</c:v>
                </c:pt>
                <c:pt idx="3557" formatCode="yyyy\-mm\-dd">
                  <c:v>43278</c:v>
                </c:pt>
                <c:pt idx="3558" formatCode="yyyy\-mm\-dd">
                  <c:v>43279</c:v>
                </c:pt>
                <c:pt idx="3559" formatCode="yyyy\-mm\-dd">
                  <c:v>43280</c:v>
                </c:pt>
                <c:pt idx="3560" formatCode="yyyy\-mm\-dd">
                  <c:v>43281</c:v>
                </c:pt>
                <c:pt idx="3561" formatCode="yyyy\-mm\-dd">
                  <c:v>43282</c:v>
                </c:pt>
                <c:pt idx="3562" formatCode="yyyy\-mm\-dd">
                  <c:v>43283</c:v>
                </c:pt>
                <c:pt idx="3563" formatCode="yyyy\-mm\-dd">
                  <c:v>43284</c:v>
                </c:pt>
                <c:pt idx="3564" formatCode="yyyy\-mm\-dd">
                  <c:v>43285</c:v>
                </c:pt>
                <c:pt idx="3565" formatCode="yyyy\-mm\-dd">
                  <c:v>43286</c:v>
                </c:pt>
                <c:pt idx="3566" formatCode="yyyy\-mm\-dd">
                  <c:v>43287</c:v>
                </c:pt>
                <c:pt idx="3567" formatCode="yyyy\-mm\-dd">
                  <c:v>43288</c:v>
                </c:pt>
                <c:pt idx="3568" formatCode="yyyy\-mm\-dd">
                  <c:v>43289</c:v>
                </c:pt>
                <c:pt idx="3569" formatCode="yyyy\-mm\-dd">
                  <c:v>43290</c:v>
                </c:pt>
                <c:pt idx="3570" formatCode="yyyy\-mm\-dd">
                  <c:v>43291</c:v>
                </c:pt>
                <c:pt idx="3571" formatCode="yyyy\-mm\-dd">
                  <c:v>43292</c:v>
                </c:pt>
                <c:pt idx="3572" formatCode="yyyy\-mm\-dd">
                  <c:v>43293</c:v>
                </c:pt>
                <c:pt idx="3573" formatCode="yyyy\-mm\-dd">
                  <c:v>43294</c:v>
                </c:pt>
                <c:pt idx="3574" formatCode="yyyy\-mm\-dd">
                  <c:v>43295</c:v>
                </c:pt>
                <c:pt idx="3575" formatCode="yyyy\-mm\-dd">
                  <c:v>43296</c:v>
                </c:pt>
                <c:pt idx="3576" formatCode="yyyy\-mm\-dd">
                  <c:v>43297</c:v>
                </c:pt>
                <c:pt idx="3577" formatCode="yyyy\-mm\-dd">
                  <c:v>43298</c:v>
                </c:pt>
                <c:pt idx="3578" formatCode="yyyy\-mm\-dd">
                  <c:v>43299</c:v>
                </c:pt>
                <c:pt idx="3579" formatCode="yyyy\-mm\-dd">
                  <c:v>43300</c:v>
                </c:pt>
                <c:pt idx="3580" formatCode="yyyy\-mm\-dd">
                  <c:v>43301</c:v>
                </c:pt>
                <c:pt idx="3581" formatCode="yyyy\-mm\-dd">
                  <c:v>43302</c:v>
                </c:pt>
                <c:pt idx="3582" formatCode="yyyy\-mm\-dd">
                  <c:v>43303</c:v>
                </c:pt>
                <c:pt idx="3583" formatCode="yyyy\-mm\-dd">
                  <c:v>43304</c:v>
                </c:pt>
                <c:pt idx="3584" formatCode="yyyy\-mm\-dd">
                  <c:v>43305</c:v>
                </c:pt>
                <c:pt idx="3585" formatCode="yyyy\-mm\-dd">
                  <c:v>43306</c:v>
                </c:pt>
                <c:pt idx="3586" formatCode="yyyy\-mm\-dd">
                  <c:v>43307</c:v>
                </c:pt>
                <c:pt idx="3587" formatCode="yyyy\-mm\-dd">
                  <c:v>43308</c:v>
                </c:pt>
                <c:pt idx="3588" formatCode="yyyy\-mm\-dd">
                  <c:v>43309</c:v>
                </c:pt>
                <c:pt idx="3589" formatCode="yyyy\-mm\-dd">
                  <c:v>43310</c:v>
                </c:pt>
                <c:pt idx="3590" formatCode="yyyy\-mm\-dd">
                  <c:v>43311</c:v>
                </c:pt>
                <c:pt idx="3591" formatCode="yyyy\-mm\-dd">
                  <c:v>43312</c:v>
                </c:pt>
                <c:pt idx="3592" formatCode="yyyy\-mm\-dd">
                  <c:v>43313</c:v>
                </c:pt>
                <c:pt idx="3593" formatCode="yyyy\-mm\-dd">
                  <c:v>43314</c:v>
                </c:pt>
                <c:pt idx="3594" formatCode="yyyy\-mm\-dd">
                  <c:v>43315</c:v>
                </c:pt>
                <c:pt idx="3595" formatCode="yyyy\-mm\-dd">
                  <c:v>43316</c:v>
                </c:pt>
                <c:pt idx="3596" formatCode="yyyy\-mm\-dd">
                  <c:v>43317</c:v>
                </c:pt>
                <c:pt idx="3597" formatCode="yyyy\-mm\-dd">
                  <c:v>43318</c:v>
                </c:pt>
                <c:pt idx="3598" formatCode="yyyy\-mm\-dd">
                  <c:v>43319</c:v>
                </c:pt>
                <c:pt idx="3599" formatCode="yyyy\-mm\-dd">
                  <c:v>43320</c:v>
                </c:pt>
                <c:pt idx="3600" formatCode="yyyy\-mm\-dd">
                  <c:v>43321</c:v>
                </c:pt>
                <c:pt idx="3601" formatCode="yyyy\-mm\-dd">
                  <c:v>43322</c:v>
                </c:pt>
                <c:pt idx="3602" formatCode="yyyy\-mm\-dd">
                  <c:v>43323</c:v>
                </c:pt>
                <c:pt idx="3603" formatCode="yyyy\-mm\-dd">
                  <c:v>43324</c:v>
                </c:pt>
                <c:pt idx="3604" formatCode="yyyy\-mm\-dd">
                  <c:v>43325</c:v>
                </c:pt>
                <c:pt idx="3605" formatCode="yyyy\-mm\-dd">
                  <c:v>43326</c:v>
                </c:pt>
                <c:pt idx="3606" formatCode="yyyy\-mm\-dd">
                  <c:v>43327</c:v>
                </c:pt>
                <c:pt idx="3607" formatCode="yyyy\-mm\-dd">
                  <c:v>43328</c:v>
                </c:pt>
                <c:pt idx="3608" formatCode="yyyy\-mm\-dd">
                  <c:v>43329</c:v>
                </c:pt>
                <c:pt idx="3609" formatCode="yyyy\-mm\-dd">
                  <c:v>43330</c:v>
                </c:pt>
                <c:pt idx="3610" formatCode="yyyy\-mm\-dd">
                  <c:v>43331</c:v>
                </c:pt>
                <c:pt idx="3611" formatCode="yyyy\-mm\-dd">
                  <c:v>43332</c:v>
                </c:pt>
                <c:pt idx="3612" formatCode="yyyy\-mm\-dd">
                  <c:v>43333</c:v>
                </c:pt>
                <c:pt idx="3613" formatCode="yyyy\-mm\-dd">
                  <c:v>43334</c:v>
                </c:pt>
                <c:pt idx="3614" formatCode="yyyy\-mm\-dd">
                  <c:v>43335</c:v>
                </c:pt>
                <c:pt idx="3615" formatCode="yyyy\-mm\-dd">
                  <c:v>43336</c:v>
                </c:pt>
                <c:pt idx="3616" formatCode="yyyy\-mm\-dd">
                  <c:v>43337</c:v>
                </c:pt>
                <c:pt idx="3617" formatCode="yyyy\-mm\-dd">
                  <c:v>43338</c:v>
                </c:pt>
                <c:pt idx="3618" formatCode="yyyy\-mm\-dd">
                  <c:v>43339</c:v>
                </c:pt>
                <c:pt idx="3619" formatCode="yyyy\-mm\-dd">
                  <c:v>43340</c:v>
                </c:pt>
                <c:pt idx="3620" formatCode="yyyy\-mm\-dd">
                  <c:v>43341</c:v>
                </c:pt>
                <c:pt idx="3621" formatCode="yyyy\-mm\-dd">
                  <c:v>43342</c:v>
                </c:pt>
                <c:pt idx="3622" formatCode="yyyy\-mm\-dd">
                  <c:v>43343</c:v>
                </c:pt>
                <c:pt idx="3623" formatCode="yyyy\-mm\-dd">
                  <c:v>43344</c:v>
                </c:pt>
                <c:pt idx="3624" formatCode="yyyy\-mm\-dd">
                  <c:v>43345</c:v>
                </c:pt>
                <c:pt idx="3625" formatCode="yyyy\-mm\-dd">
                  <c:v>43346</c:v>
                </c:pt>
                <c:pt idx="3626" formatCode="yyyy\-mm\-dd">
                  <c:v>43347</c:v>
                </c:pt>
                <c:pt idx="3627" formatCode="yyyy\-mm\-dd">
                  <c:v>43348</c:v>
                </c:pt>
                <c:pt idx="3628" formatCode="yyyy\-mm\-dd">
                  <c:v>43349</c:v>
                </c:pt>
                <c:pt idx="3629" formatCode="yyyy\-mm\-dd">
                  <c:v>43350</c:v>
                </c:pt>
                <c:pt idx="3630" formatCode="yyyy\-mm\-dd">
                  <c:v>43351</c:v>
                </c:pt>
                <c:pt idx="3631" formatCode="yyyy\-mm\-dd">
                  <c:v>43352</c:v>
                </c:pt>
                <c:pt idx="3632" formatCode="yyyy\-mm\-dd">
                  <c:v>43353</c:v>
                </c:pt>
                <c:pt idx="3633" formatCode="yyyy\-mm\-dd">
                  <c:v>43354</c:v>
                </c:pt>
                <c:pt idx="3634" formatCode="yyyy\-mm\-dd">
                  <c:v>43355</c:v>
                </c:pt>
                <c:pt idx="3635" formatCode="yyyy\-mm\-dd">
                  <c:v>43356</c:v>
                </c:pt>
                <c:pt idx="3636" formatCode="yyyy\-mm\-dd">
                  <c:v>43357</c:v>
                </c:pt>
                <c:pt idx="3637" formatCode="yyyy\-mm\-dd">
                  <c:v>43358</c:v>
                </c:pt>
                <c:pt idx="3638" formatCode="yyyy\-mm\-dd">
                  <c:v>43359</c:v>
                </c:pt>
                <c:pt idx="3639" formatCode="yyyy\-mm\-dd">
                  <c:v>43360</c:v>
                </c:pt>
                <c:pt idx="3640" formatCode="yyyy\-mm\-dd">
                  <c:v>43361</c:v>
                </c:pt>
                <c:pt idx="3641" formatCode="yyyy\-mm\-dd">
                  <c:v>43362</c:v>
                </c:pt>
                <c:pt idx="3642" formatCode="yyyy\-mm\-dd">
                  <c:v>43363</c:v>
                </c:pt>
                <c:pt idx="3643" formatCode="yyyy\-mm\-dd">
                  <c:v>43364</c:v>
                </c:pt>
                <c:pt idx="3644" formatCode="yyyy\-mm\-dd">
                  <c:v>43365</c:v>
                </c:pt>
                <c:pt idx="3645" formatCode="yyyy\-mm\-dd">
                  <c:v>43366</c:v>
                </c:pt>
                <c:pt idx="3646" formatCode="yyyy\-mm\-dd">
                  <c:v>43367</c:v>
                </c:pt>
                <c:pt idx="3647" formatCode="yyyy\-mm\-dd">
                  <c:v>43368</c:v>
                </c:pt>
                <c:pt idx="3648" formatCode="yyyy\-mm\-dd">
                  <c:v>43369</c:v>
                </c:pt>
                <c:pt idx="3649" formatCode="yyyy\-mm\-dd">
                  <c:v>43370</c:v>
                </c:pt>
                <c:pt idx="3650" formatCode="yyyy\-mm\-dd">
                  <c:v>43371</c:v>
                </c:pt>
                <c:pt idx="3651" formatCode="yyyy\-mm\-dd">
                  <c:v>43372</c:v>
                </c:pt>
                <c:pt idx="3652" formatCode="yyyy\-mm\-dd">
                  <c:v>43373</c:v>
                </c:pt>
                <c:pt idx="3653" formatCode="yyyy\-mm\-dd">
                  <c:v>43374</c:v>
                </c:pt>
                <c:pt idx="3654" formatCode="yyyy\-mm\-dd">
                  <c:v>43375</c:v>
                </c:pt>
                <c:pt idx="3655" formatCode="yyyy\-mm\-dd">
                  <c:v>43376</c:v>
                </c:pt>
                <c:pt idx="3656" formatCode="yyyy\-mm\-dd">
                  <c:v>43377</c:v>
                </c:pt>
                <c:pt idx="3657" formatCode="yyyy\-mm\-dd">
                  <c:v>43378</c:v>
                </c:pt>
                <c:pt idx="3658" formatCode="yyyy\-mm\-dd">
                  <c:v>43379</c:v>
                </c:pt>
                <c:pt idx="3659" formatCode="yyyy\-mm\-dd">
                  <c:v>43380</c:v>
                </c:pt>
                <c:pt idx="3660" formatCode="yyyy\-mm\-dd">
                  <c:v>43381</c:v>
                </c:pt>
                <c:pt idx="3661" formatCode="yyyy\-mm\-dd">
                  <c:v>43382</c:v>
                </c:pt>
                <c:pt idx="3662" formatCode="yyyy\-mm\-dd">
                  <c:v>43383</c:v>
                </c:pt>
                <c:pt idx="3663" formatCode="yyyy\-mm\-dd">
                  <c:v>43384</c:v>
                </c:pt>
                <c:pt idx="3664" formatCode="yyyy\-mm\-dd">
                  <c:v>43385</c:v>
                </c:pt>
                <c:pt idx="3665" formatCode="yyyy\-mm\-dd">
                  <c:v>43386</c:v>
                </c:pt>
                <c:pt idx="3666" formatCode="yyyy\-mm\-dd">
                  <c:v>43387</c:v>
                </c:pt>
                <c:pt idx="3667" formatCode="yyyy\-mm\-dd">
                  <c:v>43388</c:v>
                </c:pt>
                <c:pt idx="3668" formatCode="yyyy\-mm\-dd">
                  <c:v>43389</c:v>
                </c:pt>
                <c:pt idx="3669" formatCode="yyyy\-mm\-dd">
                  <c:v>43390</c:v>
                </c:pt>
                <c:pt idx="3670" formatCode="yyyy\-mm\-dd">
                  <c:v>43391</c:v>
                </c:pt>
                <c:pt idx="3671" formatCode="yyyy\-mm\-dd">
                  <c:v>43392</c:v>
                </c:pt>
                <c:pt idx="3672" formatCode="yyyy\-mm\-dd">
                  <c:v>43393</c:v>
                </c:pt>
                <c:pt idx="3673" formatCode="yyyy\-mm\-dd">
                  <c:v>43394</c:v>
                </c:pt>
                <c:pt idx="3674" formatCode="yyyy\-mm\-dd">
                  <c:v>43395</c:v>
                </c:pt>
                <c:pt idx="3675" formatCode="yyyy\-mm\-dd">
                  <c:v>43396</c:v>
                </c:pt>
                <c:pt idx="3676" formatCode="yyyy\-mm\-dd">
                  <c:v>43397</c:v>
                </c:pt>
                <c:pt idx="3677" formatCode="yyyy\-mm\-dd">
                  <c:v>43398</c:v>
                </c:pt>
                <c:pt idx="3678" formatCode="yyyy\-mm\-dd">
                  <c:v>43399</c:v>
                </c:pt>
                <c:pt idx="3679" formatCode="yyyy\-mm\-dd">
                  <c:v>43400</c:v>
                </c:pt>
                <c:pt idx="3680" formatCode="yyyy\-mm\-dd">
                  <c:v>43401</c:v>
                </c:pt>
                <c:pt idx="3681" formatCode="yyyy\-mm\-dd">
                  <c:v>43402</c:v>
                </c:pt>
                <c:pt idx="3682" formatCode="yyyy\-mm\-dd">
                  <c:v>43403</c:v>
                </c:pt>
                <c:pt idx="3683" formatCode="yyyy\-mm\-dd">
                  <c:v>43404</c:v>
                </c:pt>
                <c:pt idx="3684" formatCode="yyyy\-mm\-dd">
                  <c:v>43405</c:v>
                </c:pt>
                <c:pt idx="3685" formatCode="yyyy\-mm\-dd">
                  <c:v>43406</c:v>
                </c:pt>
                <c:pt idx="3686" formatCode="yyyy\-mm\-dd">
                  <c:v>43407</c:v>
                </c:pt>
                <c:pt idx="3687" formatCode="yyyy\-mm\-dd">
                  <c:v>43408</c:v>
                </c:pt>
                <c:pt idx="3688" formatCode="yyyy\-mm\-dd">
                  <c:v>43409</c:v>
                </c:pt>
                <c:pt idx="3689" formatCode="yyyy\-mm\-dd">
                  <c:v>43410</c:v>
                </c:pt>
                <c:pt idx="3690" formatCode="yyyy\-mm\-dd">
                  <c:v>43411</c:v>
                </c:pt>
                <c:pt idx="3691" formatCode="yyyy\-mm\-dd">
                  <c:v>43412</c:v>
                </c:pt>
                <c:pt idx="3692" formatCode="yyyy\-mm\-dd">
                  <c:v>43413</c:v>
                </c:pt>
                <c:pt idx="3693" formatCode="yyyy\-mm\-dd">
                  <c:v>43414</c:v>
                </c:pt>
                <c:pt idx="3694" formatCode="yyyy\-mm\-dd">
                  <c:v>43415</c:v>
                </c:pt>
                <c:pt idx="3695" formatCode="yyyy\-mm\-dd">
                  <c:v>43416</c:v>
                </c:pt>
                <c:pt idx="3696" formatCode="yyyy\-mm\-dd">
                  <c:v>43417</c:v>
                </c:pt>
                <c:pt idx="3697" formatCode="yyyy\-mm\-dd">
                  <c:v>43418</c:v>
                </c:pt>
                <c:pt idx="3698" formatCode="yyyy\-mm\-dd">
                  <c:v>43419</c:v>
                </c:pt>
                <c:pt idx="3699" formatCode="yyyy\-mm\-dd">
                  <c:v>43420</c:v>
                </c:pt>
                <c:pt idx="3700" formatCode="yyyy\-mm\-dd">
                  <c:v>43421</c:v>
                </c:pt>
                <c:pt idx="3701" formatCode="yyyy\-mm\-dd">
                  <c:v>43422</c:v>
                </c:pt>
                <c:pt idx="3702" formatCode="yyyy\-mm\-dd">
                  <c:v>43423</c:v>
                </c:pt>
                <c:pt idx="3703" formatCode="yyyy\-mm\-dd">
                  <c:v>43424</c:v>
                </c:pt>
                <c:pt idx="3704" formatCode="yyyy\-mm\-dd">
                  <c:v>43425</c:v>
                </c:pt>
                <c:pt idx="3705" formatCode="yyyy\-mm\-dd">
                  <c:v>43426</c:v>
                </c:pt>
                <c:pt idx="3706" formatCode="yyyy\-mm\-dd">
                  <c:v>43427</c:v>
                </c:pt>
                <c:pt idx="3707" formatCode="yyyy\-mm\-dd">
                  <c:v>43428</c:v>
                </c:pt>
                <c:pt idx="3708" formatCode="yyyy\-mm\-dd">
                  <c:v>43429</c:v>
                </c:pt>
                <c:pt idx="3709" formatCode="yyyy\-mm\-dd">
                  <c:v>43430</c:v>
                </c:pt>
                <c:pt idx="3710" formatCode="yyyy\-mm\-dd">
                  <c:v>43431</c:v>
                </c:pt>
                <c:pt idx="3711" formatCode="yyyy\-mm\-dd">
                  <c:v>43432</c:v>
                </c:pt>
                <c:pt idx="3712" formatCode="yyyy\-mm\-dd">
                  <c:v>43433</c:v>
                </c:pt>
                <c:pt idx="3713" formatCode="yyyy\-mm\-dd">
                  <c:v>43434</c:v>
                </c:pt>
                <c:pt idx="3714" formatCode="yyyy\-mm\-dd">
                  <c:v>43435</c:v>
                </c:pt>
                <c:pt idx="3715" formatCode="yyyy\-mm\-dd">
                  <c:v>43436</c:v>
                </c:pt>
                <c:pt idx="3716" formatCode="yyyy\-mm\-dd">
                  <c:v>43437</c:v>
                </c:pt>
                <c:pt idx="3717" formatCode="yyyy\-mm\-dd">
                  <c:v>43438</c:v>
                </c:pt>
                <c:pt idx="3718" formatCode="yyyy\-mm\-dd">
                  <c:v>43439</c:v>
                </c:pt>
                <c:pt idx="3719" formatCode="yyyy\-mm\-dd">
                  <c:v>43440</c:v>
                </c:pt>
                <c:pt idx="3720" formatCode="yyyy\-mm\-dd">
                  <c:v>43441</c:v>
                </c:pt>
                <c:pt idx="3721" formatCode="yyyy\-mm\-dd">
                  <c:v>43442</c:v>
                </c:pt>
                <c:pt idx="3722" formatCode="yyyy\-mm\-dd">
                  <c:v>43443</c:v>
                </c:pt>
                <c:pt idx="3723" formatCode="yyyy\-mm\-dd">
                  <c:v>43444</c:v>
                </c:pt>
                <c:pt idx="3724" formatCode="yyyy\-mm\-dd">
                  <c:v>43445</c:v>
                </c:pt>
                <c:pt idx="3725" formatCode="yyyy\-mm\-dd">
                  <c:v>43446</c:v>
                </c:pt>
                <c:pt idx="3726" formatCode="yyyy\-mm\-dd">
                  <c:v>43447</c:v>
                </c:pt>
                <c:pt idx="3727" formatCode="yyyy\-mm\-dd">
                  <c:v>43448</c:v>
                </c:pt>
                <c:pt idx="3728" formatCode="yyyy\-mm\-dd">
                  <c:v>43449</c:v>
                </c:pt>
                <c:pt idx="3729" formatCode="yyyy\-mm\-dd">
                  <c:v>43450</c:v>
                </c:pt>
                <c:pt idx="3730" formatCode="yyyy\-mm\-dd">
                  <c:v>43451</c:v>
                </c:pt>
                <c:pt idx="3731" formatCode="yyyy\-mm\-dd">
                  <c:v>43452</c:v>
                </c:pt>
                <c:pt idx="3732" formatCode="yyyy\-mm\-dd">
                  <c:v>43453</c:v>
                </c:pt>
                <c:pt idx="3733" formatCode="yyyy\-mm\-dd">
                  <c:v>43454</c:v>
                </c:pt>
                <c:pt idx="3734" formatCode="yyyy\-mm\-dd">
                  <c:v>43455</c:v>
                </c:pt>
                <c:pt idx="3735" formatCode="yyyy\-mm\-dd">
                  <c:v>43456</c:v>
                </c:pt>
                <c:pt idx="3736" formatCode="yyyy\-mm\-dd">
                  <c:v>43457</c:v>
                </c:pt>
                <c:pt idx="3737" formatCode="yyyy\-mm\-dd">
                  <c:v>43458</c:v>
                </c:pt>
                <c:pt idx="3738" formatCode="yyyy\-mm\-dd">
                  <c:v>43459</c:v>
                </c:pt>
                <c:pt idx="3739" formatCode="yyyy\-mm\-dd">
                  <c:v>43460</c:v>
                </c:pt>
                <c:pt idx="3740" formatCode="yyyy\-mm\-dd">
                  <c:v>43461</c:v>
                </c:pt>
                <c:pt idx="3741" formatCode="yyyy\-mm\-dd">
                  <c:v>43462</c:v>
                </c:pt>
                <c:pt idx="3742" formatCode="yyyy\-mm\-dd">
                  <c:v>43463</c:v>
                </c:pt>
                <c:pt idx="3743" formatCode="yyyy\-mm\-dd">
                  <c:v>43464</c:v>
                </c:pt>
                <c:pt idx="3744" formatCode="yyyy\-mm\-dd">
                  <c:v>43465</c:v>
                </c:pt>
                <c:pt idx="3745" formatCode="yyyy\-mm\-dd">
                  <c:v>43466</c:v>
                </c:pt>
                <c:pt idx="3746" formatCode="yyyy\-mm\-dd">
                  <c:v>43467</c:v>
                </c:pt>
                <c:pt idx="3747" formatCode="yyyy\-mm\-dd">
                  <c:v>43468</c:v>
                </c:pt>
                <c:pt idx="3748" formatCode="yyyy\-mm\-dd">
                  <c:v>43469</c:v>
                </c:pt>
                <c:pt idx="3749" formatCode="yyyy\-mm\-dd">
                  <c:v>43470</c:v>
                </c:pt>
                <c:pt idx="3750" formatCode="yyyy\-mm\-dd">
                  <c:v>43471</c:v>
                </c:pt>
                <c:pt idx="3751" formatCode="yyyy\-mm\-dd">
                  <c:v>43472</c:v>
                </c:pt>
                <c:pt idx="3752" formatCode="yyyy\-mm\-dd">
                  <c:v>43473</c:v>
                </c:pt>
                <c:pt idx="3753" formatCode="yyyy\-mm\-dd">
                  <c:v>43474</c:v>
                </c:pt>
                <c:pt idx="3754" formatCode="yyyy\-mm\-dd">
                  <c:v>43475</c:v>
                </c:pt>
                <c:pt idx="3755" formatCode="yyyy\-mm\-dd">
                  <c:v>43476</c:v>
                </c:pt>
                <c:pt idx="3756" formatCode="yyyy\-mm\-dd">
                  <c:v>43477</c:v>
                </c:pt>
                <c:pt idx="3757" formatCode="yyyy\-mm\-dd">
                  <c:v>43478</c:v>
                </c:pt>
                <c:pt idx="3758" formatCode="yyyy\-mm\-dd">
                  <c:v>43479</c:v>
                </c:pt>
                <c:pt idx="3759" formatCode="yyyy\-mm\-dd">
                  <c:v>43480</c:v>
                </c:pt>
                <c:pt idx="3760" formatCode="yyyy\-mm\-dd">
                  <c:v>43481</c:v>
                </c:pt>
                <c:pt idx="3761" formatCode="yyyy\-mm\-dd">
                  <c:v>43482</c:v>
                </c:pt>
                <c:pt idx="3762" formatCode="yyyy\-mm\-dd">
                  <c:v>43483</c:v>
                </c:pt>
                <c:pt idx="3763" formatCode="yyyy\-mm\-dd">
                  <c:v>43484</c:v>
                </c:pt>
                <c:pt idx="3764" formatCode="yyyy\-mm\-dd">
                  <c:v>43485</c:v>
                </c:pt>
                <c:pt idx="3765" formatCode="yyyy\-mm\-dd">
                  <c:v>43486</c:v>
                </c:pt>
                <c:pt idx="3766" formatCode="yyyy\-mm\-dd">
                  <c:v>43487</c:v>
                </c:pt>
                <c:pt idx="3767" formatCode="yyyy\-mm\-dd">
                  <c:v>43488</c:v>
                </c:pt>
                <c:pt idx="3768" formatCode="yyyy\-mm\-dd">
                  <c:v>43489</c:v>
                </c:pt>
                <c:pt idx="3769" formatCode="yyyy\-mm\-dd">
                  <c:v>43490</c:v>
                </c:pt>
                <c:pt idx="3770" formatCode="yyyy\-mm\-dd">
                  <c:v>43491</c:v>
                </c:pt>
                <c:pt idx="3771" formatCode="yyyy\-mm\-dd">
                  <c:v>43492</c:v>
                </c:pt>
                <c:pt idx="3772" formatCode="yyyy\-mm\-dd">
                  <c:v>43493</c:v>
                </c:pt>
                <c:pt idx="3773" formatCode="yyyy\-mm\-dd">
                  <c:v>43494</c:v>
                </c:pt>
                <c:pt idx="3774" formatCode="yyyy\-mm\-dd">
                  <c:v>43495</c:v>
                </c:pt>
                <c:pt idx="3775" formatCode="yyyy\-mm\-dd">
                  <c:v>43496</c:v>
                </c:pt>
                <c:pt idx="3776" formatCode="yyyy\-mm\-dd">
                  <c:v>43497</c:v>
                </c:pt>
                <c:pt idx="3777" formatCode="yyyy\-mm\-dd">
                  <c:v>43498</c:v>
                </c:pt>
                <c:pt idx="3778" formatCode="yyyy\-mm\-dd">
                  <c:v>43499</c:v>
                </c:pt>
                <c:pt idx="3779" formatCode="yyyy\-mm\-dd">
                  <c:v>43500</c:v>
                </c:pt>
                <c:pt idx="3780" formatCode="yyyy\-mm\-dd">
                  <c:v>43501</c:v>
                </c:pt>
                <c:pt idx="3781" formatCode="yyyy\-mm\-dd">
                  <c:v>43502</c:v>
                </c:pt>
                <c:pt idx="3782" formatCode="yyyy\-mm\-dd">
                  <c:v>43503</c:v>
                </c:pt>
                <c:pt idx="3783" formatCode="yyyy\-mm\-dd">
                  <c:v>43504</c:v>
                </c:pt>
                <c:pt idx="3784" formatCode="yyyy\-mm\-dd">
                  <c:v>43505</c:v>
                </c:pt>
                <c:pt idx="3785" formatCode="yyyy\-mm\-dd">
                  <c:v>43506</c:v>
                </c:pt>
                <c:pt idx="3786" formatCode="yyyy\-mm\-dd">
                  <c:v>43507</c:v>
                </c:pt>
                <c:pt idx="3787" formatCode="yyyy\-mm\-dd">
                  <c:v>43508</c:v>
                </c:pt>
                <c:pt idx="3788" formatCode="yyyy\-mm\-dd">
                  <c:v>43509</c:v>
                </c:pt>
                <c:pt idx="3789" formatCode="yyyy\-mm\-dd">
                  <c:v>43510</c:v>
                </c:pt>
                <c:pt idx="3790" formatCode="yyyy\-mm\-dd">
                  <c:v>43511</c:v>
                </c:pt>
                <c:pt idx="3791" formatCode="yyyy\-mm\-dd">
                  <c:v>43512</c:v>
                </c:pt>
                <c:pt idx="3792" formatCode="yyyy\-mm\-dd">
                  <c:v>43513</c:v>
                </c:pt>
                <c:pt idx="3793" formatCode="yyyy\-mm\-dd">
                  <c:v>43514</c:v>
                </c:pt>
                <c:pt idx="3794" formatCode="yyyy\-mm\-dd">
                  <c:v>43515</c:v>
                </c:pt>
                <c:pt idx="3795" formatCode="yyyy\-mm\-dd">
                  <c:v>43516</c:v>
                </c:pt>
                <c:pt idx="3796" formatCode="yyyy\-mm\-dd">
                  <c:v>43517</c:v>
                </c:pt>
                <c:pt idx="3797" formatCode="yyyy\-mm\-dd">
                  <c:v>43518</c:v>
                </c:pt>
                <c:pt idx="3798" formatCode="yyyy\-mm\-dd">
                  <c:v>43519</c:v>
                </c:pt>
                <c:pt idx="3799" formatCode="yyyy\-mm\-dd">
                  <c:v>43520</c:v>
                </c:pt>
                <c:pt idx="3800" formatCode="yyyy\-mm\-dd">
                  <c:v>43521</c:v>
                </c:pt>
                <c:pt idx="3801" formatCode="yyyy\-mm\-dd">
                  <c:v>43522</c:v>
                </c:pt>
                <c:pt idx="3802" formatCode="yyyy\-mm\-dd">
                  <c:v>43523</c:v>
                </c:pt>
                <c:pt idx="3803" formatCode="yyyy\-mm\-dd">
                  <c:v>43524</c:v>
                </c:pt>
                <c:pt idx="3804" formatCode="yyyy\-mm\-dd">
                  <c:v>43525</c:v>
                </c:pt>
                <c:pt idx="3805" formatCode="yyyy\-mm\-dd">
                  <c:v>43526</c:v>
                </c:pt>
                <c:pt idx="3806" formatCode="yyyy\-mm\-dd">
                  <c:v>43527</c:v>
                </c:pt>
                <c:pt idx="3807" formatCode="yyyy\-mm\-dd">
                  <c:v>43528</c:v>
                </c:pt>
                <c:pt idx="3808" formatCode="yyyy\-mm\-dd">
                  <c:v>43529</c:v>
                </c:pt>
                <c:pt idx="3809" formatCode="yyyy\-mm\-dd">
                  <c:v>43530</c:v>
                </c:pt>
                <c:pt idx="3810" formatCode="yyyy\-mm\-dd">
                  <c:v>43531</c:v>
                </c:pt>
                <c:pt idx="3811" formatCode="yyyy\-mm\-dd">
                  <c:v>43532</c:v>
                </c:pt>
                <c:pt idx="3812" formatCode="yyyy\-mm\-dd">
                  <c:v>43533</c:v>
                </c:pt>
                <c:pt idx="3813" formatCode="yyyy\-mm\-dd">
                  <c:v>43534</c:v>
                </c:pt>
                <c:pt idx="3814" formatCode="yyyy\-mm\-dd">
                  <c:v>43535</c:v>
                </c:pt>
                <c:pt idx="3815" formatCode="yyyy\-mm\-dd">
                  <c:v>43536</c:v>
                </c:pt>
                <c:pt idx="3816" formatCode="yyyy\-mm\-dd">
                  <c:v>43537</c:v>
                </c:pt>
                <c:pt idx="3817" formatCode="yyyy\-mm\-dd">
                  <c:v>43538</c:v>
                </c:pt>
                <c:pt idx="3818" formatCode="yyyy\-mm\-dd">
                  <c:v>43539</c:v>
                </c:pt>
                <c:pt idx="3819" formatCode="yyyy\-mm\-dd">
                  <c:v>43540</c:v>
                </c:pt>
                <c:pt idx="3820" formatCode="yyyy\-mm\-dd">
                  <c:v>43541</c:v>
                </c:pt>
                <c:pt idx="3821" formatCode="yyyy\-mm\-dd">
                  <c:v>43542</c:v>
                </c:pt>
                <c:pt idx="3822" formatCode="yyyy\-mm\-dd">
                  <c:v>43543</c:v>
                </c:pt>
                <c:pt idx="3823" formatCode="yyyy\-mm\-dd">
                  <c:v>43544</c:v>
                </c:pt>
                <c:pt idx="3824" formatCode="yyyy\-mm\-dd">
                  <c:v>43545</c:v>
                </c:pt>
                <c:pt idx="3825" formatCode="yyyy\-mm\-dd">
                  <c:v>43546</c:v>
                </c:pt>
                <c:pt idx="3826" formatCode="yyyy\-mm\-dd">
                  <c:v>43547</c:v>
                </c:pt>
                <c:pt idx="3827" formatCode="yyyy\-mm\-dd">
                  <c:v>43548</c:v>
                </c:pt>
                <c:pt idx="3828" formatCode="yyyy\-mm\-dd">
                  <c:v>43549</c:v>
                </c:pt>
                <c:pt idx="3829" formatCode="yyyy\-mm\-dd">
                  <c:v>43550</c:v>
                </c:pt>
                <c:pt idx="3830" formatCode="yyyy\-mm\-dd">
                  <c:v>43551</c:v>
                </c:pt>
                <c:pt idx="3831" formatCode="yyyy\-mm\-dd">
                  <c:v>43552</c:v>
                </c:pt>
                <c:pt idx="3832" formatCode="yyyy\-mm\-dd">
                  <c:v>43553</c:v>
                </c:pt>
                <c:pt idx="3833" formatCode="yyyy\-mm\-dd">
                  <c:v>43554</c:v>
                </c:pt>
                <c:pt idx="3834" formatCode="yyyy\-mm\-dd">
                  <c:v>43555</c:v>
                </c:pt>
                <c:pt idx="3835" formatCode="yyyy\-mm\-dd">
                  <c:v>43556</c:v>
                </c:pt>
                <c:pt idx="3836" formatCode="yyyy\-mm\-dd">
                  <c:v>43557</c:v>
                </c:pt>
                <c:pt idx="3837" formatCode="yyyy\-mm\-dd">
                  <c:v>43558</c:v>
                </c:pt>
                <c:pt idx="3838" formatCode="yyyy\-mm\-dd">
                  <c:v>43559</c:v>
                </c:pt>
                <c:pt idx="3839" formatCode="yyyy\-mm\-dd">
                  <c:v>43560</c:v>
                </c:pt>
                <c:pt idx="3840" formatCode="yyyy\-mm\-dd">
                  <c:v>43561</c:v>
                </c:pt>
                <c:pt idx="3841" formatCode="yyyy\-mm\-dd">
                  <c:v>43562</c:v>
                </c:pt>
                <c:pt idx="3842" formatCode="yyyy\-mm\-dd">
                  <c:v>43563</c:v>
                </c:pt>
                <c:pt idx="3843" formatCode="yyyy\-mm\-dd">
                  <c:v>43564</c:v>
                </c:pt>
                <c:pt idx="3844" formatCode="yyyy\-mm\-dd">
                  <c:v>43565</c:v>
                </c:pt>
                <c:pt idx="3845" formatCode="yyyy\-mm\-dd">
                  <c:v>43566</c:v>
                </c:pt>
                <c:pt idx="3846" formatCode="yyyy\-mm\-dd">
                  <c:v>43567</c:v>
                </c:pt>
                <c:pt idx="3847" formatCode="yyyy\-mm\-dd">
                  <c:v>43568</c:v>
                </c:pt>
                <c:pt idx="3848" formatCode="yyyy\-mm\-dd">
                  <c:v>43569</c:v>
                </c:pt>
                <c:pt idx="3849" formatCode="yyyy\-mm\-dd">
                  <c:v>43570</c:v>
                </c:pt>
                <c:pt idx="3850" formatCode="yyyy\-mm\-dd">
                  <c:v>43571</c:v>
                </c:pt>
                <c:pt idx="3851" formatCode="yyyy\-mm\-dd">
                  <c:v>43572</c:v>
                </c:pt>
                <c:pt idx="3852" formatCode="yyyy\-mm\-dd">
                  <c:v>43573</c:v>
                </c:pt>
                <c:pt idx="3853" formatCode="yyyy\-mm\-dd">
                  <c:v>43574</c:v>
                </c:pt>
                <c:pt idx="3854" formatCode="yyyy\-mm\-dd">
                  <c:v>43575</c:v>
                </c:pt>
                <c:pt idx="3855" formatCode="yyyy\-mm\-dd">
                  <c:v>43576</c:v>
                </c:pt>
                <c:pt idx="3856" formatCode="yyyy\-mm\-dd">
                  <c:v>43577</c:v>
                </c:pt>
                <c:pt idx="3857" formatCode="yyyy\-mm\-dd">
                  <c:v>43578</c:v>
                </c:pt>
                <c:pt idx="3858" formatCode="yyyy\-mm\-dd">
                  <c:v>43579</c:v>
                </c:pt>
                <c:pt idx="3859" formatCode="yyyy\-mm\-dd">
                  <c:v>43580</c:v>
                </c:pt>
                <c:pt idx="3860" formatCode="yyyy\-mm\-dd">
                  <c:v>43581</c:v>
                </c:pt>
                <c:pt idx="3861" formatCode="yyyy\-mm\-dd">
                  <c:v>43582</c:v>
                </c:pt>
                <c:pt idx="3862" formatCode="yyyy\-mm\-dd">
                  <c:v>43583</c:v>
                </c:pt>
                <c:pt idx="3863" formatCode="yyyy\-mm\-dd">
                  <c:v>43584</c:v>
                </c:pt>
                <c:pt idx="3864" formatCode="yyyy\-mm\-dd">
                  <c:v>43585</c:v>
                </c:pt>
                <c:pt idx="3865" formatCode="yyyy\-mm\-dd">
                  <c:v>43586</c:v>
                </c:pt>
                <c:pt idx="3866" formatCode="yyyy\-mm\-dd">
                  <c:v>43587</c:v>
                </c:pt>
                <c:pt idx="3867" formatCode="yyyy\-mm\-dd">
                  <c:v>43588</c:v>
                </c:pt>
                <c:pt idx="3868" formatCode="yyyy\-mm\-dd">
                  <c:v>43589</c:v>
                </c:pt>
                <c:pt idx="3869" formatCode="yyyy\-mm\-dd">
                  <c:v>43590</c:v>
                </c:pt>
                <c:pt idx="3870" formatCode="yyyy\-mm\-dd">
                  <c:v>43591</c:v>
                </c:pt>
                <c:pt idx="3871" formatCode="yyyy\-mm\-dd">
                  <c:v>43592</c:v>
                </c:pt>
                <c:pt idx="3872" formatCode="yyyy\-mm\-dd">
                  <c:v>43593</c:v>
                </c:pt>
                <c:pt idx="3873" formatCode="yyyy\-mm\-dd">
                  <c:v>43594</c:v>
                </c:pt>
                <c:pt idx="3874" formatCode="yyyy\-mm\-dd">
                  <c:v>43595</c:v>
                </c:pt>
                <c:pt idx="3875" formatCode="yyyy\-mm\-dd">
                  <c:v>43596</c:v>
                </c:pt>
                <c:pt idx="3876" formatCode="yyyy\-mm\-dd">
                  <c:v>43597</c:v>
                </c:pt>
                <c:pt idx="3877" formatCode="yyyy\-mm\-dd">
                  <c:v>43598</c:v>
                </c:pt>
                <c:pt idx="3878" formatCode="yyyy\-mm\-dd">
                  <c:v>43599</c:v>
                </c:pt>
                <c:pt idx="3879" formatCode="yyyy\-mm\-dd">
                  <c:v>43600</c:v>
                </c:pt>
                <c:pt idx="3880" formatCode="yyyy\-mm\-dd">
                  <c:v>43601</c:v>
                </c:pt>
                <c:pt idx="3881" formatCode="yyyy\-mm\-dd">
                  <c:v>43602</c:v>
                </c:pt>
                <c:pt idx="3882" formatCode="yyyy\-mm\-dd">
                  <c:v>43603</c:v>
                </c:pt>
                <c:pt idx="3883" formatCode="yyyy\-mm\-dd">
                  <c:v>43604</c:v>
                </c:pt>
                <c:pt idx="3884" formatCode="yyyy\-mm\-dd">
                  <c:v>43605</c:v>
                </c:pt>
                <c:pt idx="3885" formatCode="yyyy\-mm\-dd">
                  <c:v>43606</c:v>
                </c:pt>
                <c:pt idx="3886" formatCode="yyyy\-mm\-dd">
                  <c:v>43607</c:v>
                </c:pt>
                <c:pt idx="3887" formatCode="yyyy\-mm\-dd">
                  <c:v>43608</c:v>
                </c:pt>
                <c:pt idx="3888" formatCode="yyyy\-mm\-dd">
                  <c:v>43609</c:v>
                </c:pt>
                <c:pt idx="3889" formatCode="yyyy\-mm\-dd">
                  <c:v>43610</c:v>
                </c:pt>
                <c:pt idx="3890" formatCode="yyyy\-mm\-dd">
                  <c:v>43611</c:v>
                </c:pt>
                <c:pt idx="3891" formatCode="yyyy\-mm\-dd">
                  <c:v>43612</c:v>
                </c:pt>
                <c:pt idx="3892" formatCode="yyyy\-mm\-dd">
                  <c:v>43613</c:v>
                </c:pt>
                <c:pt idx="3893" formatCode="yyyy\-mm\-dd">
                  <c:v>43614</c:v>
                </c:pt>
                <c:pt idx="3894" formatCode="yyyy\-mm\-dd">
                  <c:v>43615</c:v>
                </c:pt>
                <c:pt idx="3895" formatCode="yyyy\-mm\-dd">
                  <c:v>43616</c:v>
                </c:pt>
                <c:pt idx="3896" formatCode="yyyy\-mm\-dd">
                  <c:v>43617</c:v>
                </c:pt>
                <c:pt idx="3897" formatCode="yyyy\-mm\-dd">
                  <c:v>43618</c:v>
                </c:pt>
                <c:pt idx="3898" formatCode="yyyy\-mm\-dd">
                  <c:v>43619</c:v>
                </c:pt>
                <c:pt idx="3899" formatCode="yyyy\-mm\-dd">
                  <c:v>43620</c:v>
                </c:pt>
                <c:pt idx="3900" formatCode="yyyy\-mm\-dd">
                  <c:v>43621</c:v>
                </c:pt>
                <c:pt idx="3901" formatCode="yyyy\-mm\-dd">
                  <c:v>43622</c:v>
                </c:pt>
                <c:pt idx="3902" formatCode="yyyy\-mm\-dd">
                  <c:v>43623</c:v>
                </c:pt>
                <c:pt idx="3903" formatCode="yyyy\-mm\-dd">
                  <c:v>43624</c:v>
                </c:pt>
                <c:pt idx="3904" formatCode="yyyy\-mm\-dd">
                  <c:v>43625</c:v>
                </c:pt>
                <c:pt idx="3905" formatCode="yyyy\-mm\-dd">
                  <c:v>43626</c:v>
                </c:pt>
                <c:pt idx="3906" formatCode="yyyy\-mm\-dd">
                  <c:v>43627</c:v>
                </c:pt>
                <c:pt idx="3907" formatCode="yyyy\-mm\-dd">
                  <c:v>43628</c:v>
                </c:pt>
                <c:pt idx="3908" formatCode="yyyy\-mm\-dd">
                  <c:v>43629</c:v>
                </c:pt>
                <c:pt idx="3909" formatCode="yyyy\-mm\-dd">
                  <c:v>43630</c:v>
                </c:pt>
                <c:pt idx="3910" formatCode="yyyy\-mm\-dd">
                  <c:v>43631</c:v>
                </c:pt>
                <c:pt idx="3911" formatCode="yyyy\-mm\-dd">
                  <c:v>43632</c:v>
                </c:pt>
                <c:pt idx="3912" formatCode="yyyy\-mm\-dd">
                  <c:v>43633</c:v>
                </c:pt>
                <c:pt idx="3913" formatCode="yyyy\-mm\-dd">
                  <c:v>43634</c:v>
                </c:pt>
                <c:pt idx="3914" formatCode="yyyy\-mm\-dd">
                  <c:v>43635</c:v>
                </c:pt>
                <c:pt idx="3915" formatCode="yyyy\-mm\-dd">
                  <c:v>43636</c:v>
                </c:pt>
                <c:pt idx="3916" formatCode="yyyy\-mm\-dd">
                  <c:v>43637</c:v>
                </c:pt>
                <c:pt idx="3917" formatCode="yyyy\-mm\-dd">
                  <c:v>43638</c:v>
                </c:pt>
                <c:pt idx="3918" formatCode="yyyy\-mm\-dd">
                  <c:v>43639</c:v>
                </c:pt>
                <c:pt idx="3919" formatCode="yyyy\-mm\-dd">
                  <c:v>43640</c:v>
                </c:pt>
                <c:pt idx="3920" formatCode="yyyy\-mm\-dd">
                  <c:v>43641</c:v>
                </c:pt>
                <c:pt idx="3921" formatCode="yyyy\-mm\-dd">
                  <c:v>43642</c:v>
                </c:pt>
                <c:pt idx="3922" formatCode="yyyy\-mm\-dd">
                  <c:v>43643</c:v>
                </c:pt>
                <c:pt idx="3923" formatCode="yyyy\-mm\-dd">
                  <c:v>43644</c:v>
                </c:pt>
                <c:pt idx="3924" formatCode="yyyy\-mm\-dd">
                  <c:v>43645</c:v>
                </c:pt>
                <c:pt idx="3925" formatCode="yyyy\-mm\-dd">
                  <c:v>43646</c:v>
                </c:pt>
                <c:pt idx="3926" formatCode="yyyy\-mm\-dd">
                  <c:v>43647</c:v>
                </c:pt>
                <c:pt idx="3927" formatCode="yyyy\-mm\-dd">
                  <c:v>43648</c:v>
                </c:pt>
                <c:pt idx="3928" formatCode="yyyy\-mm\-dd">
                  <c:v>43649</c:v>
                </c:pt>
                <c:pt idx="3929" formatCode="yyyy\-mm\-dd">
                  <c:v>43650</c:v>
                </c:pt>
                <c:pt idx="3930" formatCode="yyyy\-mm\-dd">
                  <c:v>43651</c:v>
                </c:pt>
                <c:pt idx="3931" formatCode="yyyy\-mm\-dd">
                  <c:v>43652</c:v>
                </c:pt>
                <c:pt idx="3932" formatCode="yyyy\-mm\-dd">
                  <c:v>43653</c:v>
                </c:pt>
                <c:pt idx="3933" formatCode="yyyy\-mm\-dd">
                  <c:v>43654</c:v>
                </c:pt>
                <c:pt idx="3934" formatCode="yyyy\-mm\-dd">
                  <c:v>43655</c:v>
                </c:pt>
                <c:pt idx="3935" formatCode="yyyy\-mm\-dd">
                  <c:v>43656</c:v>
                </c:pt>
                <c:pt idx="3936" formatCode="yyyy\-mm\-dd">
                  <c:v>43657</c:v>
                </c:pt>
                <c:pt idx="3937" formatCode="yyyy\-mm\-dd">
                  <c:v>43658</c:v>
                </c:pt>
                <c:pt idx="3938" formatCode="yyyy\-mm\-dd">
                  <c:v>43659</c:v>
                </c:pt>
                <c:pt idx="3939" formatCode="yyyy\-mm\-dd">
                  <c:v>43660</c:v>
                </c:pt>
                <c:pt idx="3940" formatCode="yyyy\-mm\-dd">
                  <c:v>43661</c:v>
                </c:pt>
                <c:pt idx="3941" formatCode="yyyy\-mm\-dd">
                  <c:v>43662</c:v>
                </c:pt>
                <c:pt idx="3942" formatCode="yyyy\-mm\-dd">
                  <c:v>43663</c:v>
                </c:pt>
                <c:pt idx="3943" formatCode="yyyy\-mm\-dd">
                  <c:v>43664</c:v>
                </c:pt>
                <c:pt idx="3944" formatCode="yyyy\-mm\-dd">
                  <c:v>43665</c:v>
                </c:pt>
                <c:pt idx="3945" formatCode="yyyy\-mm\-dd">
                  <c:v>43666</c:v>
                </c:pt>
                <c:pt idx="3946" formatCode="yyyy\-mm\-dd">
                  <c:v>43667</c:v>
                </c:pt>
                <c:pt idx="3947" formatCode="yyyy\-mm\-dd">
                  <c:v>43668</c:v>
                </c:pt>
                <c:pt idx="3948" formatCode="yyyy\-mm\-dd">
                  <c:v>43669</c:v>
                </c:pt>
                <c:pt idx="3949" formatCode="yyyy\-mm\-dd">
                  <c:v>43670</c:v>
                </c:pt>
                <c:pt idx="3950" formatCode="yyyy\-mm\-dd">
                  <c:v>43671</c:v>
                </c:pt>
                <c:pt idx="3951" formatCode="yyyy\-mm\-dd">
                  <c:v>43672</c:v>
                </c:pt>
                <c:pt idx="3952" formatCode="yyyy\-mm\-dd">
                  <c:v>43673</c:v>
                </c:pt>
                <c:pt idx="3953" formatCode="yyyy\-mm\-dd">
                  <c:v>43674</c:v>
                </c:pt>
                <c:pt idx="3954" formatCode="yyyy\-mm\-dd">
                  <c:v>43675</c:v>
                </c:pt>
                <c:pt idx="3955" formatCode="yyyy\-mm\-dd">
                  <c:v>43676</c:v>
                </c:pt>
                <c:pt idx="3956" formatCode="yyyy\-mm\-dd">
                  <c:v>43677</c:v>
                </c:pt>
                <c:pt idx="3957" formatCode="yyyy\-mm\-dd">
                  <c:v>43678</c:v>
                </c:pt>
                <c:pt idx="3958" formatCode="yyyy\-mm\-dd">
                  <c:v>43679</c:v>
                </c:pt>
                <c:pt idx="3959" formatCode="yyyy\-mm\-dd">
                  <c:v>43680</c:v>
                </c:pt>
                <c:pt idx="3960" formatCode="yyyy\-mm\-dd">
                  <c:v>43681</c:v>
                </c:pt>
                <c:pt idx="3961" formatCode="yyyy\-mm\-dd">
                  <c:v>43682</c:v>
                </c:pt>
                <c:pt idx="3962" formatCode="yyyy\-mm\-dd">
                  <c:v>43683</c:v>
                </c:pt>
                <c:pt idx="3963" formatCode="yyyy\-mm\-dd">
                  <c:v>43684</c:v>
                </c:pt>
                <c:pt idx="3964" formatCode="yyyy\-mm\-dd">
                  <c:v>43685</c:v>
                </c:pt>
                <c:pt idx="3965" formatCode="yyyy\-mm\-dd">
                  <c:v>43686</c:v>
                </c:pt>
                <c:pt idx="3966" formatCode="yyyy\-mm\-dd">
                  <c:v>43687</c:v>
                </c:pt>
                <c:pt idx="3967" formatCode="yyyy\-mm\-dd">
                  <c:v>43688</c:v>
                </c:pt>
                <c:pt idx="3968" formatCode="yyyy\-mm\-dd">
                  <c:v>43689</c:v>
                </c:pt>
                <c:pt idx="3969" formatCode="yyyy\-mm\-dd">
                  <c:v>43690</c:v>
                </c:pt>
                <c:pt idx="3970" formatCode="yyyy\-mm\-dd">
                  <c:v>43691</c:v>
                </c:pt>
                <c:pt idx="3971" formatCode="yyyy\-mm\-dd">
                  <c:v>43692</c:v>
                </c:pt>
                <c:pt idx="3972" formatCode="yyyy\-mm\-dd">
                  <c:v>43693</c:v>
                </c:pt>
                <c:pt idx="3973" formatCode="yyyy\-mm\-dd">
                  <c:v>43694</c:v>
                </c:pt>
                <c:pt idx="3974" formatCode="yyyy\-mm\-dd">
                  <c:v>43695</c:v>
                </c:pt>
                <c:pt idx="3975" formatCode="yyyy\-mm\-dd">
                  <c:v>43696</c:v>
                </c:pt>
                <c:pt idx="3976" formatCode="yyyy\-mm\-dd">
                  <c:v>43697</c:v>
                </c:pt>
                <c:pt idx="3977" formatCode="yyyy\-mm\-dd">
                  <c:v>43698</c:v>
                </c:pt>
                <c:pt idx="3978" formatCode="yyyy\-mm\-dd">
                  <c:v>43699</c:v>
                </c:pt>
                <c:pt idx="3979" formatCode="yyyy\-mm\-dd">
                  <c:v>43700</c:v>
                </c:pt>
                <c:pt idx="3980">
                  <c:v>43701</c:v>
                </c:pt>
                <c:pt idx="3981">
                  <c:v>43702</c:v>
                </c:pt>
                <c:pt idx="3982">
                  <c:v>43703</c:v>
                </c:pt>
                <c:pt idx="3983">
                  <c:v>43704</c:v>
                </c:pt>
                <c:pt idx="3984">
                  <c:v>43705</c:v>
                </c:pt>
                <c:pt idx="3985">
                  <c:v>43706</c:v>
                </c:pt>
                <c:pt idx="3986">
                  <c:v>43707</c:v>
                </c:pt>
                <c:pt idx="3987">
                  <c:v>43708</c:v>
                </c:pt>
                <c:pt idx="3988">
                  <c:v>43709</c:v>
                </c:pt>
                <c:pt idx="3989">
                  <c:v>43710</c:v>
                </c:pt>
                <c:pt idx="3990">
                  <c:v>43711</c:v>
                </c:pt>
                <c:pt idx="3991">
                  <c:v>43712</c:v>
                </c:pt>
                <c:pt idx="3992">
                  <c:v>43713</c:v>
                </c:pt>
                <c:pt idx="3993">
                  <c:v>43714</c:v>
                </c:pt>
                <c:pt idx="3994">
                  <c:v>43715</c:v>
                </c:pt>
                <c:pt idx="3995">
                  <c:v>43716</c:v>
                </c:pt>
                <c:pt idx="3996">
                  <c:v>43717</c:v>
                </c:pt>
                <c:pt idx="3997">
                  <c:v>43718</c:v>
                </c:pt>
                <c:pt idx="3998">
                  <c:v>43719</c:v>
                </c:pt>
                <c:pt idx="3999">
                  <c:v>43720</c:v>
                </c:pt>
                <c:pt idx="4000">
                  <c:v>43721</c:v>
                </c:pt>
                <c:pt idx="4001">
                  <c:v>43722</c:v>
                </c:pt>
                <c:pt idx="4002">
                  <c:v>43723</c:v>
                </c:pt>
                <c:pt idx="4003">
                  <c:v>43724</c:v>
                </c:pt>
                <c:pt idx="4004">
                  <c:v>43725</c:v>
                </c:pt>
                <c:pt idx="4005">
                  <c:v>43726</c:v>
                </c:pt>
                <c:pt idx="4006">
                  <c:v>43727</c:v>
                </c:pt>
                <c:pt idx="4007">
                  <c:v>43728</c:v>
                </c:pt>
                <c:pt idx="4008">
                  <c:v>43729</c:v>
                </c:pt>
                <c:pt idx="4009">
                  <c:v>43730</c:v>
                </c:pt>
                <c:pt idx="4010">
                  <c:v>43731</c:v>
                </c:pt>
                <c:pt idx="4011">
                  <c:v>43732</c:v>
                </c:pt>
                <c:pt idx="4012">
                  <c:v>43733</c:v>
                </c:pt>
                <c:pt idx="4013">
                  <c:v>43734</c:v>
                </c:pt>
                <c:pt idx="4014">
                  <c:v>43735</c:v>
                </c:pt>
                <c:pt idx="4015">
                  <c:v>43736</c:v>
                </c:pt>
                <c:pt idx="4016">
                  <c:v>43737</c:v>
                </c:pt>
                <c:pt idx="4017">
                  <c:v>43738</c:v>
                </c:pt>
                <c:pt idx="4018">
                  <c:v>43739</c:v>
                </c:pt>
                <c:pt idx="4019">
                  <c:v>43740</c:v>
                </c:pt>
                <c:pt idx="4020">
                  <c:v>43741</c:v>
                </c:pt>
                <c:pt idx="4021">
                  <c:v>43742</c:v>
                </c:pt>
                <c:pt idx="4022">
                  <c:v>43743</c:v>
                </c:pt>
                <c:pt idx="4023">
                  <c:v>43744</c:v>
                </c:pt>
                <c:pt idx="4024">
                  <c:v>43745</c:v>
                </c:pt>
                <c:pt idx="4025">
                  <c:v>43746</c:v>
                </c:pt>
                <c:pt idx="4026">
                  <c:v>43747</c:v>
                </c:pt>
                <c:pt idx="4027">
                  <c:v>43748</c:v>
                </c:pt>
                <c:pt idx="4028">
                  <c:v>43749</c:v>
                </c:pt>
                <c:pt idx="4029">
                  <c:v>43750</c:v>
                </c:pt>
                <c:pt idx="4030">
                  <c:v>43751</c:v>
                </c:pt>
                <c:pt idx="4031">
                  <c:v>43752</c:v>
                </c:pt>
                <c:pt idx="4032">
                  <c:v>43753</c:v>
                </c:pt>
                <c:pt idx="4033">
                  <c:v>43754</c:v>
                </c:pt>
                <c:pt idx="4034">
                  <c:v>43755</c:v>
                </c:pt>
                <c:pt idx="4035">
                  <c:v>43756</c:v>
                </c:pt>
                <c:pt idx="4036">
                  <c:v>43757</c:v>
                </c:pt>
                <c:pt idx="4037">
                  <c:v>43758</c:v>
                </c:pt>
                <c:pt idx="4038">
                  <c:v>43759</c:v>
                </c:pt>
                <c:pt idx="4039">
                  <c:v>43760</c:v>
                </c:pt>
                <c:pt idx="4040">
                  <c:v>43761</c:v>
                </c:pt>
                <c:pt idx="4041">
                  <c:v>43762</c:v>
                </c:pt>
                <c:pt idx="4042">
                  <c:v>43763</c:v>
                </c:pt>
                <c:pt idx="4043">
                  <c:v>43764</c:v>
                </c:pt>
                <c:pt idx="4044">
                  <c:v>43765</c:v>
                </c:pt>
                <c:pt idx="4045">
                  <c:v>43766</c:v>
                </c:pt>
                <c:pt idx="4046">
                  <c:v>43767</c:v>
                </c:pt>
                <c:pt idx="4047">
                  <c:v>43768</c:v>
                </c:pt>
                <c:pt idx="4048">
                  <c:v>43769</c:v>
                </c:pt>
                <c:pt idx="4049">
                  <c:v>43770</c:v>
                </c:pt>
                <c:pt idx="4050">
                  <c:v>43771</c:v>
                </c:pt>
                <c:pt idx="4051">
                  <c:v>43772</c:v>
                </c:pt>
                <c:pt idx="4052">
                  <c:v>43773</c:v>
                </c:pt>
                <c:pt idx="4053">
                  <c:v>43774</c:v>
                </c:pt>
                <c:pt idx="4054">
                  <c:v>43775</c:v>
                </c:pt>
                <c:pt idx="4055">
                  <c:v>43776</c:v>
                </c:pt>
                <c:pt idx="4056">
                  <c:v>43777</c:v>
                </c:pt>
                <c:pt idx="4057">
                  <c:v>43778</c:v>
                </c:pt>
                <c:pt idx="4058">
                  <c:v>43779</c:v>
                </c:pt>
                <c:pt idx="4059">
                  <c:v>43780</c:v>
                </c:pt>
                <c:pt idx="4060">
                  <c:v>43781</c:v>
                </c:pt>
                <c:pt idx="4061">
                  <c:v>43782</c:v>
                </c:pt>
                <c:pt idx="4062">
                  <c:v>43783</c:v>
                </c:pt>
                <c:pt idx="4063">
                  <c:v>43784</c:v>
                </c:pt>
                <c:pt idx="4064">
                  <c:v>43785</c:v>
                </c:pt>
                <c:pt idx="4065">
                  <c:v>43786</c:v>
                </c:pt>
                <c:pt idx="4066">
                  <c:v>43787</c:v>
                </c:pt>
                <c:pt idx="4067">
                  <c:v>43788</c:v>
                </c:pt>
                <c:pt idx="4068">
                  <c:v>43789</c:v>
                </c:pt>
                <c:pt idx="4069">
                  <c:v>43790</c:v>
                </c:pt>
                <c:pt idx="4070">
                  <c:v>43791</c:v>
                </c:pt>
                <c:pt idx="4071">
                  <c:v>43792</c:v>
                </c:pt>
                <c:pt idx="4072">
                  <c:v>43793</c:v>
                </c:pt>
                <c:pt idx="4073">
                  <c:v>43794</c:v>
                </c:pt>
                <c:pt idx="4074">
                  <c:v>43795</c:v>
                </c:pt>
                <c:pt idx="4075">
                  <c:v>43796</c:v>
                </c:pt>
                <c:pt idx="4076">
                  <c:v>43797</c:v>
                </c:pt>
                <c:pt idx="4077">
                  <c:v>43798</c:v>
                </c:pt>
                <c:pt idx="4078">
                  <c:v>43799</c:v>
                </c:pt>
                <c:pt idx="4079">
                  <c:v>43800</c:v>
                </c:pt>
                <c:pt idx="4080">
                  <c:v>43801</c:v>
                </c:pt>
                <c:pt idx="4081">
                  <c:v>43802</c:v>
                </c:pt>
                <c:pt idx="4082">
                  <c:v>43803</c:v>
                </c:pt>
                <c:pt idx="4083">
                  <c:v>43804</c:v>
                </c:pt>
                <c:pt idx="4084">
                  <c:v>43805</c:v>
                </c:pt>
                <c:pt idx="4085">
                  <c:v>43806</c:v>
                </c:pt>
                <c:pt idx="4086">
                  <c:v>43807</c:v>
                </c:pt>
                <c:pt idx="4087">
                  <c:v>43808</c:v>
                </c:pt>
                <c:pt idx="4088">
                  <c:v>43809</c:v>
                </c:pt>
                <c:pt idx="4089">
                  <c:v>43810</c:v>
                </c:pt>
                <c:pt idx="4090">
                  <c:v>43811</c:v>
                </c:pt>
                <c:pt idx="4091">
                  <c:v>43812</c:v>
                </c:pt>
                <c:pt idx="4092">
                  <c:v>43813</c:v>
                </c:pt>
                <c:pt idx="4093">
                  <c:v>43814</c:v>
                </c:pt>
                <c:pt idx="4094">
                  <c:v>43815</c:v>
                </c:pt>
                <c:pt idx="4095">
                  <c:v>43816</c:v>
                </c:pt>
                <c:pt idx="4096">
                  <c:v>43817</c:v>
                </c:pt>
                <c:pt idx="4097">
                  <c:v>43818</c:v>
                </c:pt>
                <c:pt idx="4098">
                  <c:v>43819</c:v>
                </c:pt>
                <c:pt idx="4099">
                  <c:v>43820</c:v>
                </c:pt>
                <c:pt idx="4100">
                  <c:v>43821</c:v>
                </c:pt>
                <c:pt idx="4101">
                  <c:v>43822</c:v>
                </c:pt>
                <c:pt idx="4102">
                  <c:v>43823</c:v>
                </c:pt>
                <c:pt idx="4103">
                  <c:v>43824</c:v>
                </c:pt>
                <c:pt idx="4104">
                  <c:v>43825</c:v>
                </c:pt>
                <c:pt idx="4105">
                  <c:v>43826</c:v>
                </c:pt>
                <c:pt idx="4106">
                  <c:v>43827</c:v>
                </c:pt>
                <c:pt idx="4107">
                  <c:v>43828</c:v>
                </c:pt>
                <c:pt idx="4108">
                  <c:v>43829</c:v>
                </c:pt>
                <c:pt idx="4109">
                  <c:v>43830</c:v>
                </c:pt>
                <c:pt idx="4110">
                  <c:v>43831</c:v>
                </c:pt>
                <c:pt idx="4111">
                  <c:v>43832</c:v>
                </c:pt>
                <c:pt idx="4112">
                  <c:v>43833</c:v>
                </c:pt>
                <c:pt idx="4113">
                  <c:v>43834</c:v>
                </c:pt>
                <c:pt idx="4114">
                  <c:v>43835</c:v>
                </c:pt>
                <c:pt idx="4115">
                  <c:v>43836</c:v>
                </c:pt>
                <c:pt idx="4116">
                  <c:v>43837</c:v>
                </c:pt>
                <c:pt idx="4117">
                  <c:v>43838</c:v>
                </c:pt>
                <c:pt idx="4118">
                  <c:v>43839</c:v>
                </c:pt>
                <c:pt idx="4119">
                  <c:v>43840</c:v>
                </c:pt>
                <c:pt idx="4120">
                  <c:v>43841</c:v>
                </c:pt>
                <c:pt idx="4121">
                  <c:v>43842</c:v>
                </c:pt>
                <c:pt idx="4122">
                  <c:v>43843</c:v>
                </c:pt>
                <c:pt idx="4123">
                  <c:v>43844</c:v>
                </c:pt>
                <c:pt idx="4124">
                  <c:v>43845</c:v>
                </c:pt>
                <c:pt idx="4125">
                  <c:v>43846</c:v>
                </c:pt>
                <c:pt idx="4126">
                  <c:v>43847</c:v>
                </c:pt>
                <c:pt idx="4127">
                  <c:v>43848</c:v>
                </c:pt>
                <c:pt idx="4128">
                  <c:v>43849</c:v>
                </c:pt>
                <c:pt idx="4129">
                  <c:v>43850</c:v>
                </c:pt>
                <c:pt idx="4130">
                  <c:v>43851</c:v>
                </c:pt>
                <c:pt idx="4131">
                  <c:v>43852</c:v>
                </c:pt>
                <c:pt idx="4132">
                  <c:v>43853</c:v>
                </c:pt>
                <c:pt idx="4133">
                  <c:v>43854</c:v>
                </c:pt>
                <c:pt idx="4134">
                  <c:v>43855</c:v>
                </c:pt>
                <c:pt idx="4135">
                  <c:v>43856</c:v>
                </c:pt>
                <c:pt idx="4136">
                  <c:v>43857</c:v>
                </c:pt>
                <c:pt idx="4137">
                  <c:v>43858</c:v>
                </c:pt>
                <c:pt idx="4138">
                  <c:v>43859</c:v>
                </c:pt>
                <c:pt idx="4139">
                  <c:v>43860</c:v>
                </c:pt>
                <c:pt idx="4140">
                  <c:v>43861</c:v>
                </c:pt>
                <c:pt idx="4141">
                  <c:v>43862</c:v>
                </c:pt>
                <c:pt idx="4142">
                  <c:v>43863</c:v>
                </c:pt>
                <c:pt idx="4143">
                  <c:v>43864</c:v>
                </c:pt>
                <c:pt idx="4144">
                  <c:v>43865</c:v>
                </c:pt>
                <c:pt idx="4145">
                  <c:v>43866</c:v>
                </c:pt>
                <c:pt idx="4146">
                  <c:v>43867</c:v>
                </c:pt>
                <c:pt idx="4147">
                  <c:v>43868</c:v>
                </c:pt>
                <c:pt idx="4148">
                  <c:v>43869</c:v>
                </c:pt>
                <c:pt idx="4149">
                  <c:v>43870</c:v>
                </c:pt>
                <c:pt idx="4150">
                  <c:v>43871</c:v>
                </c:pt>
                <c:pt idx="4151">
                  <c:v>43872</c:v>
                </c:pt>
                <c:pt idx="4152">
                  <c:v>43873</c:v>
                </c:pt>
                <c:pt idx="4153">
                  <c:v>43874</c:v>
                </c:pt>
                <c:pt idx="4154">
                  <c:v>43875</c:v>
                </c:pt>
                <c:pt idx="4155">
                  <c:v>43876</c:v>
                </c:pt>
                <c:pt idx="4156">
                  <c:v>43877</c:v>
                </c:pt>
                <c:pt idx="4157">
                  <c:v>43878</c:v>
                </c:pt>
                <c:pt idx="4158">
                  <c:v>43879</c:v>
                </c:pt>
                <c:pt idx="4159">
                  <c:v>43880</c:v>
                </c:pt>
                <c:pt idx="4160">
                  <c:v>43881</c:v>
                </c:pt>
                <c:pt idx="4161">
                  <c:v>43882</c:v>
                </c:pt>
                <c:pt idx="4162">
                  <c:v>43883</c:v>
                </c:pt>
                <c:pt idx="4163">
                  <c:v>43884</c:v>
                </c:pt>
                <c:pt idx="4164">
                  <c:v>43885</c:v>
                </c:pt>
                <c:pt idx="4165">
                  <c:v>43886</c:v>
                </c:pt>
                <c:pt idx="4166">
                  <c:v>43887</c:v>
                </c:pt>
                <c:pt idx="4167">
                  <c:v>43888</c:v>
                </c:pt>
                <c:pt idx="4168">
                  <c:v>43889</c:v>
                </c:pt>
                <c:pt idx="4169">
                  <c:v>43890</c:v>
                </c:pt>
                <c:pt idx="4170">
                  <c:v>43891</c:v>
                </c:pt>
                <c:pt idx="4171">
                  <c:v>43892</c:v>
                </c:pt>
                <c:pt idx="4172">
                  <c:v>43893</c:v>
                </c:pt>
                <c:pt idx="4173">
                  <c:v>43894</c:v>
                </c:pt>
                <c:pt idx="4174">
                  <c:v>43895</c:v>
                </c:pt>
                <c:pt idx="4175">
                  <c:v>43896</c:v>
                </c:pt>
                <c:pt idx="4176">
                  <c:v>43897</c:v>
                </c:pt>
                <c:pt idx="4177">
                  <c:v>43898</c:v>
                </c:pt>
                <c:pt idx="4178">
                  <c:v>43899</c:v>
                </c:pt>
                <c:pt idx="4179">
                  <c:v>43900</c:v>
                </c:pt>
                <c:pt idx="4180">
                  <c:v>43901</c:v>
                </c:pt>
                <c:pt idx="4181">
                  <c:v>43902</c:v>
                </c:pt>
                <c:pt idx="4182">
                  <c:v>43903</c:v>
                </c:pt>
                <c:pt idx="4183">
                  <c:v>43904</c:v>
                </c:pt>
                <c:pt idx="4184">
                  <c:v>43905</c:v>
                </c:pt>
                <c:pt idx="4185">
                  <c:v>43906</c:v>
                </c:pt>
                <c:pt idx="4186">
                  <c:v>43907</c:v>
                </c:pt>
                <c:pt idx="4187">
                  <c:v>43908</c:v>
                </c:pt>
                <c:pt idx="4188">
                  <c:v>43909</c:v>
                </c:pt>
                <c:pt idx="4189">
                  <c:v>43910</c:v>
                </c:pt>
                <c:pt idx="4190">
                  <c:v>43911</c:v>
                </c:pt>
                <c:pt idx="4191">
                  <c:v>43912</c:v>
                </c:pt>
                <c:pt idx="4192">
                  <c:v>43913</c:v>
                </c:pt>
                <c:pt idx="4193">
                  <c:v>43914</c:v>
                </c:pt>
                <c:pt idx="4194">
                  <c:v>43915</c:v>
                </c:pt>
                <c:pt idx="4195">
                  <c:v>43916</c:v>
                </c:pt>
                <c:pt idx="4196">
                  <c:v>43917</c:v>
                </c:pt>
                <c:pt idx="4197">
                  <c:v>43918</c:v>
                </c:pt>
                <c:pt idx="4198">
                  <c:v>43919</c:v>
                </c:pt>
                <c:pt idx="4199">
                  <c:v>43920</c:v>
                </c:pt>
                <c:pt idx="4200">
                  <c:v>43921</c:v>
                </c:pt>
                <c:pt idx="4201">
                  <c:v>43922</c:v>
                </c:pt>
                <c:pt idx="4202">
                  <c:v>43923</c:v>
                </c:pt>
                <c:pt idx="4203">
                  <c:v>43924</c:v>
                </c:pt>
                <c:pt idx="4204">
                  <c:v>43925</c:v>
                </c:pt>
                <c:pt idx="4205">
                  <c:v>43926</c:v>
                </c:pt>
                <c:pt idx="4206">
                  <c:v>43927</c:v>
                </c:pt>
                <c:pt idx="4207">
                  <c:v>43928</c:v>
                </c:pt>
                <c:pt idx="4208">
                  <c:v>43929</c:v>
                </c:pt>
                <c:pt idx="4209">
                  <c:v>43930</c:v>
                </c:pt>
                <c:pt idx="4210">
                  <c:v>43931</c:v>
                </c:pt>
                <c:pt idx="4211">
                  <c:v>43932</c:v>
                </c:pt>
                <c:pt idx="4212">
                  <c:v>43933</c:v>
                </c:pt>
                <c:pt idx="4213">
                  <c:v>43934</c:v>
                </c:pt>
                <c:pt idx="4214">
                  <c:v>43935</c:v>
                </c:pt>
                <c:pt idx="4215">
                  <c:v>43936</c:v>
                </c:pt>
                <c:pt idx="4216">
                  <c:v>43937</c:v>
                </c:pt>
                <c:pt idx="4217">
                  <c:v>43938</c:v>
                </c:pt>
                <c:pt idx="4218">
                  <c:v>43939</c:v>
                </c:pt>
                <c:pt idx="4219">
                  <c:v>43940</c:v>
                </c:pt>
                <c:pt idx="4220">
                  <c:v>43941</c:v>
                </c:pt>
                <c:pt idx="4221">
                  <c:v>43942</c:v>
                </c:pt>
                <c:pt idx="4222">
                  <c:v>43943</c:v>
                </c:pt>
                <c:pt idx="4223">
                  <c:v>43944</c:v>
                </c:pt>
                <c:pt idx="4224">
                  <c:v>43945</c:v>
                </c:pt>
                <c:pt idx="4225">
                  <c:v>43946</c:v>
                </c:pt>
                <c:pt idx="4226">
                  <c:v>43947</c:v>
                </c:pt>
                <c:pt idx="4227">
                  <c:v>43948</c:v>
                </c:pt>
                <c:pt idx="4228">
                  <c:v>43949</c:v>
                </c:pt>
                <c:pt idx="4229">
                  <c:v>43950</c:v>
                </c:pt>
                <c:pt idx="4230">
                  <c:v>43951</c:v>
                </c:pt>
                <c:pt idx="4231">
                  <c:v>43952</c:v>
                </c:pt>
                <c:pt idx="4232">
                  <c:v>43953</c:v>
                </c:pt>
                <c:pt idx="4233">
                  <c:v>43954</c:v>
                </c:pt>
                <c:pt idx="4234">
                  <c:v>43955</c:v>
                </c:pt>
                <c:pt idx="4235">
                  <c:v>43956</c:v>
                </c:pt>
                <c:pt idx="4236">
                  <c:v>43957</c:v>
                </c:pt>
                <c:pt idx="4237">
                  <c:v>43958</c:v>
                </c:pt>
                <c:pt idx="4238">
                  <c:v>43959</c:v>
                </c:pt>
                <c:pt idx="4239">
                  <c:v>43960</c:v>
                </c:pt>
                <c:pt idx="4240">
                  <c:v>43961</c:v>
                </c:pt>
                <c:pt idx="4241">
                  <c:v>43962</c:v>
                </c:pt>
                <c:pt idx="4242">
                  <c:v>43963</c:v>
                </c:pt>
                <c:pt idx="4243">
                  <c:v>43964</c:v>
                </c:pt>
                <c:pt idx="4244">
                  <c:v>43965</c:v>
                </c:pt>
                <c:pt idx="4245">
                  <c:v>43966</c:v>
                </c:pt>
                <c:pt idx="4246">
                  <c:v>43967</c:v>
                </c:pt>
                <c:pt idx="4247">
                  <c:v>43968</c:v>
                </c:pt>
                <c:pt idx="4248">
                  <c:v>43969</c:v>
                </c:pt>
                <c:pt idx="4249">
                  <c:v>43970</c:v>
                </c:pt>
                <c:pt idx="4250">
                  <c:v>43971</c:v>
                </c:pt>
                <c:pt idx="4251">
                  <c:v>43972</c:v>
                </c:pt>
                <c:pt idx="4252">
                  <c:v>43973</c:v>
                </c:pt>
                <c:pt idx="4253">
                  <c:v>43974</c:v>
                </c:pt>
                <c:pt idx="4254">
                  <c:v>43975</c:v>
                </c:pt>
                <c:pt idx="4255">
                  <c:v>43976</c:v>
                </c:pt>
                <c:pt idx="4256">
                  <c:v>43977</c:v>
                </c:pt>
                <c:pt idx="4257">
                  <c:v>43978</c:v>
                </c:pt>
                <c:pt idx="4258">
                  <c:v>43979</c:v>
                </c:pt>
                <c:pt idx="4259">
                  <c:v>43980</c:v>
                </c:pt>
                <c:pt idx="4260">
                  <c:v>43981</c:v>
                </c:pt>
                <c:pt idx="4261">
                  <c:v>43982</c:v>
                </c:pt>
                <c:pt idx="4262">
                  <c:v>43983</c:v>
                </c:pt>
                <c:pt idx="4263">
                  <c:v>43984</c:v>
                </c:pt>
                <c:pt idx="4264">
                  <c:v>43985</c:v>
                </c:pt>
                <c:pt idx="4265">
                  <c:v>43986</c:v>
                </c:pt>
                <c:pt idx="4266">
                  <c:v>43987</c:v>
                </c:pt>
                <c:pt idx="4267">
                  <c:v>43988</c:v>
                </c:pt>
                <c:pt idx="4268">
                  <c:v>43989</c:v>
                </c:pt>
                <c:pt idx="4269">
                  <c:v>43990</c:v>
                </c:pt>
                <c:pt idx="4270">
                  <c:v>43991</c:v>
                </c:pt>
                <c:pt idx="4271">
                  <c:v>43992</c:v>
                </c:pt>
                <c:pt idx="4272">
                  <c:v>43993</c:v>
                </c:pt>
                <c:pt idx="4273">
                  <c:v>43994</c:v>
                </c:pt>
                <c:pt idx="4274">
                  <c:v>43995</c:v>
                </c:pt>
                <c:pt idx="4275">
                  <c:v>43996</c:v>
                </c:pt>
                <c:pt idx="4276">
                  <c:v>43997</c:v>
                </c:pt>
                <c:pt idx="4277">
                  <c:v>43998</c:v>
                </c:pt>
                <c:pt idx="4278">
                  <c:v>43999</c:v>
                </c:pt>
                <c:pt idx="4279">
                  <c:v>44000</c:v>
                </c:pt>
                <c:pt idx="4280">
                  <c:v>44001</c:v>
                </c:pt>
                <c:pt idx="4281">
                  <c:v>44002</c:v>
                </c:pt>
                <c:pt idx="4282">
                  <c:v>44003</c:v>
                </c:pt>
                <c:pt idx="4283">
                  <c:v>44004</c:v>
                </c:pt>
                <c:pt idx="4284">
                  <c:v>44005</c:v>
                </c:pt>
                <c:pt idx="4285">
                  <c:v>44006</c:v>
                </c:pt>
                <c:pt idx="4286">
                  <c:v>44007</c:v>
                </c:pt>
                <c:pt idx="4287">
                  <c:v>44008</c:v>
                </c:pt>
                <c:pt idx="4288">
                  <c:v>44009</c:v>
                </c:pt>
                <c:pt idx="4289">
                  <c:v>44010</c:v>
                </c:pt>
                <c:pt idx="4290">
                  <c:v>44011</c:v>
                </c:pt>
                <c:pt idx="4291">
                  <c:v>44012</c:v>
                </c:pt>
                <c:pt idx="4292">
                  <c:v>44013</c:v>
                </c:pt>
                <c:pt idx="4293">
                  <c:v>44014</c:v>
                </c:pt>
                <c:pt idx="4294">
                  <c:v>44015</c:v>
                </c:pt>
                <c:pt idx="4295">
                  <c:v>44016</c:v>
                </c:pt>
                <c:pt idx="4296">
                  <c:v>44017</c:v>
                </c:pt>
                <c:pt idx="4297">
                  <c:v>44018</c:v>
                </c:pt>
                <c:pt idx="4298">
                  <c:v>44019</c:v>
                </c:pt>
                <c:pt idx="4299">
                  <c:v>44020</c:v>
                </c:pt>
                <c:pt idx="4300">
                  <c:v>44021</c:v>
                </c:pt>
                <c:pt idx="4301">
                  <c:v>44022</c:v>
                </c:pt>
                <c:pt idx="4302">
                  <c:v>44023</c:v>
                </c:pt>
                <c:pt idx="4303">
                  <c:v>44024</c:v>
                </c:pt>
                <c:pt idx="4304">
                  <c:v>44025</c:v>
                </c:pt>
                <c:pt idx="4305">
                  <c:v>44026</c:v>
                </c:pt>
                <c:pt idx="4306">
                  <c:v>44027</c:v>
                </c:pt>
                <c:pt idx="4307">
                  <c:v>44028</c:v>
                </c:pt>
                <c:pt idx="4308">
                  <c:v>44029</c:v>
                </c:pt>
                <c:pt idx="4309">
                  <c:v>44030</c:v>
                </c:pt>
                <c:pt idx="4310">
                  <c:v>44031</c:v>
                </c:pt>
                <c:pt idx="4311">
                  <c:v>44032</c:v>
                </c:pt>
                <c:pt idx="4312">
                  <c:v>44033</c:v>
                </c:pt>
                <c:pt idx="4313">
                  <c:v>44034</c:v>
                </c:pt>
                <c:pt idx="4314">
                  <c:v>44035</c:v>
                </c:pt>
                <c:pt idx="4315">
                  <c:v>44036</c:v>
                </c:pt>
                <c:pt idx="4316">
                  <c:v>44037</c:v>
                </c:pt>
                <c:pt idx="4317">
                  <c:v>44038</c:v>
                </c:pt>
                <c:pt idx="4318">
                  <c:v>44039</c:v>
                </c:pt>
                <c:pt idx="4319">
                  <c:v>44040</c:v>
                </c:pt>
                <c:pt idx="4320">
                  <c:v>44041</c:v>
                </c:pt>
                <c:pt idx="4321">
                  <c:v>44042</c:v>
                </c:pt>
                <c:pt idx="4322">
                  <c:v>44043</c:v>
                </c:pt>
                <c:pt idx="4323">
                  <c:v>44044</c:v>
                </c:pt>
                <c:pt idx="4324">
                  <c:v>44045</c:v>
                </c:pt>
                <c:pt idx="4325">
                  <c:v>44046</c:v>
                </c:pt>
                <c:pt idx="4326">
                  <c:v>44047</c:v>
                </c:pt>
                <c:pt idx="4327">
                  <c:v>44048</c:v>
                </c:pt>
                <c:pt idx="4328">
                  <c:v>44049</c:v>
                </c:pt>
                <c:pt idx="4329">
                  <c:v>44050</c:v>
                </c:pt>
                <c:pt idx="4330">
                  <c:v>44051</c:v>
                </c:pt>
                <c:pt idx="4331">
                  <c:v>44052</c:v>
                </c:pt>
                <c:pt idx="4332">
                  <c:v>44053</c:v>
                </c:pt>
                <c:pt idx="4333">
                  <c:v>44054</c:v>
                </c:pt>
                <c:pt idx="4334">
                  <c:v>44055</c:v>
                </c:pt>
                <c:pt idx="4335">
                  <c:v>44056</c:v>
                </c:pt>
                <c:pt idx="4336">
                  <c:v>44057</c:v>
                </c:pt>
                <c:pt idx="4337">
                  <c:v>44058</c:v>
                </c:pt>
                <c:pt idx="4338">
                  <c:v>44059</c:v>
                </c:pt>
                <c:pt idx="4339">
                  <c:v>44060</c:v>
                </c:pt>
                <c:pt idx="4340">
                  <c:v>44061</c:v>
                </c:pt>
                <c:pt idx="4341">
                  <c:v>44062</c:v>
                </c:pt>
                <c:pt idx="4342">
                  <c:v>44063</c:v>
                </c:pt>
                <c:pt idx="4343">
                  <c:v>44064</c:v>
                </c:pt>
                <c:pt idx="4344">
                  <c:v>44065</c:v>
                </c:pt>
                <c:pt idx="4345">
                  <c:v>44066</c:v>
                </c:pt>
                <c:pt idx="4346">
                  <c:v>44067</c:v>
                </c:pt>
                <c:pt idx="4347">
                  <c:v>44068</c:v>
                </c:pt>
                <c:pt idx="4348">
                  <c:v>44069</c:v>
                </c:pt>
                <c:pt idx="4349">
                  <c:v>44070</c:v>
                </c:pt>
                <c:pt idx="4350">
                  <c:v>44071</c:v>
                </c:pt>
                <c:pt idx="4351">
                  <c:v>44072</c:v>
                </c:pt>
                <c:pt idx="4352">
                  <c:v>44073</c:v>
                </c:pt>
                <c:pt idx="4353">
                  <c:v>44074</c:v>
                </c:pt>
                <c:pt idx="4354">
                  <c:v>44075</c:v>
                </c:pt>
                <c:pt idx="4355">
                  <c:v>44076</c:v>
                </c:pt>
                <c:pt idx="4356">
                  <c:v>44077</c:v>
                </c:pt>
                <c:pt idx="4357">
                  <c:v>44078</c:v>
                </c:pt>
                <c:pt idx="4358">
                  <c:v>44079</c:v>
                </c:pt>
                <c:pt idx="4359">
                  <c:v>44080</c:v>
                </c:pt>
                <c:pt idx="4360">
                  <c:v>44081</c:v>
                </c:pt>
                <c:pt idx="4361">
                  <c:v>44082</c:v>
                </c:pt>
                <c:pt idx="4362">
                  <c:v>44083</c:v>
                </c:pt>
                <c:pt idx="4363">
                  <c:v>44084</c:v>
                </c:pt>
                <c:pt idx="4364">
                  <c:v>44085</c:v>
                </c:pt>
                <c:pt idx="4365">
                  <c:v>44086</c:v>
                </c:pt>
                <c:pt idx="4366">
                  <c:v>44087</c:v>
                </c:pt>
                <c:pt idx="4367">
                  <c:v>44088</c:v>
                </c:pt>
                <c:pt idx="4368">
                  <c:v>44089</c:v>
                </c:pt>
                <c:pt idx="4369">
                  <c:v>44090</c:v>
                </c:pt>
                <c:pt idx="4370">
                  <c:v>44091</c:v>
                </c:pt>
                <c:pt idx="4371">
                  <c:v>44092</c:v>
                </c:pt>
                <c:pt idx="4372">
                  <c:v>44093</c:v>
                </c:pt>
                <c:pt idx="4373">
                  <c:v>44094</c:v>
                </c:pt>
                <c:pt idx="4374">
                  <c:v>44095</c:v>
                </c:pt>
                <c:pt idx="4375">
                  <c:v>44096</c:v>
                </c:pt>
                <c:pt idx="4376">
                  <c:v>44097</c:v>
                </c:pt>
                <c:pt idx="4377">
                  <c:v>44098</c:v>
                </c:pt>
                <c:pt idx="4378">
                  <c:v>44099</c:v>
                </c:pt>
                <c:pt idx="4379">
                  <c:v>44100</c:v>
                </c:pt>
                <c:pt idx="4380">
                  <c:v>44101</c:v>
                </c:pt>
                <c:pt idx="4381">
                  <c:v>44102</c:v>
                </c:pt>
                <c:pt idx="4382">
                  <c:v>44103</c:v>
                </c:pt>
                <c:pt idx="4383">
                  <c:v>44104</c:v>
                </c:pt>
                <c:pt idx="4384">
                  <c:v>44105</c:v>
                </c:pt>
                <c:pt idx="4385">
                  <c:v>44106</c:v>
                </c:pt>
                <c:pt idx="4386">
                  <c:v>44107</c:v>
                </c:pt>
                <c:pt idx="4387">
                  <c:v>44108</c:v>
                </c:pt>
                <c:pt idx="4388">
                  <c:v>44109</c:v>
                </c:pt>
                <c:pt idx="4389">
                  <c:v>44110</c:v>
                </c:pt>
                <c:pt idx="4390">
                  <c:v>44111</c:v>
                </c:pt>
                <c:pt idx="4391">
                  <c:v>44112</c:v>
                </c:pt>
                <c:pt idx="4392">
                  <c:v>44113</c:v>
                </c:pt>
                <c:pt idx="4393">
                  <c:v>44114</c:v>
                </c:pt>
                <c:pt idx="4394">
                  <c:v>44115</c:v>
                </c:pt>
                <c:pt idx="4395">
                  <c:v>44116</c:v>
                </c:pt>
                <c:pt idx="4396">
                  <c:v>44117</c:v>
                </c:pt>
                <c:pt idx="4397">
                  <c:v>44118</c:v>
                </c:pt>
                <c:pt idx="4398">
                  <c:v>44119</c:v>
                </c:pt>
                <c:pt idx="4399">
                  <c:v>44120</c:v>
                </c:pt>
                <c:pt idx="4400">
                  <c:v>44121</c:v>
                </c:pt>
                <c:pt idx="4401">
                  <c:v>44122</c:v>
                </c:pt>
                <c:pt idx="4402">
                  <c:v>44123</c:v>
                </c:pt>
                <c:pt idx="4403">
                  <c:v>44124</c:v>
                </c:pt>
                <c:pt idx="4404">
                  <c:v>44125</c:v>
                </c:pt>
                <c:pt idx="4405">
                  <c:v>44126</c:v>
                </c:pt>
                <c:pt idx="4406">
                  <c:v>44127</c:v>
                </c:pt>
                <c:pt idx="4407">
                  <c:v>44128</c:v>
                </c:pt>
                <c:pt idx="4408">
                  <c:v>44129</c:v>
                </c:pt>
                <c:pt idx="4409">
                  <c:v>44130</c:v>
                </c:pt>
                <c:pt idx="4410">
                  <c:v>44131</c:v>
                </c:pt>
                <c:pt idx="4411">
                  <c:v>44132</c:v>
                </c:pt>
                <c:pt idx="4412">
                  <c:v>44133</c:v>
                </c:pt>
                <c:pt idx="4413">
                  <c:v>44134</c:v>
                </c:pt>
                <c:pt idx="4414">
                  <c:v>44135</c:v>
                </c:pt>
                <c:pt idx="4415">
                  <c:v>44136</c:v>
                </c:pt>
                <c:pt idx="4416">
                  <c:v>44137</c:v>
                </c:pt>
                <c:pt idx="4417">
                  <c:v>44138</c:v>
                </c:pt>
                <c:pt idx="4418">
                  <c:v>44139</c:v>
                </c:pt>
                <c:pt idx="4419">
                  <c:v>44140</c:v>
                </c:pt>
                <c:pt idx="4420">
                  <c:v>44141</c:v>
                </c:pt>
                <c:pt idx="4421">
                  <c:v>44142</c:v>
                </c:pt>
                <c:pt idx="4422">
                  <c:v>44143</c:v>
                </c:pt>
                <c:pt idx="4423">
                  <c:v>44144</c:v>
                </c:pt>
                <c:pt idx="4424">
                  <c:v>44145</c:v>
                </c:pt>
                <c:pt idx="4425">
                  <c:v>44146</c:v>
                </c:pt>
                <c:pt idx="4426">
                  <c:v>44147</c:v>
                </c:pt>
                <c:pt idx="4427">
                  <c:v>44148</c:v>
                </c:pt>
                <c:pt idx="4428">
                  <c:v>44149</c:v>
                </c:pt>
                <c:pt idx="4429">
                  <c:v>44150</c:v>
                </c:pt>
                <c:pt idx="4430">
                  <c:v>44151</c:v>
                </c:pt>
                <c:pt idx="4431">
                  <c:v>44152</c:v>
                </c:pt>
                <c:pt idx="4432">
                  <c:v>44153</c:v>
                </c:pt>
                <c:pt idx="4433">
                  <c:v>44154</c:v>
                </c:pt>
                <c:pt idx="4434">
                  <c:v>44155</c:v>
                </c:pt>
                <c:pt idx="4435">
                  <c:v>44156</c:v>
                </c:pt>
                <c:pt idx="4436">
                  <c:v>44157</c:v>
                </c:pt>
                <c:pt idx="4437">
                  <c:v>44158</c:v>
                </c:pt>
                <c:pt idx="4438">
                  <c:v>44159</c:v>
                </c:pt>
                <c:pt idx="4439">
                  <c:v>44160</c:v>
                </c:pt>
                <c:pt idx="4440">
                  <c:v>44161</c:v>
                </c:pt>
                <c:pt idx="4441">
                  <c:v>44162</c:v>
                </c:pt>
                <c:pt idx="4442">
                  <c:v>44163</c:v>
                </c:pt>
                <c:pt idx="4443">
                  <c:v>44164</c:v>
                </c:pt>
                <c:pt idx="4444">
                  <c:v>44165</c:v>
                </c:pt>
                <c:pt idx="4445">
                  <c:v>44166</c:v>
                </c:pt>
                <c:pt idx="4446">
                  <c:v>44167</c:v>
                </c:pt>
                <c:pt idx="4447">
                  <c:v>44168</c:v>
                </c:pt>
                <c:pt idx="4448">
                  <c:v>44169</c:v>
                </c:pt>
                <c:pt idx="4449">
                  <c:v>44170</c:v>
                </c:pt>
                <c:pt idx="4450">
                  <c:v>44171</c:v>
                </c:pt>
                <c:pt idx="4451">
                  <c:v>44172</c:v>
                </c:pt>
                <c:pt idx="4452">
                  <c:v>44173</c:v>
                </c:pt>
                <c:pt idx="4453">
                  <c:v>44174</c:v>
                </c:pt>
                <c:pt idx="4454">
                  <c:v>44175</c:v>
                </c:pt>
                <c:pt idx="4455">
                  <c:v>44176</c:v>
                </c:pt>
                <c:pt idx="4456">
                  <c:v>44177</c:v>
                </c:pt>
                <c:pt idx="4457">
                  <c:v>44178</c:v>
                </c:pt>
                <c:pt idx="4458">
                  <c:v>44179</c:v>
                </c:pt>
                <c:pt idx="4459">
                  <c:v>44180</c:v>
                </c:pt>
                <c:pt idx="4460">
                  <c:v>44181</c:v>
                </c:pt>
                <c:pt idx="4461">
                  <c:v>44182</c:v>
                </c:pt>
                <c:pt idx="4462">
                  <c:v>44183</c:v>
                </c:pt>
                <c:pt idx="4463">
                  <c:v>44184</c:v>
                </c:pt>
                <c:pt idx="4464">
                  <c:v>44185</c:v>
                </c:pt>
                <c:pt idx="4465">
                  <c:v>44186</c:v>
                </c:pt>
                <c:pt idx="4466">
                  <c:v>44187</c:v>
                </c:pt>
                <c:pt idx="4467">
                  <c:v>44188</c:v>
                </c:pt>
                <c:pt idx="4468">
                  <c:v>44189</c:v>
                </c:pt>
                <c:pt idx="4469">
                  <c:v>44190</c:v>
                </c:pt>
                <c:pt idx="4470">
                  <c:v>44191</c:v>
                </c:pt>
                <c:pt idx="4471">
                  <c:v>44192</c:v>
                </c:pt>
                <c:pt idx="4472">
                  <c:v>44193</c:v>
                </c:pt>
                <c:pt idx="4473">
                  <c:v>44194</c:v>
                </c:pt>
                <c:pt idx="4474">
                  <c:v>44195</c:v>
                </c:pt>
                <c:pt idx="4475">
                  <c:v>44196</c:v>
                </c:pt>
                <c:pt idx="4476">
                  <c:v>44197</c:v>
                </c:pt>
                <c:pt idx="4477">
                  <c:v>44198</c:v>
                </c:pt>
                <c:pt idx="4478">
                  <c:v>44199</c:v>
                </c:pt>
                <c:pt idx="4479">
                  <c:v>44200</c:v>
                </c:pt>
                <c:pt idx="4480">
                  <c:v>44201</c:v>
                </c:pt>
                <c:pt idx="4481">
                  <c:v>44202</c:v>
                </c:pt>
                <c:pt idx="4482">
                  <c:v>44203</c:v>
                </c:pt>
                <c:pt idx="4483">
                  <c:v>44204</c:v>
                </c:pt>
                <c:pt idx="4484">
                  <c:v>44205</c:v>
                </c:pt>
                <c:pt idx="4485">
                  <c:v>44206</c:v>
                </c:pt>
                <c:pt idx="4486">
                  <c:v>44207</c:v>
                </c:pt>
                <c:pt idx="4487">
                  <c:v>44208</c:v>
                </c:pt>
                <c:pt idx="4488">
                  <c:v>44209</c:v>
                </c:pt>
                <c:pt idx="4489">
                  <c:v>44210</c:v>
                </c:pt>
                <c:pt idx="4490">
                  <c:v>44211</c:v>
                </c:pt>
                <c:pt idx="4491">
                  <c:v>44212</c:v>
                </c:pt>
                <c:pt idx="4492">
                  <c:v>44213</c:v>
                </c:pt>
                <c:pt idx="4493">
                  <c:v>44214</c:v>
                </c:pt>
                <c:pt idx="4494">
                  <c:v>44215</c:v>
                </c:pt>
                <c:pt idx="4495">
                  <c:v>44216</c:v>
                </c:pt>
                <c:pt idx="4496">
                  <c:v>44217</c:v>
                </c:pt>
                <c:pt idx="4497">
                  <c:v>44218</c:v>
                </c:pt>
                <c:pt idx="4498">
                  <c:v>44219</c:v>
                </c:pt>
                <c:pt idx="4499">
                  <c:v>44220</c:v>
                </c:pt>
                <c:pt idx="4500">
                  <c:v>44221</c:v>
                </c:pt>
                <c:pt idx="4501">
                  <c:v>44222</c:v>
                </c:pt>
                <c:pt idx="4502">
                  <c:v>44223</c:v>
                </c:pt>
                <c:pt idx="4503">
                  <c:v>44224</c:v>
                </c:pt>
                <c:pt idx="4504">
                  <c:v>44225</c:v>
                </c:pt>
                <c:pt idx="4505">
                  <c:v>44226</c:v>
                </c:pt>
                <c:pt idx="4506">
                  <c:v>44227</c:v>
                </c:pt>
                <c:pt idx="4507">
                  <c:v>44228</c:v>
                </c:pt>
                <c:pt idx="4508">
                  <c:v>44229</c:v>
                </c:pt>
                <c:pt idx="4509">
                  <c:v>44230</c:v>
                </c:pt>
                <c:pt idx="4510">
                  <c:v>44231</c:v>
                </c:pt>
                <c:pt idx="4511">
                  <c:v>44232</c:v>
                </c:pt>
                <c:pt idx="4512">
                  <c:v>44233</c:v>
                </c:pt>
                <c:pt idx="4513">
                  <c:v>44234</c:v>
                </c:pt>
                <c:pt idx="4514">
                  <c:v>44235</c:v>
                </c:pt>
                <c:pt idx="4515">
                  <c:v>44236</c:v>
                </c:pt>
                <c:pt idx="4516">
                  <c:v>44237</c:v>
                </c:pt>
                <c:pt idx="4517">
                  <c:v>44238</c:v>
                </c:pt>
                <c:pt idx="4518">
                  <c:v>44239</c:v>
                </c:pt>
                <c:pt idx="4519">
                  <c:v>44240</c:v>
                </c:pt>
                <c:pt idx="4520">
                  <c:v>44241</c:v>
                </c:pt>
                <c:pt idx="4521">
                  <c:v>44242</c:v>
                </c:pt>
                <c:pt idx="4522">
                  <c:v>44243</c:v>
                </c:pt>
                <c:pt idx="4523">
                  <c:v>44244</c:v>
                </c:pt>
                <c:pt idx="4524">
                  <c:v>44245</c:v>
                </c:pt>
                <c:pt idx="4525">
                  <c:v>44246</c:v>
                </c:pt>
                <c:pt idx="4526">
                  <c:v>44247</c:v>
                </c:pt>
                <c:pt idx="4527">
                  <c:v>44248</c:v>
                </c:pt>
                <c:pt idx="4528">
                  <c:v>44249</c:v>
                </c:pt>
                <c:pt idx="4529">
                  <c:v>44250</c:v>
                </c:pt>
                <c:pt idx="4530">
                  <c:v>44251</c:v>
                </c:pt>
                <c:pt idx="4531">
                  <c:v>44252</c:v>
                </c:pt>
                <c:pt idx="4532">
                  <c:v>44253</c:v>
                </c:pt>
                <c:pt idx="4533">
                  <c:v>44254</c:v>
                </c:pt>
                <c:pt idx="4534">
                  <c:v>44255</c:v>
                </c:pt>
                <c:pt idx="4535">
                  <c:v>44256</c:v>
                </c:pt>
                <c:pt idx="4536">
                  <c:v>44257</c:v>
                </c:pt>
                <c:pt idx="4537">
                  <c:v>44258</c:v>
                </c:pt>
                <c:pt idx="4538">
                  <c:v>44259</c:v>
                </c:pt>
                <c:pt idx="4539">
                  <c:v>44260</c:v>
                </c:pt>
                <c:pt idx="4540">
                  <c:v>44261</c:v>
                </c:pt>
                <c:pt idx="4541">
                  <c:v>44262</c:v>
                </c:pt>
                <c:pt idx="4542">
                  <c:v>44263</c:v>
                </c:pt>
                <c:pt idx="4543">
                  <c:v>44264</c:v>
                </c:pt>
                <c:pt idx="4544">
                  <c:v>44265</c:v>
                </c:pt>
                <c:pt idx="4545">
                  <c:v>44266</c:v>
                </c:pt>
                <c:pt idx="4546">
                  <c:v>44267</c:v>
                </c:pt>
                <c:pt idx="4547">
                  <c:v>44268</c:v>
                </c:pt>
                <c:pt idx="4548">
                  <c:v>44269</c:v>
                </c:pt>
                <c:pt idx="4549">
                  <c:v>44270</c:v>
                </c:pt>
                <c:pt idx="4550">
                  <c:v>44271</c:v>
                </c:pt>
                <c:pt idx="4551">
                  <c:v>44272</c:v>
                </c:pt>
                <c:pt idx="4552">
                  <c:v>44273</c:v>
                </c:pt>
                <c:pt idx="4553">
                  <c:v>44274</c:v>
                </c:pt>
                <c:pt idx="4554">
                  <c:v>44275</c:v>
                </c:pt>
                <c:pt idx="4555">
                  <c:v>44276</c:v>
                </c:pt>
                <c:pt idx="4556">
                  <c:v>44277</c:v>
                </c:pt>
                <c:pt idx="4557">
                  <c:v>44278</c:v>
                </c:pt>
                <c:pt idx="4558">
                  <c:v>44279</c:v>
                </c:pt>
                <c:pt idx="4559">
                  <c:v>44280</c:v>
                </c:pt>
                <c:pt idx="4560">
                  <c:v>44281</c:v>
                </c:pt>
                <c:pt idx="4561">
                  <c:v>44282</c:v>
                </c:pt>
                <c:pt idx="4562">
                  <c:v>44283</c:v>
                </c:pt>
                <c:pt idx="4563">
                  <c:v>44284</c:v>
                </c:pt>
                <c:pt idx="4564">
                  <c:v>44285</c:v>
                </c:pt>
                <c:pt idx="4565">
                  <c:v>44286</c:v>
                </c:pt>
                <c:pt idx="4566">
                  <c:v>44287</c:v>
                </c:pt>
                <c:pt idx="4567">
                  <c:v>44288</c:v>
                </c:pt>
                <c:pt idx="4568">
                  <c:v>44289</c:v>
                </c:pt>
                <c:pt idx="4569">
                  <c:v>44290</c:v>
                </c:pt>
                <c:pt idx="4570">
                  <c:v>44291</c:v>
                </c:pt>
                <c:pt idx="4571">
                  <c:v>44292</c:v>
                </c:pt>
                <c:pt idx="4572">
                  <c:v>44293</c:v>
                </c:pt>
                <c:pt idx="4573">
                  <c:v>44294</c:v>
                </c:pt>
                <c:pt idx="4574">
                  <c:v>44295</c:v>
                </c:pt>
                <c:pt idx="4575">
                  <c:v>44296</c:v>
                </c:pt>
                <c:pt idx="4576">
                  <c:v>44297</c:v>
                </c:pt>
                <c:pt idx="4577">
                  <c:v>44298</c:v>
                </c:pt>
                <c:pt idx="4578">
                  <c:v>44299</c:v>
                </c:pt>
                <c:pt idx="4579">
                  <c:v>44300</c:v>
                </c:pt>
                <c:pt idx="4580">
                  <c:v>44301</c:v>
                </c:pt>
                <c:pt idx="4581">
                  <c:v>44302</c:v>
                </c:pt>
                <c:pt idx="4582">
                  <c:v>44303</c:v>
                </c:pt>
                <c:pt idx="4583">
                  <c:v>44304</c:v>
                </c:pt>
                <c:pt idx="4584">
                  <c:v>44305</c:v>
                </c:pt>
                <c:pt idx="4585">
                  <c:v>44306</c:v>
                </c:pt>
                <c:pt idx="4586">
                  <c:v>44307</c:v>
                </c:pt>
                <c:pt idx="4587">
                  <c:v>44308</c:v>
                </c:pt>
                <c:pt idx="4588">
                  <c:v>44309</c:v>
                </c:pt>
                <c:pt idx="4589">
                  <c:v>44310</c:v>
                </c:pt>
                <c:pt idx="4590">
                  <c:v>44311</c:v>
                </c:pt>
                <c:pt idx="4591">
                  <c:v>44312</c:v>
                </c:pt>
                <c:pt idx="4592">
                  <c:v>44313</c:v>
                </c:pt>
                <c:pt idx="4593">
                  <c:v>44314</c:v>
                </c:pt>
                <c:pt idx="4594">
                  <c:v>44315</c:v>
                </c:pt>
                <c:pt idx="4595">
                  <c:v>44316</c:v>
                </c:pt>
                <c:pt idx="4596">
                  <c:v>44317</c:v>
                </c:pt>
                <c:pt idx="4597">
                  <c:v>44318</c:v>
                </c:pt>
                <c:pt idx="4598">
                  <c:v>44319</c:v>
                </c:pt>
                <c:pt idx="4599">
                  <c:v>44320</c:v>
                </c:pt>
                <c:pt idx="4600">
                  <c:v>44321</c:v>
                </c:pt>
                <c:pt idx="4601">
                  <c:v>44322</c:v>
                </c:pt>
                <c:pt idx="4602">
                  <c:v>44323</c:v>
                </c:pt>
                <c:pt idx="4603">
                  <c:v>44324</c:v>
                </c:pt>
                <c:pt idx="4604">
                  <c:v>44325</c:v>
                </c:pt>
                <c:pt idx="4605">
                  <c:v>44326</c:v>
                </c:pt>
                <c:pt idx="4606">
                  <c:v>44327</c:v>
                </c:pt>
                <c:pt idx="4607">
                  <c:v>44328</c:v>
                </c:pt>
                <c:pt idx="4608">
                  <c:v>44329</c:v>
                </c:pt>
                <c:pt idx="4609">
                  <c:v>44330</c:v>
                </c:pt>
                <c:pt idx="4610">
                  <c:v>44331</c:v>
                </c:pt>
                <c:pt idx="4611">
                  <c:v>44332</c:v>
                </c:pt>
                <c:pt idx="4612">
                  <c:v>44333</c:v>
                </c:pt>
                <c:pt idx="4613">
                  <c:v>44334</c:v>
                </c:pt>
                <c:pt idx="4614">
                  <c:v>44335</c:v>
                </c:pt>
                <c:pt idx="4615">
                  <c:v>44336</c:v>
                </c:pt>
                <c:pt idx="4616">
                  <c:v>44337</c:v>
                </c:pt>
                <c:pt idx="4617">
                  <c:v>44338</c:v>
                </c:pt>
                <c:pt idx="4618">
                  <c:v>44339</c:v>
                </c:pt>
                <c:pt idx="4619">
                  <c:v>44340</c:v>
                </c:pt>
                <c:pt idx="4620">
                  <c:v>44341</c:v>
                </c:pt>
                <c:pt idx="4621">
                  <c:v>44342</c:v>
                </c:pt>
                <c:pt idx="4622">
                  <c:v>44343</c:v>
                </c:pt>
                <c:pt idx="4623">
                  <c:v>44344</c:v>
                </c:pt>
                <c:pt idx="4624">
                  <c:v>44345</c:v>
                </c:pt>
                <c:pt idx="4625">
                  <c:v>44346</c:v>
                </c:pt>
                <c:pt idx="4626">
                  <c:v>44347</c:v>
                </c:pt>
                <c:pt idx="4627">
                  <c:v>44348</c:v>
                </c:pt>
                <c:pt idx="4628">
                  <c:v>44349</c:v>
                </c:pt>
                <c:pt idx="4629">
                  <c:v>44350</c:v>
                </c:pt>
                <c:pt idx="4630">
                  <c:v>44351</c:v>
                </c:pt>
                <c:pt idx="4631">
                  <c:v>44352</c:v>
                </c:pt>
                <c:pt idx="4632">
                  <c:v>44353</c:v>
                </c:pt>
                <c:pt idx="4633">
                  <c:v>44354</c:v>
                </c:pt>
                <c:pt idx="4634">
                  <c:v>44355</c:v>
                </c:pt>
                <c:pt idx="4635">
                  <c:v>44356</c:v>
                </c:pt>
                <c:pt idx="4636">
                  <c:v>44357</c:v>
                </c:pt>
                <c:pt idx="4637">
                  <c:v>44358</c:v>
                </c:pt>
                <c:pt idx="4638">
                  <c:v>44359</c:v>
                </c:pt>
                <c:pt idx="4639">
                  <c:v>44360</c:v>
                </c:pt>
                <c:pt idx="4640">
                  <c:v>44361</c:v>
                </c:pt>
                <c:pt idx="4641">
                  <c:v>44362</c:v>
                </c:pt>
                <c:pt idx="4642">
                  <c:v>44363</c:v>
                </c:pt>
                <c:pt idx="4643">
                  <c:v>44364</c:v>
                </c:pt>
                <c:pt idx="4644">
                  <c:v>44365</c:v>
                </c:pt>
                <c:pt idx="4645">
                  <c:v>44366</c:v>
                </c:pt>
                <c:pt idx="4646">
                  <c:v>44367</c:v>
                </c:pt>
                <c:pt idx="4647">
                  <c:v>44368</c:v>
                </c:pt>
                <c:pt idx="4648">
                  <c:v>44369</c:v>
                </c:pt>
                <c:pt idx="4649">
                  <c:v>44370</c:v>
                </c:pt>
                <c:pt idx="4650">
                  <c:v>44371</c:v>
                </c:pt>
                <c:pt idx="4651">
                  <c:v>44372</c:v>
                </c:pt>
                <c:pt idx="4652">
                  <c:v>44373</c:v>
                </c:pt>
                <c:pt idx="4653">
                  <c:v>44374</c:v>
                </c:pt>
                <c:pt idx="4654">
                  <c:v>44375</c:v>
                </c:pt>
                <c:pt idx="4655">
                  <c:v>44376</c:v>
                </c:pt>
                <c:pt idx="4656">
                  <c:v>44377</c:v>
                </c:pt>
                <c:pt idx="4657">
                  <c:v>44378</c:v>
                </c:pt>
                <c:pt idx="4658">
                  <c:v>44379</c:v>
                </c:pt>
                <c:pt idx="4659">
                  <c:v>44380</c:v>
                </c:pt>
                <c:pt idx="4660">
                  <c:v>44381</c:v>
                </c:pt>
                <c:pt idx="4661">
                  <c:v>44382</c:v>
                </c:pt>
                <c:pt idx="4662">
                  <c:v>44383</c:v>
                </c:pt>
                <c:pt idx="4663">
                  <c:v>44384</c:v>
                </c:pt>
                <c:pt idx="4664">
                  <c:v>44385</c:v>
                </c:pt>
                <c:pt idx="4665">
                  <c:v>44386</c:v>
                </c:pt>
                <c:pt idx="4666">
                  <c:v>44387</c:v>
                </c:pt>
                <c:pt idx="4667">
                  <c:v>44388</c:v>
                </c:pt>
                <c:pt idx="4668">
                  <c:v>44389</c:v>
                </c:pt>
                <c:pt idx="4669">
                  <c:v>44390</c:v>
                </c:pt>
                <c:pt idx="4670">
                  <c:v>44391</c:v>
                </c:pt>
                <c:pt idx="4671">
                  <c:v>44392</c:v>
                </c:pt>
                <c:pt idx="4672">
                  <c:v>44393</c:v>
                </c:pt>
                <c:pt idx="4673">
                  <c:v>44394</c:v>
                </c:pt>
                <c:pt idx="4674">
                  <c:v>44395</c:v>
                </c:pt>
                <c:pt idx="4675">
                  <c:v>44396</c:v>
                </c:pt>
                <c:pt idx="4676">
                  <c:v>44397</c:v>
                </c:pt>
                <c:pt idx="4677">
                  <c:v>44398</c:v>
                </c:pt>
                <c:pt idx="4678">
                  <c:v>44399</c:v>
                </c:pt>
                <c:pt idx="4679">
                  <c:v>44400</c:v>
                </c:pt>
                <c:pt idx="4680">
                  <c:v>44401</c:v>
                </c:pt>
                <c:pt idx="4681">
                  <c:v>44402</c:v>
                </c:pt>
                <c:pt idx="4682">
                  <c:v>44403</c:v>
                </c:pt>
                <c:pt idx="4683">
                  <c:v>44404</c:v>
                </c:pt>
                <c:pt idx="4684">
                  <c:v>44405</c:v>
                </c:pt>
                <c:pt idx="4685">
                  <c:v>44406</c:v>
                </c:pt>
                <c:pt idx="4686">
                  <c:v>44407</c:v>
                </c:pt>
                <c:pt idx="4687">
                  <c:v>44408</c:v>
                </c:pt>
                <c:pt idx="4688">
                  <c:v>44409</c:v>
                </c:pt>
                <c:pt idx="4689">
                  <c:v>44410</c:v>
                </c:pt>
                <c:pt idx="4690">
                  <c:v>44411</c:v>
                </c:pt>
                <c:pt idx="4691">
                  <c:v>44412</c:v>
                </c:pt>
                <c:pt idx="4692">
                  <c:v>44413</c:v>
                </c:pt>
                <c:pt idx="4693">
                  <c:v>44414</c:v>
                </c:pt>
                <c:pt idx="4694">
                  <c:v>44415</c:v>
                </c:pt>
                <c:pt idx="4695">
                  <c:v>44416</c:v>
                </c:pt>
                <c:pt idx="4696">
                  <c:v>44417</c:v>
                </c:pt>
                <c:pt idx="4697">
                  <c:v>44418</c:v>
                </c:pt>
                <c:pt idx="4698">
                  <c:v>44419</c:v>
                </c:pt>
                <c:pt idx="4699">
                  <c:v>44420</c:v>
                </c:pt>
                <c:pt idx="4700">
                  <c:v>44421</c:v>
                </c:pt>
                <c:pt idx="4701">
                  <c:v>44422</c:v>
                </c:pt>
                <c:pt idx="4702">
                  <c:v>44423</c:v>
                </c:pt>
                <c:pt idx="4703">
                  <c:v>44424</c:v>
                </c:pt>
                <c:pt idx="4704">
                  <c:v>44425</c:v>
                </c:pt>
                <c:pt idx="4705">
                  <c:v>44426</c:v>
                </c:pt>
                <c:pt idx="4706">
                  <c:v>44427</c:v>
                </c:pt>
                <c:pt idx="4707">
                  <c:v>44428</c:v>
                </c:pt>
                <c:pt idx="4708">
                  <c:v>44429</c:v>
                </c:pt>
                <c:pt idx="4709">
                  <c:v>44430</c:v>
                </c:pt>
                <c:pt idx="4710">
                  <c:v>44431</c:v>
                </c:pt>
                <c:pt idx="4711">
                  <c:v>44432</c:v>
                </c:pt>
                <c:pt idx="4712">
                  <c:v>44433</c:v>
                </c:pt>
                <c:pt idx="4713">
                  <c:v>44434</c:v>
                </c:pt>
                <c:pt idx="4714">
                  <c:v>44435</c:v>
                </c:pt>
                <c:pt idx="4715">
                  <c:v>44436</c:v>
                </c:pt>
                <c:pt idx="4716">
                  <c:v>44437</c:v>
                </c:pt>
                <c:pt idx="4717">
                  <c:v>44438</c:v>
                </c:pt>
                <c:pt idx="4718">
                  <c:v>44439</c:v>
                </c:pt>
                <c:pt idx="4719">
                  <c:v>44440</c:v>
                </c:pt>
                <c:pt idx="4720">
                  <c:v>44441</c:v>
                </c:pt>
                <c:pt idx="4721">
                  <c:v>44442</c:v>
                </c:pt>
                <c:pt idx="4722">
                  <c:v>44443</c:v>
                </c:pt>
                <c:pt idx="4723">
                  <c:v>44444</c:v>
                </c:pt>
                <c:pt idx="4724">
                  <c:v>44445</c:v>
                </c:pt>
                <c:pt idx="4725">
                  <c:v>44446</c:v>
                </c:pt>
                <c:pt idx="4726">
                  <c:v>44447</c:v>
                </c:pt>
                <c:pt idx="4727">
                  <c:v>44448</c:v>
                </c:pt>
                <c:pt idx="4728">
                  <c:v>44449</c:v>
                </c:pt>
                <c:pt idx="4729">
                  <c:v>44450</c:v>
                </c:pt>
                <c:pt idx="4730">
                  <c:v>44451</c:v>
                </c:pt>
                <c:pt idx="4731">
                  <c:v>44452</c:v>
                </c:pt>
                <c:pt idx="4732">
                  <c:v>44453</c:v>
                </c:pt>
                <c:pt idx="4733">
                  <c:v>44454</c:v>
                </c:pt>
                <c:pt idx="4734">
                  <c:v>44455</c:v>
                </c:pt>
                <c:pt idx="4735">
                  <c:v>44456</c:v>
                </c:pt>
                <c:pt idx="4736">
                  <c:v>44457</c:v>
                </c:pt>
                <c:pt idx="4737">
                  <c:v>44458</c:v>
                </c:pt>
                <c:pt idx="4738">
                  <c:v>44459</c:v>
                </c:pt>
                <c:pt idx="4739">
                  <c:v>44460</c:v>
                </c:pt>
                <c:pt idx="4740">
                  <c:v>44461</c:v>
                </c:pt>
                <c:pt idx="4741">
                  <c:v>44462</c:v>
                </c:pt>
                <c:pt idx="4742">
                  <c:v>44463</c:v>
                </c:pt>
                <c:pt idx="4743">
                  <c:v>44464</c:v>
                </c:pt>
                <c:pt idx="4744">
                  <c:v>44465</c:v>
                </c:pt>
                <c:pt idx="4745">
                  <c:v>44466</c:v>
                </c:pt>
                <c:pt idx="4746">
                  <c:v>44467</c:v>
                </c:pt>
                <c:pt idx="4747">
                  <c:v>44468</c:v>
                </c:pt>
                <c:pt idx="4748">
                  <c:v>44469</c:v>
                </c:pt>
                <c:pt idx="4749">
                  <c:v>44470</c:v>
                </c:pt>
                <c:pt idx="4750">
                  <c:v>44471</c:v>
                </c:pt>
                <c:pt idx="4751">
                  <c:v>44472</c:v>
                </c:pt>
                <c:pt idx="4752">
                  <c:v>44473</c:v>
                </c:pt>
                <c:pt idx="4753">
                  <c:v>44474</c:v>
                </c:pt>
                <c:pt idx="4754">
                  <c:v>44475</c:v>
                </c:pt>
                <c:pt idx="4755">
                  <c:v>44476</c:v>
                </c:pt>
                <c:pt idx="4756">
                  <c:v>44477</c:v>
                </c:pt>
                <c:pt idx="4757">
                  <c:v>44478</c:v>
                </c:pt>
                <c:pt idx="4758">
                  <c:v>44479</c:v>
                </c:pt>
                <c:pt idx="4759">
                  <c:v>44480</c:v>
                </c:pt>
                <c:pt idx="4760">
                  <c:v>44481</c:v>
                </c:pt>
                <c:pt idx="4761">
                  <c:v>44482</c:v>
                </c:pt>
                <c:pt idx="4762">
                  <c:v>44483</c:v>
                </c:pt>
                <c:pt idx="4763">
                  <c:v>44484</c:v>
                </c:pt>
                <c:pt idx="4764">
                  <c:v>44485</c:v>
                </c:pt>
                <c:pt idx="4765">
                  <c:v>44486</c:v>
                </c:pt>
                <c:pt idx="4766">
                  <c:v>44487</c:v>
                </c:pt>
                <c:pt idx="4767">
                  <c:v>44488</c:v>
                </c:pt>
                <c:pt idx="4768">
                  <c:v>44489</c:v>
                </c:pt>
                <c:pt idx="4769">
                  <c:v>44490</c:v>
                </c:pt>
                <c:pt idx="4770">
                  <c:v>44491</c:v>
                </c:pt>
                <c:pt idx="4771">
                  <c:v>44492</c:v>
                </c:pt>
                <c:pt idx="4772">
                  <c:v>44493</c:v>
                </c:pt>
                <c:pt idx="4773">
                  <c:v>44494</c:v>
                </c:pt>
                <c:pt idx="4774">
                  <c:v>44495</c:v>
                </c:pt>
                <c:pt idx="4775">
                  <c:v>44496</c:v>
                </c:pt>
                <c:pt idx="4776">
                  <c:v>44497</c:v>
                </c:pt>
                <c:pt idx="4777">
                  <c:v>44498</c:v>
                </c:pt>
                <c:pt idx="4778">
                  <c:v>44499</c:v>
                </c:pt>
                <c:pt idx="4779">
                  <c:v>44500</c:v>
                </c:pt>
                <c:pt idx="4780">
                  <c:v>44501</c:v>
                </c:pt>
                <c:pt idx="4781">
                  <c:v>44502</c:v>
                </c:pt>
                <c:pt idx="4782">
                  <c:v>44503</c:v>
                </c:pt>
                <c:pt idx="4783">
                  <c:v>44504</c:v>
                </c:pt>
                <c:pt idx="4784">
                  <c:v>44505</c:v>
                </c:pt>
                <c:pt idx="4785">
                  <c:v>44506</c:v>
                </c:pt>
                <c:pt idx="4786">
                  <c:v>44507</c:v>
                </c:pt>
                <c:pt idx="4787">
                  <c:v>44508</c:v>
                </c:pt>
                <c:pt idx="4788">
                  <c:v>44509</c:v>
                </c:pt>
                <c:pt idx="4789">
                  <c:v>44510</c:v>
                </c:pt>
                <c:pt idx="4790">
                  <c:v>44511</c:v>
                </c:pt>
                <c:pt idx="4791">
                  <c:v>44512</c:v>
                </c:pt>
                <c:pt idx="4792">
                  <c:v>44513</c:v>
                </c:pt>
                <c:pt idx="4793">
                  <c:v>44514</c:v>
                </c:pt>
                <c:pt idx="4794">
                  <c:v>44515</c:v>
                </c:pt>
                <c:pt idx="4795">
                  <c:v>44516</c:v>
                </c:pt>
                <c:pt idx="4796">
                  <c:v>44517</c:v>
                </c:pt>
                <c:pt idx="4797">
                  <c:v>44518</c:v>
                </c:pt>
                <c:pt idx="4798">
                  <c:v>44519</c:v>
                </c:pt>
                <c:pt idx="4799">
                  <c:v>44520</c:v>
                </c:pt>
                <c:pt idx="4800">
                  <c:v>44521</c:v>
                </c:pt>
                <c:pt idx="4801">
                  <c:v>44522</c:v>
                </c:pt>
                <c:pt idx="4802">
                  <c:v>44523</c:v>
                </c:pt>
                <c:pt idx="4803">
                  <c:v>44524</c:v>
                </c:pt>
                <c:pt idx="4804">
                  <c:v>44525</c:v>
                </c:pt>
                <c:pt idx="4805">
                  <c:v>44526</c:v>
                </c:pt>
                <c:pt idx="4806">
                  <c:v>44527</c:v>
                </c:pt>
                <c:pt idx="4807">
                  <c:v>44528</c:v>
                </c:pt>
                <c:pt idx="4808">
                  <c:v>44529</c:v>
                </c:pt>
                <c:pt idx="4809">
                  <c:v>44530</c:v>
                </c:pt>
                <c:pt idx="4810">
                  <c:v>44531</c:v>
                </c:pt>
                <c:pt idx="4811">
                  <c:v>44532</c:v>
                </c:pt>
                <c:pt idx="4812">
                  <c:v>44533</c:v>
                </c:pt>
                <c:pt idx="4813">
                  <c:v>44534</c:v>
                </c:pt>
                <c:pt idx="4814">
                  <c:v>44535</c:v>
                </c:pt>
                <c:pt idx="4815">
                  <c:v>44536</c:v>
                </c:pt>
                <c:pt idx="4816">
                  <c:v>44537</c:v>
                </c:pt>
                <c:pt idx="4817">
                  <c:v>44538</c:v>
                </c:pt>
                <c:pt idx="4818">
                  <c:v>44539</c:v>
                </c:pt>
                <c:pt idx="4819">
                  <c:v>44540</c:v>
                </c:pt>
                <c:pt idx="4820">
                  <c:v>44541</c:v>
                </c:pt>
                <c:pt idx="4821">
                  <c:v>44542</c:v>
                </c:pt>
                <c:pt idx="4822">
                  <c:v>44543</c:v>
                </c:pt>
                <c:pt idx="4823">
                  <c:v>44544</c:v>
                </c:pt>
                <c:pt idx="4824">
                  <c:v>44545</c:v>
                </c:pt>
                <c:pt idx="4825">
                  <c:v>44546</c:v>
                </c:pt>
                <c:pt idx="4826">
                  <c:v>44547</c:v>
                </c:pt>
                <c:pt idx="4827">
                  <c:v>44548</c:v>
                </c:pt>
                <c:pt idx="4828">
                  <c:v>44549</c:v>
                </c:pt>
                <c:pt idx="4829">
                  <c:v>44550</c:v>
                </c:pt>
                <c:pt idx="4830">
                  <c:v>44551</c:v>
                </c:pt>
                <c:pt idx="4831">
                  <c:v>44552</c:v>
                </c:pt>
                <c:pt idx="4832">
                  <c:v>44553</c:v>
                </c:pt>
                <c:pt idx="4833">
                  <c:v>44554</c:v>
                </c:pt>
                <c:pt idx="4834">
                  <c:v>44555</c:v>
                </c:pt>
                <c:pt idx="4835">
                  <c:v>44556</c:v>
                </c:pt>
                <c:pt idx="4836">
                  <c:v>44557</c:v>
                </c:pt>
                <c:pt idx="4837">
                  <c:v>44558</c:v>
                </c:pt>
                <c:pt idx="4838">
                  <c:v>44559</c:v>
                </c:pt>
                <c:pt idx="4839">
                  <c:v>44560</c:v>
                </c:pt>
                <c:pt idx="4840">
                  <c:v>44561</c:v>
                </c:pt>
                <c:pt idx="4841">
                  <c:v>44562</c:v>
                </c:pt>
                <c:pt idx="4842">
                  <c:v>44563</c:v>
                </c:pt>
                <c:pt idx="4843">
                  <c:v>44564</c:v>
                </c:pt>
                <c:pt idx="4844">
                  <c:v>44565</c:v>
                </c:pt>
                <c:pt idx="4845">
                  <c:v>44566</c:v>
                </c:pt>
                <c:pt idx="4846">
                  <c:v>44567</c:v>
                </c:pt>
                <c:pt idx="4847">
                  <c:v>44568</c:v>
                </c:pt>
                <c:pt idx="4848">
                  <c:v>44569</c:v>
                </c:pt>
                <c:pt idx="4849">
                  <c:v>44570</c:v>
                </c:pt>
                <c:pt idx="4850">
                  <c:v>44571</c:v>
                </c:pt>
                <c:pt idx="4851">
                  <c:v>44572</c:v>
                </c:pt>
                <c:pt idx="4852">
                  <c:v>44573</c:v>
                </c:pt>
                <c:pt idx="4853">
                  <c:v>44574</c:v>
                </c:pt>
                <c:pt idx="4854">
                  <c:v>44575</c:v>
                </c:pt>
                <c:pt idx="4855">
                  <c:v>44576</c:v>
                </c:pt>
                <c:pt idx="4856">
                  <c:v>44577</c:v>
                </c:pt>
                <c:pt idx="4857">
                  <c:v>44578</c:v>
                </c:pt>
                <c:pt idx="4858">
                  <c:v>44579</c:v>
                </c:pt>
                <c:pt idx="4859">
                  <c:v>44580</c:v>
                </c:pt>
                <c:pt idx="4860">
                  <c:v>44581</c:v>
                </c:pt>
                <c:pt idx="4861">
                  <c:v>44582</c:v>
                </c:pt>
                <c:pt idx="4862">
                  <c:v>44583</c:v>
                </c:pt>
                <c:pt idx="4863">
                  <c:v>44584</c:v>
                </c:pt>
                <c:pt idx="4864">
                  <c:v>44585</c:v>
                </c:pt>
                <c:pt idx="4865">
                  <c:v>44586</c:v>
                </c:pt>
                <c:pt idx="4866">
                  <c:v>44587</c:v>
                </c:pt>
                <c:pt idx="4867">
                  <c:v>44588</c:v>
                </c:pt>
                <c:pt idx="4868">
                  <c:v>44589</c:v>
                </c:pt>
                <c:pt idx="4869">
                  <c:v>44590</c:v>
                </c:pt>
                <c:pt idx="4870">
                  <c:v>44591</c:v>
                </c:pt>
                <c:pt idx="4871">
                  <c:v>44592</c:v>
                </c:pt>
                <c:pt idx="4872">
                  <c:v>44593</c:v>
                </c:pt>
                <c:pt idx="4873">
                  <c:v>44594</c:v>
                </c:pt>
                <c:pt idx="4874">
                  <c:v>44595</c:v>
                </c:pt>
                <c:pt idx="4875">
                  <c:v>44596</c:v>
                </c:pt>
                <c:pt idx="4876">
                  <c:v>44597</c:v>
                </c:pt>
                <c:pt idx="4877">
                  <c:v>44598</c:v>
                </c:pt>
                <c:pt idx="4878">
                  <c:v>44599</c:v>
                </c:pt>
                <c:pt idx="4879">
                  <c:v>44600</c:v>
                </c:pt>
                <c:pt idx="4880">
                  <c:v>44601</c:v>
                </c:pt>
                <c:pt idx="4881">
                  <c:v>44602</c:v>
                </c:pt>
                <c:pt idx="4882">
                  <c:v>44603</c:v>
                </c:pt>
                <c:pt idx="4883">
                  <c:v>44604</c:v>
                </c:pt>
                <c:pt idx="4884">
                  <c:v>44605</c:v>
                </c:pt>
                <c:pt idx="4885">
                  <c:v>44606</c:v>
                </c:pt>
                <c:pt idx="4886">
                  <c:v>44607</c:v>
                </c:pt>
                <c:pt idx="4887">
                  <c:v>44608</c:v>
                </c:pt>
                <c:pt idx="4888">
                  <c:v>44609</c:v>
                </c:pt>
                <c:pt idx="4889">
                  <c:v>44610</c:v>
                </c:pt>
                <c:pt idx="4890">
                  <c:v>44611</c:v>
                </c:pt>
                <c:pt idx="4891">
                  <c:v>44612</c:v>
                </c:pt>
                <c:pt idx="4892">
                  <c:v>44613</c:v>
                </c:pt>
                <c:pt idx="4893">
                  <c:v>44614</c:v>
                </c:pt>
                <c:pt idx="4894">
                  <c:v>44615</c:v>
                </c:pt>
                <c:pt idx="4895">
                  <c:v>44616</c:v>
                </c:pt>
                <c:pt idx="4896">
                  <c:v>44617</c:v>
                </c:pt>
                <c:pt idx="4897">
                  <c:v>44618</c:v>
                </c:pt>
                <c:pt idx="4898">
                  <c:v>44619</c:v>
                </c:pt>
                <c:pt idx="4899">
                  <c:v>44620</c:v>
                </c:pt>
                <c:pt idx="4900">
                  <c:v>44621</c:v>
                </c:pt>
                <c:pt idx="4901">
                  <c:v>44622</c:v>
                </c:pt>
                <c:pt idx="4902">
                  <c:v>44623</c:v>
                </c:pt>
                <c:pt idx="4903">
                  <c:v>44624</c:v>
                </c:pt>
                <c:pt idx="4904">
                  <c:v>44625</c:v>
                </c:pt>
                <c:pt idx="4905">
                  <c:v>44626</c:v>
                </c:pt>
                <c:pt idx="4906">
                  <c:v>44627</c:v>
                </c:pt>
                <c:pt idx="4907">
                  <c:v>44628</c:v>
                </c:pt>
                <c:pt idx="4908">
                  <c:v>44629</c:v>
                </c:pt>
                <c:pt idx="4909">
                  <c:v>44630</c:v>
                </c:pt>
                <c:pt idx="4910">
                  <c:v>44631</c:v>
                </c:pt>
                <c:pt idx="4911">
                  <c:v>44632</c:v>
                </c:pt>
                <c:pt idx="4912">
                  <c:v>44633</c:v>
                </c:pt>
                <c:pt idx="4913">
                  <c:v>44634</c:v>
                </c:pt>
                <c:pt idx="4914">
                  <c:v>44635</c:v>
                </c:pt>
                <c:pt idx="4915">
                  <c:v>44636</c:v>
                </c:pt>
                <c:pt idx="4916">
                  <c:v>44637</c:v>
                </c:pt>
                <c:pt idx="4917">
                  <c:v>44638</c:v>
                </c:pt>
                <c:pt idx="4918">
                  <c:v>44639</c:v>
                </c:pt>
                <c:pt idx="4919">
                  <c:v>44640</c:v>
                </c:pt>
                <c:pt idx="4920">
                  <c:v>44641</c:v>
                </c:pt>
                <c:pt idx="4921">
                  <c:v>44642</c:v>
                </c:pt>
                <c:pt idx="4922">
                  <c:v>44643</c:v>
                </c:pt>
                <c:pt idx="4923">
                  <c:v>44644</c:v>
                </c:pt>
                <c:pt idx="4924">
                  <c:v>44645</c:v>
                </c:pt>
                <c:pt idx="4925">
                  <c:v>44646</c:v>
                </c:pt>
                <c:pt idx="4926">
                  <c:v>44647</c:v>
                </c:pt>
                <c:pt idx="4927">
                  <c:v>44648</c:v>
                </c:pt>
                <c:pt idx="4928">
                  <c:v>44649</c:v>
                </c:pt>
                <c:pt idx="4929">
                  <c:v>44650</c:v>
                </c:pt>
                <c:pt idx="4930">
                  <c:v>44651</c:v>
                </c:pt>
                <c:pt idx="4931">
                  <c:v>44652</c:v>
                </c:pt>
                <c:pt idx="4932">
                  <c:v>44653</c:v>
                </c:pt>
                <c:pt idx="4933">
                  <c:v>44654</c:v>
                </c:pt>
                <c:pt idx="4934">
                  <c:v>44655</c:v>
                </c:pt>
                <c:pt idx="4935">
                  <c:v>44656</c:v>
                </c:pt>
                <c:pt idx="4936">
                  <c:v>44657</c:v>
                </c:pt>
                <c:pt idx="4937">
                  <c:v>44658</c:v>
                </c:pt>
                <c:pt idx="4938">
                  <c:v>44659</c:v>
                </c:pt>
                <c:pt idx="4939">
                  <c:v>44660</c:v>
                </c:pt>
                <c:pt idx="4940">
                  <c:v>44661</c:v>
                </c:pt>
                <c:pt idx="4941">
                  <c:v>44662</c:v>
                </c:pt>
                <c:pt idx="4942">
                  <c:v>44663</c:v>
                </c:pt>
                <c:pt idx="4943">
                  <c:v>44664</c:v>
                </c:pt>
                <c:pt idx="4944">
                  <c:v>44665</c:v>
                </c:pt>
                <c:pt idx="4945">
                  <c:v>44666</c:v>
                </c:pt>
                <c:pt idx="4946">
                  <c:v>44667</c:v>
                </c:pt>
                <c:pt idx="4947">
                  <c:v>44668</c:v>
                </c:pt>
                <c:pt idx="4948">
                  <c:v>44669</c:v>
                </c:pt>
                <c:pt idx="4949">
                  <c:v>44670</c:v>
                </c:pt>
                <c:pt idx="4950">
                  <c:v>44671</c:v>
                </c:pt>
                <c:pt idx="4951">
                  <c:v>44672</c:v>
                </c:pt>
                <c:pt idx="4952">
                  <c:v>44673</c:v>
                </c:pt>
                <c:pt idx="4953">
                  <c:v>44674</c:v>
                </c:pt>
                <c:pt idx="4954">
                  <c:v>44675</c:v>
                </c:pt>
                <c:pt idx="4955">
                  <c:v>44676</c:v>
                </c:pt>
                <c:pt idx="4956">
                  <c:v>44677</c:v>
                </c:pt>
                <c:pt idx="4957">
                  <c:v>44678</c:v>
                </c:pt>
                <c:pt idx="4958">
                  <c:v>44679</c:v>
                </c:pt>
                <c:pt idx="4959">
                  <c:v>44680</c:v>
                </c:pt>
                <c:pt idx="4960">
                  <c:v>44681</c:v>
                </c:pt>
                <c:pt idx="4961">
                  <c:v>44682</c:v>
                </c:pt>
                <c:pt idx="4962">
                  <c:v>44683</c:v>
                </c:pt>
                <c:pt idx="4963">
                  <c:v>44684</c:v>
                </c:pt>
                <c:pt idx="4964">
                  <c:v>44685</c:v>
                </c:pt>
                <c:pt idx="4965">
                  <c:v>44686</c:v>
                </c:pt>
                <c:pt idx="4966">
                  <c:v>44687</c:v>
                </c:pt>
                <c:pt idx="4967">
                  <c:v>44688</c:v>
                </c:pt>
                <c:pt idx="4968">
                  <c:v>44689</c:v>
                </c:pt>
                <c:pt idx="4969">
                  <c:v>44690</c:v>
                </c:pt>
                <c:pt idx="4970">
                  <c:v>44691</c:v>
                </c:pt>
                <c:pt idx="4971">
                  <c:v>44692</c:v>
                </c:pt>
                <c:pt idx="4972">
                  <c:v>44693</c:v>
                </c:pt>
                <c:pt idx="4973">
                  <c:v>44694</c:v>
                </c:pt>
                <c:pt idx="4974">
                  <c:v>44695</c:v>
                </c:pt>
                <c:pt idx="4975">
                  <c:v>44696</c:v>
                </c:pt>
                <c:pt idx="4976">
                  <c:v>44697</c:v>
                </c:pt>
                <c:pt idx="4977">
                  <c:v>44698</c:v>
                </c:pt>
                <c:pt idx="4978">
                  <c:v>44699</c:v>
                </c:pt>
                <c:pt idx="4979">
                  <c:v>44700</c:v>
                </c:pt>
                <c:pt idx="4980">
                  <c:v>44701</c:v>
                </c:pt>
                <c:pt idx="4981">
                  <c:v>44702</c:v>
                </c:pt>
                <c:pt idx="4982">
                  <c:v>44703</c:v>
                </c:pt>
                <c:pt idx="4983">
                  <c:v>44704</c:v>
                </c:pt>
                <c:pt idx="4984">
                  <c:v>44705</c:v>
                </c:pt>
                <c:pt idx="4985">
                  <c:v>44706</c:v>
                </c:pt>
                <c:pt idx="4986">
                  <c:v>44707</c:v>
                </c:pt>
                <c:pt idx="4987">
                  <c:v>44708</c:v>
                </c:pt>
                <c:pt idx="4988">
                  <c:v>44709</c:v>
                </c:pt>
                <c:pt idx="4989">
                  <c:v>44710</c:v>
                </c:pt>
                <c:pt idx="4990">
                  <c:v>44711</c:v>
                </c:pt>
                <c:pt idx="4991">
                  <c:v>44712</c:v>
                </c:pt>
                <c:pt idx="4992">
                  <c:v>44713</c:v>
                </c:pt>
                <c:pt idx="4993">
                  <c:v>44714</c:v>
                </c:pt>
                <c:pt idx="4994">
                  <c:v>44715</c:v>
                </c:pt>
                <c:pt idx="4995">
                  <c:v>44716</c:v>
                </c:pt>
                <c:pt idx="4996">
                  <c:v>44717</c:v>
                </c:pt>
                <c:pt idx="4997">
                  <c:v>44718</c:v>
                </c:pt>
                <c:pt idx="4998">
                  <c:v>44719</c:v>
                </c:pt>
                <c:pt idx="4999">
                  <c:v>44720</c:v>
                </c:pt>
                <c:pt idx="5000">
                  <c:v>44721</c:v>
                </c:pt>
                <c:pt idx="5001">
                  <c:v>44722</c:v>
                </c:pt>
                <c:pt idx="5002">
                  <c:v>44723</c:v>
                </c:pt>
                <c:pt idx="5003">
                  <c:v>44724</c:v>
                </c:pt>
                <c:pt idx="5004">
                  <c:v>44725</c:v>
                </c:pt>
                <c:pt idx="5005">
                  <c:v>44726</c:v>
                </c:pt>
                <c:pt idx="5006">
                  <c:v>44727</c:v>
                </c:pt>
                <c:pt idx="5007">
                  <c:v>44728</c:v>
                </c:pt>
                <c:pt idx="5008">
                  <c:v>44729</c:v>
                </c:pt>
                <c:pt idx="5009">
                  <c:v>44730</c:v>
                </c:pt>
                <c:pt idx="5010">
                  <c:v>44731</c:v>
                </c:pt>
                <c:pt idx="5011">
                  <c:v>44732</c:v>
                </c:pt>
                <c:pt idx="5012">
                  <c:v>44733</c:v>
                </c:pt>
                <c:pt idx="5013">
                  <c:v>44734</c:v>
                </c:pt>
                <c:pt idx="5014">
                  <c:v>44735</c:v>
                </c:pt>
                <c:pt idx="5015">
                  <c:v>44736</c:v>
                </c:pt>
                <c:pt idx="5016">
                  <c:v>44737</c:v>
                </c:pt>
                <c:pt idx="5017">
                  <c:v>44738</c:v>
                </c:pt>
                <c:pt idx="5018">
                  <c:v>44739</c:v>
                </c:pt>
                <c:pt idx="5019">
                  <c:v>44740</c:v>
                </c:pt>
                <c:pt idx="5020">
                  <c:v>44741</c:v>
                </c:pt>
                <c:pt idx="5021">
                  <c:v>44742</c:v>
                </c:pt>
                <c:pt idx="5022">
                  <c:v>44743</c:v>
                </c:pt>
                <c:pt idx="5023">
                  <c:v>44744</c:v>
                </c:pt>
                <c:pt idx="5024">
                  <c:v>44745</c:v>
                </c:pt>
                <c:pt idx="5025">
                  <c:v>44746</c:v>
                </c:pt>
                <c:pt idx="5026">
                  <c:v>44747</c:v>
                </c:pt>
                <c:pt idx="5027">
                  <c:v>44748</c:v>
                </c:pt>
                <c:pt idx="5028">
                  <c:v>44749</c:v>
                </c:pt>
                <c:pt idx="5029">
                  <c:v>44750</c:v>
                </c:pt>
                <c:pt idx="5030">
                  <c:v>44751</c:v>
                </c:pt>
                <c:pt idx="5031">
                  <c:v>44752</c:v>
                </c:pt>
                <c:pt idx="5032">
                  <c:v>44753</c:v>
                </c:pt>
                <c:pt idx="5033">
                  <c:v>44754</c:v>
                </c:pt>
                <c:pt idx="5034">
                  <c:v>44755</c:v>
                </c:pt>
                <c:pt idx="5035">
                  <c:v>44756</c:v>
                </c:pt>
                <c:pt idx="5036">
                  <c:v>44757</c:v>
                </c:pt>
                <c:pt idx="5037">
                  <c:v>44758</c:v>
                </c:pt>
                <c:pt idx="5038">
                  <c:v>44759</c:v>
                </c:pt>
                <c:pt idx="5039">
                  <c:v>44760</c:v>
                </c:pt>
                <c:pt idx="5040">
                  <c:v>44761</c:v>
                </c:pt>
                <c:pt idx="5041">
                  <c:v>44762</c:v>
                </c:pt>
                <c:pt idx="5042">
                  <c:v>44763</c:v>
                </c:pt>
                <c:pt idx="5043">
                  <c:v>44764</c:v>
                </c:pt>
                <c:pt idx="5044">
                  <c:v>44765</c:v>
                </c:pt>
                <c:pt idx="5045">
                  <c:v>44766</c:v>
                </c:pt>
                <c:pt idx="5046">
                  <c:v>44767</c:v>
                </c:pt>
                <c:pt idx="5047">
                  <c:v>44768</c:v>
                </c:pt>
                <c:pt idx="5048">
                  <c:v>44769</c:v>
                </c:pt>
                <c:pt idx="5049">
                  <c:v>44770</c:v>
                </c:pt>
                <c:pt idx="5050">
                  <c:v>44771</c:v>
                </c:pt>
                <c:pt idx="5051">
                  <c:v>44772</c:v>
                </c:pt>
                <c:pt idx="5052">
                  <c:v>44773</c:v>
                </c:pt>
                <c:pt idx="5053">
                  <c:v>44774</c:v>
                </c:pt>
                <c:pt idx="5054">
                  <c:v>44775</c:v>
                </c:pt>
                <c:pt idx="5055">
                  <c:v>44776</c:v>
                </c:pt>
                <c:pt idx="5056">
                  <c:v>44777</c:v>
                </c:pt>
                <c:pt idx="5057">
                  <c:v>44778</c:v>
                </c:pt>
                <c:pt idx="5058">
                  <c:v>44779</c:v>
                </c:pt>
                <c:pt idx="5059">
                  <c:v>44780</c:v>
                </c:pt>
                <c:pt idx="5060">
                  <c:v>44781</c:v>
                </c:pt>
                <c:pt idx="5061">
                  <c:v>44782</c:v>
                </c:pt>
                <c:pt idx="5062">
                  <c:v>44783</c:v>
                </c:pt>
                <c:pt idx="5063">
                  <c:v>44784</c:v>
                </c:pt>
                <c:pt idx="5064">
                  <c:v>44785</c:v>
                </c:pt>
                <c:pt idx="5065">
                  <c:v>44786</c:v>
                </c:pt>
                <c:pt idx="5066">
                  <c:v>44787</c:v>
                </c:pt>
                <c:pt idx="5067">
                  <c:v>44788</c:v>
                </c:pt>
                <c:pt idx="5068">
                  <c:v>44789</c:v>
                </c:pt>
                <c:pt idx="5069">
                  <c:v>44790</c:v>
                </c:pt>
                <c:pt idx="5070">
                  <c:v>44791</c:v>
                </c:pt>
                <c:pt idx="5071">
                  <c:v>44792</c:v>
                </c:pt>
                <c:pt idx="5072">
                  <c:v>44793</c:v>
                </c:pt>
                <c:pt idx="5073">
                  <c:v>44794</c:v>
                </c:pt>
                <c:pt idx="5074">
                  <c:v>44795</c:v>
                </c:pt>
                <c:pt idx="5075">
                  <c:v>44796</c:v>
                </c:pt>
                <c:pt idx="5076">
                  <c:v>44797</c:v>
                </c:pt>
                <c:pt idx="5077">
                  <c:v>44798</c:v>
                </c:pt>
                <c:pt idx="5078">
                  <c:v>44799</c:v>
                </c:pt>
                <c:pt idx="5079">
                  <c:v>44800</c:v>
                </c:pt>
                <c:pt idx="5080">
                  <c:v>44801</c:v>
                </c:pt>
                <c:pt idx="5081">
                  <c:v>44802</c:v>
                </c:pt>
                <c:pt idx="5082">
                  <c:v>44803</c:v>
                </c:pt>
                <c:pt idx="5083">
                  <c:v>44804</c:v>
                </c:pt>
                <c:pt idx="5084">
                  <c:v>44805</c:v>
                </c:pt>
                <c:pt idx="5085">
                  <c:v>44806</c:v>
                </c:pt>
                <c:pt idx="5086">
                  <c:v>44807</c:v>
                </c:pt>
                <c:pt idx="5087">
                  <c:v>44808</c:v>
                </c:pt>
                <c:pt idx="5088">
                  <c:v>44809</c:v>
                </c:pt>
                <c:pt idx="5089">
                  <c:v>44810</c:v>
                </c:pt>
                <c:pt idx="5090">
                  <c:v>44811</c:v>
                </c:pt>
                <c:pt idx="5091">
                  <c:v>44812</c:v>
                </c:pt>
                <c:pt idx="5092">
                  <c:v>44813</c:v>
                </c:pt>
                <c:pt idx="5093">
                  <c:v>44814</c:v>
                </c:pt>
                <c:pt idx="5094">
                  <c:v>44815</c:v>
                </c:pt>
                <c:pt idx="5095">
                  <c:v>44816</c:v>
                </c:pt>
                <c:pt idx="5096">
                  <c:v>44817</c:v>
                </c:pt>
                <c:pt idx="5097">
                  <c:v>44818</c:v>
                </c:pt>
                <c:pt idx="5098">
                  <c:v>44819</c:v>
                </c:pt>
                <c:pt idx="5099">
                  <c:v>44820</c:v>
                </c:pt>
                <c:pt idx="5100">
                  <c:v>44821</c:v>
                </c:pt>
                <c:pt idx="5101">
                  <c:v>44822</c:v>
                </c:pt>
                <c:pt idx="5102">
                  <c:v>44823</c:v>
                </c:pt>
                <c:pt idx="5103">
                  <c:v>44824</c:v>
                </c:pt>
                <c:pt idx="5104">
                  <c:v>44825</c:v>
                </c:pt>
                <c:pt idx="5105">
                  <c:v>44826</c:v>
                </c:pt>
                <c:pt idx="5106">
                  <c:v>44827</c:v>
                </c:pt>
                <c:pt idx="5107">
                  <c:v>44828</c:v>
                </c:pt>
                <c:pt idx="5108">
                  <c:v>44829</c:v>
                </c:pt>
                <c:pt idx="5109">
                  <c:v>44830</c:v>
                </c:pt>
                <c:pt idx="5110">
                  <c:v>44831</c:v>
                </c:pt>
                <c:pt idx="5111">
                  <c:v>44832</c:v>
                </c:pt>
                <c:pt idx="5112">
                  <c:v>44833</c:v>
                </c:pt>
                <c:pt idx="5113">
                  <c:v>44834</c:v>
                </c:pt>
                <c:pt idx="5114">
                  <c:v>44835</c:v>
                </c:pt>
                <c:pt idx="5115">
                  <c:v>44836</c:v>
                </c:pt>
                <c:pt idx="5116">
                  <c:v>44837</c:v>
                </c:pt>
                <c:pt idx="5117">
                  <c:v>44838</c:v>
                </c:pt>
                <c:pt idx="5118">
                  <c:v>44839</c:v>
                </c:pt>
                <c:pt idx="5119">
                  <c:v>44840</c:v>
                </c:pt>
                <c:pt idx="5120">
                  <c:v>44841</c:v>
                </c:pt>
                <c:pt idx="5121">
                  <c:v>44842</c:v>
                </c:pt>
                <c:pt idx="5122">
                  <c:v>44843</c:v>
                </c:pt>
                <c:pt idx="5123">
                  <c:v>44844</c:v>
                </c:pt>
                <c:pt idx="5124">
                  <c:v>44845</c:v>
                </c:pt>
                <c:pt idx="5125">
                  <c:v>44846</c:v>
                </c:pt>
                <c:pt idx="5126">
                  <c:v>44847</c:v>
                </c:pt>
                <c:pt idx="5127">
                  <c:v>44848</c:v>
                </c:pt>
                <c:pt idx="5128">
                  <c:v>44849</c:v>
                </c:pt>
                <c:pt idx="5129">
                  <c:v>44850</c:v>
                </c:pt>
                <c:pt idx="5130">
                  <c:v>44851</c:v>
                </c:pt>
                <c:pt idx="5131">
                  <c:v>44852</c:v>
                </c:pt>
                <c:pt idx="5132">
                  <c:v>44853</c:v>
                </c:pt>
                <c:pt idx="5133">
                  <c:v>44854</c:v>
                </c:pt>
                <c:pt idx="5134">
                  <c:v>44855</c:v>
                </c:pt>
                <c:pt idx="5135">
                  <c:v>44856</c:v>
                </c:pt>
                <c:pt idx="5136">
                  <c:v>44857</c:v>
                </c:pt>
                <c:pt idx="5137">
                  <c:v>44858</c:v>
                </c:pt>
                <c:pt idx="5138">
                  <c:v>44859</c:v>
                </c:pt>
                <c:pt idx="5139">
                  <c:v>44860</c:v>
                </c:pt>
                <c:pt idx="5140">
                  <c:v>44861</c:v>
                </c:pt>
                <c:pt idx="5141">
                  <c:v>44862</c:v>
                </c:pt>
                <c:pt idx="5142">
                  <c:v>44863</c:v>
                </c:pt>
                <c:pt idx="5143">
                  <c:v>44864</c:v>
                </c:pt>
                <c:pt idx="5144">
                  <c:v>44865</c:v>
                </c:pt>
                <c:pt idx="5145">
                  <c:v>44866</c:v>
                </c:pt>
                <c:pt idx="5146">
                  <c:v>44867</c:v>
                </c:pt>
                <c:pt idx="5147">
                  <c:v>44868</c:v>
                </c:pt>
                <c:pt idx="5148">
                  <c:v>44869</c:v>
                </c:pt>
                <c:pt idx="5149">
                  <c:v>44870</c:v>
                </c:pt>
                <c:pt idx="5150">
                  <c:v>44871</c:v>
                </c:pt>
                <c:pt idx="5151">
                  <c:v>44872</c:v>
                </c:pt>
                <c:pt idx="5152">
                  <c:v>44873</c:v>
                </c:pt>
                <c:pt idx="5153">
                  <c:v>44874</c:v>
                </c:pt>
                <c:pt idx="5154">
                  <c:v>44875</c:v>
                </c:pt>
                <c:pt idx="5155">
                  <c:v>44876</c:v>
                </c:pt>
                <c:pt idx="5156">
                  <c:v>44877</c:v>
                </c:pt>
                <c:pt idx="5157">
                  <c:v>44878</c:v>
                </c:pt>
                <c:pt idx="5158">
                  <c:v>44879</c:v>
                </c:pt>
                <c:pt idx="5159">
                  <c:v>44880</c:v>
                </c:pt>
                <c:pt idx="5160">
                  <c:v>44881</c:v>
                </c:pt>
                <c:pt idx="5161">
                  <c:v>44882</c:v>
                </c:pt>
                <c:pt idx="5162">
                  <c:v>44883</c:v>
                </c:pt>
                <c:pt idx="5163">
                  <c:v>44884</c:v>
                </c:pt>
                <c:pt idx="5164">
                  <c:v>44885</c:v>
                </c:pt>
                <c:pt idx="5165">
                  <c:v>44886</c:v>
                </c:pt>
                <c:pt idx="5166">
                  <c:v>44887</c:v>
                </c:pt>
                <c:pt idx="5167">
                  <c:v>44888</c:v>
                </c:pt>
                <c:pt idx="5168">
                  <c:v>44889</c:v>
                </c:pt>
                <c:pt idx="5169">
                  <c:v>44890</c:v>
                </c:pt>
                <c:pt idx="5170">
                  <c:v>44891</c:v>
                </c:pt>
                <c:pt idx="5171">
                  <c:v>44892</c:v>
                </c:pt>
                <c:pt idx="5172">
                  <c:v>44893</c:v>
                </c:pt>
                <c:pt idx="5173">
                  <c:v>44894</c:v>
                </c:pt>
                <c:pt idx="5174">
                  <c:v>44895</c:v>
                </c:pt>
                <c:pt idx="5175">
                  <c:v>44896</c:v>
                </c:pt>
                <c:pt idx="5176">
                  <c:v>44897</c:v>
                </c:pt>
                <c:pt idx="5177">
                  <c:v>44898</c:v>
                </c:pt>
                <c:pt idx="5178">
                  <c:v>44899</c:v>
                </c:pt>
                <c:pt idx="5179">
                  <c:v>44900</c:v>
                </c:pt>
                <c:pt idx="5180">
                  <c:v>44901</c:v>
                </c:pt>
                <c:pt idx="5181">
                  <c:v>44902</c:v>
                </c:pt>
                <c:pt idx="5182">
                  <c:v>44903</c:v>
                </c:pt>
                <c:pt idx="5183">
                  <c:v>44904</c:v>
                </c:pt>
                <c:pt idx="5184">
                  <c:v>44905</c:v>
                </c:pt>
                <c:pt idx="5185">
                  <c:v>44906</c:v>
                </c:pt>
                <c:pt idx="5186">
                  <c:v>44907</c:v>
                </c:pt>
                <c:pt idx="5187">
                  <c:v>44908</c:v>
                </c:pt>
                <c:pt idx="5188">
                  <c:v>44909</c:v>
                </c:pt>
                <c:pt idx="5189">
                  <c:v>44910</c:v>
                </c:pt>
                <c:pt idx="5190">
                  <c:v>44911</c:v>
                </c:pt>
                <c:pt idx="5191">
                  <c:v>44912</c:v>
                </c:pt>
                <c:pt idx="5192">
                  <c:v>44913</c:v>
                </c:pt>
                <c:pt idx="5193">
                  <c:v>44914</c:v>
                </c:pt>
                <c:pt idx="5194">
                  <c:v>44915</c:v>
                </c:pt>
                <c:pt idx="5195">
                  <c:v>44916</c:v>
                </c:pt>
                <c:pt idx="5196">
                  <c:v>44917</c:v>
                </c:pt>
                <c:pt idx="5197">
                  <c:v>44918</c:v>
                </c:pt>
                <c:pt idx="5198">
                  <c:v>44919</c:v>
                </c:pt>
                <c:pt idx="5199">
                  <c:v>44920</c:v>
                </c:pt>
                <c:pt idx="5200">
                  <c:v>44921</c:v>
                </c:pt>
                <c:pt idx="5201">
                  <c:v>44922</c:v>
                </c:pt>
                <c:pt idx="5202">
                  <c:v>44923</c:v>
                </c:pt>
                <c:pt idx="5203">
                  <c:v>44924</c:v>
                </c:pt>
                <c:pt idx="5204">
                  <c:v>44925</c:v>
                </c:pt>
                <c:pt idx="5205">
                  <c:v>44926</c:v>
                </c:pt>
                <c:pt idx="5206">
                  <c:v>44927</c:v>
                </c:pt>
                <c:pt idx="5207">
                  <c:v>44928</c:v>
                </c:pt>
                <c:pt idx="5208">
                  <c:v>44929</c:v>
                </c:pt>
                <c:pt idx="5209">
                  <c:v>44930</c:v>
                </c:pt>
                <c:pt idx="5210">
                  <c:v>44931</c:v>
                </c:pt>
                <c:pt idx="5211">
                  <c:v>44932</c:v>
                </c:pt>
                <c:pt idx="5212">
                  <c:v>44933</c:v>
                </c:pt>
                <c:pt idx="5213">
                  <c:v>44934</c:v>
                </c:pt>
                <c:pt idx="5214">
                  <c:v>44935</c:v>
                </c:pt>
                <c:pt idx="5215">
                  <c:v>44936</c:v>
                </c:pt>
                <c:pt idx="5216">
                  <c:v>44937</c:v>
                </c:pt>
                <c:pt idx="5217">
                  <c:v>44938</c:v>
                </c:pt>
                <c:pt idx="5218">
                  <c:v>44939</c:v>
                </c:pt>
                <c:pt idx="5219">
                  <c:v>44940</c:v>
                </c:pt>
                <c:pt idx="5220">
                  <c:v>44941</c:v>
                </c:pt>
                <c:pt idx="5221">
                  <c:v>44942</c:v>
                </c:pt>
                <c:pt idx="5222">
                  <c:v>44943</c:v>
                </c:pt>
                <c:pt idx="5223">
                  <c:v>44944</c:v>
                </c:pt>
                <c:pt idx="5224">
                  <c:v>44945</c:v>
                </c:pt>
                <c:pt idx="5225">
                  <c:v>44946</c:v>
                </c:pt>
                <c:pt idx="5226">
                  <c:v>44947</c:v>
                </c:pt>
                <c:pt idx="5227">
                  <c:v>44948</c:v>
                </c:pt>
                <c:pt idx="5228">
                  <c:v>44949</c:v>
                </c:pt>
                <c:pt idx="5229">
                  <c:v>44950</c:v>
                </c:pt>
                <c:pt idx="5230">
                  <c:v>44951</c:v>
                </c:pt>
                <c:pt idx="5231">
                  <c:v>44952</c:v>
                </c:pt>
                <c:pt idx="5232">
                  <c:v>44953</c:v>
                </c:pt>
                <c:pt idx="5233">
                  <c:v>44954</c:v>
                </c:pt>
                <c:pt idx="5234">
                  <c:v>44955</c:v>
                </c:pt>
                <c:pt idx="5235">
                  <c:v>44956</c:v>
                </c:pt>
                <c:pt idx="5236">
                  <c:v>44957</c:v>
                </c:pt>
                <c:pt idx="5237">
                  <c:v>44958</c:v>
                </c:pt>
                <c:pt idx="5238">
                  <c:v>44959</c:v>
                </c:pt>
                <c:pt idx="5239">
                  <c:v>44960</c:v>
                </c:pt>
                <c:pt idx="5240">
                  <c:v>44961</c:v>
                </c:pt>
                <c:pt idx="5241">
                  <c:v>44962</c:v>
                </c:pt>
                <c:pt idx="5242">
                  <c:v>44963</c:v>
                </c:pt>
                <c:pt idx="5243">
                  <c:v>44964</c:v>
                </c:pt>
                <c:pt idx="5244">
                  <c:v>44965</c:v>
                </c:pt>
                <c:pt idx="5245">
                  <c:v>44966</c:v>
                </c:pt>
                <c:pt idx="5246">
                  <c:v>44967</c:v>
                </c:pt>
                <c:pt idx="5247">
                  <c:v>44968</c:v>
                </c:pt>
                <c:pt idx="5248">
                  <c:v>44969</c:v>
                </c:pt>
                <c:pt idx="5249">
                  <c:v>44970</c:v>
                </c:pt>
                <c:pt idx="5250">
                  <c:v>44971</c:v>
                </c:pt>
                <c:pt idx="5251">
                  <c:v>44972</c:v>
                </c:pt>
                <c:pt idx="5252">
                  <c:v>44973</c:v>
                </c:pt>
                <c:pt idx="5253">
                  <c:v>44974</c:v>
                </c:pt>
                <c:pt idx="5254">
                  <c:v>44975</c:v>
                </c:pt>
                <c:pt idx="5255">
                  <c:v>44976</c:v>
                </c:pt>
                <c:pt idx="5256">
                  <c:v>44977</c:v>
                </c:pt>
                <c:pt idx="5257">
                  <c:v>44978</c:v>
                </c:pt>
                <c:pt idx="5258">
                  <c:v>44979</c:v>
                </c:pt>
                <c:pt idx="5259">
                  <c:v>44980</c:v>
                </c:pt>
                <c:pt idx="5260">
                  <c:v>44981</c:v>
                </c:pt>
                <c:pt idx="5261">
                  <c:v>44982</c:v>
                </c:pt>
                <c:pt idx="5262">
                  <c:v>44983</c:v>
                </c:pt>
                <c:pt idx="5263">
                  <c:v>44984</c:v>
                </c:pt>
                <c:pt idx="5264">
                  <c:v>44985</c:v>
                </c:pt>
                <c:pt idx="5265">
                  <c:v>44986</c:v>
                </c:pt>
                <c:pt idx="5266">
                  <c:v>44987</c:v>
                </c:pt>
                <c:pt idx="5267">
                  <c:v>44988</c:v>
                </c:pt>
                <c:pt idx="5268">
                  <c:v>44989</c:v>
                </c:pt>
                <c:pt idx="5269">
                  <c:v>44990</c:v>
                </c:pt>
                <c:pt idx="5270">
                  <c:v>44991</c:v>
                </c:pt>
                <c:pt idx="5271">
                  <c:v>44992</c:v>
                </c:pt>
                <c:pt idx="5272">
                  <c:v>44993</c:v>
                </c:pt>
                <c:pt idx="5273">
                  <c:v>44994</c:v>
                </c:pt>
                <c:pt idx="5274">
                  <c:v>44995</c:v>
                </c:pt>
                <c:pt idx="5275">
                  <c:v>44996</c:v>
                </c:pt>
                <c:pt idx="5276">
                  <c:v>44997</c:v>
                </c:pt>
                <c:pt idx="5277">
                  <c:v>44998</c:v>
                </c:pt>
                <c:pt idx="5278">
                  <c:v>44999</c:v>
                </c:pt>
                <c:pt idx="5279">
                  <c:v>45000</c:v>
                </c:pt>
                <c:pt idx="5280">
                  <c:v>45001</c:v>
                </c:pt>
                <c:pt idx="5281">
                  <c:v>45002</c:v>
                </c:pt>
                <c:pt idx="5282">
                  <c:v>45003</c:v>
                </c:pt>
                <c:pt idx="5283">
                  <c:v>45004</c:v>
                </c:pt>
                <c:pt idx="5284">
                  <c:v>45005</c:v>
                </c:pt>
                <c:pt idx="5285">
                  <c:v>45006</c:v>
                </c:pt>
                <c:pt idx="5286">
                  <c:v>45007</c:v>
                </c:pt>
                <c:pt idx="5287">
                  <c:v>45008</c:v>
                </c:pt>
              </c:numCache>
            </c:numRef>
          </c:cat>
          <c:val>
            <c:numRef>
              <c:f>CenyGaz!$E$2:$E$5289</c:f>
              <c:numCache>
                <c:formatCode>General</c:formatCode>
                <c:ptCount val="5288"/>
                <c:pt idx="0">
                  <c:v>27.370999999999999</c:v>
                </c:pt>
                <c:pt idx="1">
                  <c:v>26.045999999999999</c:v>
                </c:pt>
                <c:pt idx="2">
                  <c:v>29.271000000000001</c:v>
                </c:pt>
                <c:pt idx="3">
                  <c:v>28.821000000000002</c:v>
                </c:pt>
                <c:pt idx="4">
                  <c:v>27.701000000000001</c:v>
                </c:pt>
                <c:pt idx="5">
                  <c:v>26.408999999999999</c:v>
                </c:pt>
                <c:pt idx="6">
                  <c:v>19.102</c:v>
                </c:pt>
                <c:pt idx="7">
                  <c:v>24.471</c:v>
                </c:pt>
                <c:pt idx="8">
                  <c:v>23.510999999999999</c:v>
                </c:pt>
                <c:pt idx="9">
                  <c:v>17.437000000000001</c:v>
                </c:pt>
                <c:pt idx="10">
                  <c:v>15.031000000000001</c:v>
                </c:pt>
                <c:pt idx="11">
                  <c:v>13.827999999999999</c:v>
                </c:pt>
                <c:pt idx="12">
                  <c:v>12.624000000000001</c:v>
                </c:pt>
                <c:pt idx="13">
                  <c:v>25.437999999999999</c:v>
                </c:pt>
                <c:pt idx="14">
                  <c:v>18.411999999999999</c:v>
                </c:pt>
                <c:pt idx="15">
                  <c:v>21.818000000000001</c:v>
                </c:pt>
                <c:pt idx="16">
                  <c:v>22.283999999999999</c:v>
                </c:pt>
                <c:pt idx="17">
                  <c:v>17.785</c:v>
                </c:pt>
                <c:pt idx="18">
                  <c:v>12.343999999999999</c:v>
                </c:pt>
                <c:pt idx="19">
                  <c:v>16.178999999999998</c:v>
                </c:pt>
                <c:pt idx="20">
                  <c:v>21.983000000000001</c:v>
                </c:pt>
                <c:pt idx="21">
                  <c:v>23.189</c:v>
                </c:pt>
                <c:pt idx="22">
                  <c:v>23.181000000000001</c:v>
                </c:pt>
                <c:pt idx="23">
                  <c:v>26.59</c:v>
                </c:pt>
                <c:pt idx="24">
                  <c:v>24.562000000000001</c:v>
                </c:pt>
                <c:pt idx="25">
                  <c:v>24.542000000000002</c:v>
                </c:pt>
                <c:pt idx="26">
                  <c:v>28.488</c:v>
                </c:pt>
                <c:pt idx="27">
                  <c:v>30.352</c:v>
                </c:pt>
                <c:pt idx="28">
                  <c:v>30.355</c:v>
                </c:pt>
                <c:pt idx="29">
                  <c:v>32.213000000000001</c:v>
                </c:pt>
                <c:pt idx="30">
                  <c:v>34.892000000000003</c:v>
                </c:pt>
                <c:pt idx="31">
                  <c:v>31.945</c:v>
                </c:pt>
                <c:pt idx="32">
                  <c:v>29.896999999999998</c:v>
                </c:pt>
                <c:pt idx="33">
                  <c:v>29.669</c:v>
                </c:pt>
                <c:pt idx="34">
                  <c:v>29.802</c:v>
                </c:pt>
                <c:pt idx="35">
                  <c:v>27.693000000000001</c:v>
                </c:pt>
                <c:pt idx="36">
                  <c:v>26.41</c:v>
                </c:pt>
                <c:pt idx="37">
                  <c:v>19.614000000000001</c:v>
                </c:pt>
                <c:pt idx="38">
                  <c:v>17.728000000000002</c:v>
                </c:pt>
                <c:pt idx="39">
                  <c:v>22.658000000000001</c:v>
                </c:pt>
                <c:pt idx="40">
                  <c:v>19.771000000000001</c:v>
                </c:pt>
                <c:pt idx="41">
                  <c:v>18.733000000000001</c:v>
                </c:pt>
                <c:pt idx="42">
                  <c:v>18.896000000000001</c:v>
                </c:pt>
                <c:pt idx="43">
                  <c:v>16.75</c:v>
                </c:pt>
                <c:pt idx="44">
                  <c:v>16.25</c:v>
                </c:pt>
                <c:pt idx="45">
                  <c:v>18.890999999999998</c:v>
                </c:pt>
                <c:pt idx="46">
                  <c:v>18.047000000000001</c:v>
                </c:pt>
                <c:pt idx="47">
                  <c:v>21.905000000000001</c:v>
                </c:pt>
                <c:pt idx="48">
                  <c:v>22.088000000000001</c:v>
                </c:pt>
                <c:pt idx="49">
                  <c:v>20.873999999999999</c:v>
                </c:pt>
                <c:pt idx="50">
                  <c:v>19.62</c:v>
                </c:pt>
                <c:pt idx="51">
                  <c:v>23.666</c:v>
                </c:pt>
                <c:pt idx="52">
                  <c:v>24.846</c:v>
                </c:pt>
                <c:pt idx="53">
                  <c:v>24.024000000000001</c:v>
                </c:pt>
                <c:pt idx="54">
                  <c:v>23.588000000000001</c:v>
                </c:pt>
                <c:pt idx="55">
                  <c:v>23.117999999999999</c:v>
                </c:pt>
                <c:pt idx="56">
                  <c:v>23.353000000000002</c:v>
                </c:pt>
                <c:pt idx="57">
                  <c:v>24.475000000000001</c:v>
                </c:pt>
                <c:pt idx="58">
                  <c:v>24.641999999999999</c:v>
                </c:pt>
                <c:pt idx="59">
                  <c:v>24.166</c:v>
                </c:pt>
                <c:pt idx="60">
                  <c:v>24.725000000000001</c:v>
                </c:pt>
                <c:pt idx="61">
                  <c:v>23.552</c:v>
                </c:pt>
                <c:pt idx="62">
                  <c:v>21.747</c:v>
                </c:pt>
                <c:pt idx="63">
                  <c:v>21.181000000000001</c:v>
                </c:pt>
                <c:pt idx="64">
                  <c:v>24.292999999999999</c:v>
                </c:pt>
                <c:pt idx="65">
                  <c:v>21.023</c:v>
                </c:pt>
                <c:pt idx="66">
                  <c:v>21.279</c:v>
                </c:pt>
                <c:pt idx="67">
                  <c:v>21.763999999999999</c:v>
                </c:pt>
                <c:pt idx="68">
                  <c:v>21.369</c:v>
                </c:pt>
                <c:pt idx="69">
                  <c:v>20.984000000000002</c:v>
                </c:pt>
                <c:pt idx="70">
                  <c:v>22.677</c:v>
                </c:pt>
                <c:pt idx="71">
                  <c:v>23.574000000000002</c:v>
                </c:pt>
                <c:pt idx="72">
                  <c:v>22.998000000000001</c:v>
                </c:pt>
                <c:pt idx="73">
                  <c:v>22.263000000000002</c:v>
                </c:pt>
                <c:pt idx="74">
                  <c:v>22.44</c:v>
                </c:pt>
                <c:pt idx="75">
                  <c:v>22.11</c:v>
                </c:pt>
                <c:pt idx="76">
                  <c:v>21.948</c:v>
                </c:pt>
                <c:pt idx="77">
                  <c:v>20.866</c:v>
                </c:pt>
                <c:pt idx="78">
                  <c:v>19.913</c:v>
                </c:pt>
                <c:pt idx="79">
                  <c:v>21.600999999999999</c:v>
                </c:pt>
                <c:pt idx="80">
                  <c:v>21.649000000000001</c:v>
                </c:pt>
                <c:pt idx="81">
                  <c:v>21.108000000000001</c:v>
                </c:pt>
                <c:pt idx="82">
                  <c:v>16.606000000000002</c:v>
                </c:pt>
                <c:pt idx="83">
                  <c:v>19.271999999999998</c:v>
                </c:pt>
                <c:pt idx="84">
                  <c:v>19.004999999999999</c:v>
                </c:pt>
                <c:pt idx="85">
                  <c:v>13.311999999999999</c:v>
                </c:pt>
                <c:pt idx="86">
                  <c:v>20.696999999999999</c:v>
                </c:pt>
                <c:pt idx="87">
                  <c:v>20.963000000000001</c:v>
                </c:pt>
                <c:pt idx="88">
                  <c:v>21.048999999999999</c:v>
                </c:pt>
                <c:pt idx="89">
                  <c:v>20.803000000000001</c:v>
                </c:pt>
                <c:pt idx="90">
                  <c:v>22.154</c:v>
                </c:pt>
                <c:pt idx="91">
                  <c:v>21.417999999999999</c:v>
                </c:pt>
                <c:pt idx="92">
                  <c:v>21.172000000000001</c:v>
                </c:pt>
                <c:pt idx="93">
                  <c:v>19.666</c:v>
                </c:pt>
                <c:pt idx="94">
                  <c:v>19.768000000000001</c:v>
                </c:pt>
                <c:pt idx="95">
                  <c:v>20.562999999999999</c:v>
                </c:pt>
                <c:pt idx="96">
                  <c:v>21.547999999999998</c:v>
                </c:pt>
                <c:pt idx="97">
                  <c:v>24.542000000000002</c:v>
                </c:pt>
                <c:pt idx="98">
                  <c:v>25.260999999999999</c:v>
                </c:pt>
                <c:pt idx="99">
                  <c:v>25.001000000000001</c:v>
                </c:pt>
                <c:pt idx="100">
                  <c:v>25.66</c:v>
                </c:pt>
                <c:pt idx="101">
                  <c:v>26.798999999999999</c:v>
                </c:pt>
                <c:pt idx="102">
                  <c:v>22.724</c:v>
                </c:pt>
                <c:pt idx="103">
                  <c:v>21.05</c:v>
                </c:pt>
                <c:pt idx="104">
                  <c:v>21.381</c:v>
                </c:pt>
                <c:pt idx="105">
                  <c:v>23.073</c:v>
                </c:pt>
                <c:pt idx="106">
                  <c:v>25.678999999999998</c:v>
                </c:pt>
                <c:pt idx="107">
                  <c:v>24.189</c:v>
                </c:pt>
                <c:pt idx="108">
                  <c:v>22.417999999999999</c:v>
                </c:pt>
                <c:pt idx="109">
                  <c:v>22.689</c:v>
                </c:pt>
                <c:pt idx="110">
                  <c:v>20.876000000000001</c:v>
                </c:pt>
                <c:pt idx="111">
                  <c:v>19.914999999999999</c:v>
                </c:pt>
                <c:pt idx="112">
                  <c:v>19.440000000000001</c:v>
                </c:pt>
                <c:pt idx="113">
                  <c:v>19.963000000000001</c:v>
                </c:pt>
                <c:pt idx="114">
                  <c:v>21.338999999999999</c:v>
                </c:pt>
                <c:pt idx="115">
                  <c:v>22.145</c:v>
                </c:pt>
                <c:pt idx="116">
                  <c:v>21.951000000000001</c:v>
                </c:pt>
                <c:pt idx="117">
                  <c:v>21.216000000000001</c:v>
                </c:pt>
                <c:pt idx="118">
                  <c:v>21.635000000000002</c:v>
                </c:pt>
                <c:pt idx="119">
                  <c:v>22.940999999999999</c:v>
                </c:pt>
                <c:pt idx="120">
                  <c:v>24.494</c:v>
                </c:pt>
                <c:pt idx="121">
                  <c:v>25.396000000000001</c:v>
                </c:pt>
                <c:pt idx="122">
                  <c:v>24.85</c:v>
                </c:pt>
                <c:pt idx="123">
                  <c:v>23.67</c:v>
                </c:pt>
                <c:pt idx="124">
                  <c:v>24.108000000000001</c:v>
                </c:pt>
                <c:pt idx="125">
                  <c:v>22.748000000000001</c:v>
                </c:pt>
                <c:pt idx="126">
                  <c:v>22.989000000000001</c:v>
                </c:pt>
                <c:pt idx="127">
                  <c:v>25.242999999999999</c:v>
                </c:pt>
                <c:pt idx="128">
                  <c:v>24.742000000000001</c:v>
                </c:pt>
                <c:pt idx="129">
                  <c:v>22.202999999999999</c:v>
                </c:pt>
                <c:pt idx="130">
                  <c:v>22.459</c:v>
                </c:pt>
                <c:pt idx="131">
                  <c:v>23.584</c:v>
                </c:pt>
                <c:pt idx="132">
                  <c:v>22.297000000000001</c:v>
                </c:pt>
                <c:pt idx="133">
                  <c:v>19.739999999999998</c:v>
                </c:pt>
                <c:pt idx="134">
                  <c:v>20.390999999999998</c:v>
                </c:pt>
                <c:pt idx="135">
                  <c:v>17.992999999999999</c:v>
                </c:pt>
                <c:pt idx="136">
                  <c:v>18.722000000000001</c:v>
                </c:pt>
                <c:pt idx="137">
                  <c:v>16.367000000000001</c:v>
                </c:pt>
                <c:pt idx="138">
                  <c:v>14.688000000000001</c:v>
                </c:pt>
                <c:pt idx="139">
                  <c:v>15.385999999999999</c:v>
                </c:pt>
                <c:pt idx="140">
                  <c:v>15.978999999999999</c:v>
                </c:pt>
                <c:pt idx="141">
                  <c:v>15.452999999999999</c:v>
                </c:pt>
                <c:pt idx="142">
                  <c:v>14.881</c:v>
                </c:pt>
                <c:pt idx="143">
                  <c:v>14.683999999999999</c:v>
                </c:pt>
                <c:pt idx="144">
                  <c:v>12.846</c:v>
                </c:pt>
                <c:pt idx="145">
                  <c:v>13.204000000000001</c:v>
                </c:pt>
                <c:pt idx="146">
                  <c:v>13.366</c:v>
                </c:pt>
                <c:pt idx="147">
                  <c:v>13.090999999999999</c:v>
                </c:pt>
                <c:pt idx="148">
                  <c:v>13.712999999999999</c:v>
                </c:pt>
                <c:pt idx="149">
                  <c:v>12.375</c:v>
                </c:pt>
                <c:pt idx="150">
                  <c:v>11.244</c:v>
                </c:pt>
                <c:pt idx="151">
                  <c:v>12.833</c:v>
                </c:pt>
                <c:pt idx="152">
                  <c:v>13.087999999999999</c:v>
                </c:pt>
                <c:pt idx="153">
                  <c:v>13.384</c:v>
                </c:pt>
                <c:pt idx="154">
                  <c:v>13.51</c:v>
                </c:pt>
                <c:pt idx="155">
                  <c:v>13.167999999999999</c:v>
                </c:pt>
                <c:pt idx="156">
                  <c:v>12.558999999999999</c:v>
                </c:pt>
                <c:pt idx="157">
                  <c:v>12.763</c:v>
                </c:pt>
                <c:pt idx="158">
                  <c:v>12.986000000000001</c:v>
                </c:pt>
                <c:pt idx="159">
                  <c:v>12.112</c:v>
                </c:pt>
                <c:pt idx="160">
                  <c:v>12.127000000000001</c:v>
                </c:pt>
                <c:pt idx="161">
                  <c:v>11.734</c:v>
                </c:pt>
                <c:pt idx="162">
                  <c:v>11.53</c:v>
                </c:pt>
                <c:pt idx="163">
                  <c:v>11.167</c:v>
                </c:pt>
                <c:pt idx="164">
                  <c:v>11.348000000000001</c:v>
                </c:pt>
                <c:pt idx="165">
                  <c:v>11.087999999999999</c:v>
                </c:pt>
                <c:pt idx="166">
                  <c:v>11.618</c:v>
                </c:pt>
                <c:pt idx="167">
                  <c:v>11.233000000000001</c:v>
                </c:pt>
                <c:pt idx="168">
                  <c:v>11.148</c:v>
                </c:pt>
                <c:pt idx="169">
                  <c:v>11.407</c:v>
                </c:pt>
                <c:pt idx="170">
                  <c:v>11.427</c:v>
                </c:pt>
                <c:pt idx="171">
                  <c:v>10.433999999999999</c:v>
                </c:pt>
                <c:pt idx="172">
                  <c:v>10.068</c:v>
                </c:pt>
                <c:pt idx="173">
                  <c:v>12.86</c:v>
                </c:pt>
                <c:pt idx="174">
                  <c:v>12.654</c:v>
                </c:pt>
                <c:pt idx="175">
                  <c:v>11.992000000000001</c:v>
                </c:pt>
                <c:pt idx="176">
                  <c:v>11.667999999999999</c:v>
                </c:pt>
                <c:pt idx="177">
                  <c:v>11.909000000000001</c:v>
                </c:pt>
                <c:pt idx="178">
                  <c:v>11.664</c:v>
                </c:pt>
                <c:pt idx="179">
                  <c:v>11.068</c:v>
                </c:pt>
                <c:pt idx="180">
                  <c:v>10.776</c:v>
                </c:pt>
                <c:pt idx="181">
                  <c:v>11.103999999999999</c:v>
                </c:pt>
                <c:pt idx="182">
                  <c:v>12.481999999999999</c:v>
                </c:pt>
                <c:pt idx="183">
                  <c:v>11.867000000000001</c:v>
                </c:pt>
                <c:pt idx="184">
                  <c:v>12.039</c:v>
                </c:pt>
                <c:pt idx="185">
                  <c:v>12.292</c:v>
                </c:pt>
                <c:pt idx="186">
                  <c:v>12.044</c:v>
                </c:pt>
                <c:pt idx="187">
                  <c:v>11.484999999999999</c:v>
                </c:pt>
                <c:pt idx="188">
                  <c:v>11.385</c:v>
                </c:pt>
                <c:pt idx="189">
                  <c:v>11.567</c:v>
                </c:pt>
                <c:pt idx="190">
                  <c:v>11.273999999999999</c:v>
                </c:pt>
                <c:pt idx="191">
                  <c:v>10.695</c:v>
                </c:pt>
                <c:pt idx="192">
                  <c:v>10.651</c:v>
                </c:pt>
                <c:pt idx="193">
                  <c:v>9.9339999999999993</c:v>
                </c:pt>
                <c:pt idx="194">
                  <c:v>10.143000000000001</c:v>
                </c:pt>
                <c:pt idx="195">
                  <c:v>10.385999999999999</c:v>
                </c:pt>
                <c:pt idx="196">
                  <c:v>10.871</c:v>
                </c:pt>
                <c:pt idx="197">
                  <c:v>10.715999999999999</c:v>
                </c:pt>
                <c:pt idx="198">
                  <c:v>11.161</c:v>
                </c:pt>
                <c:pt idx="199">
                  <c:v>10.843999999999999</c:v>
                </c:pt>
                <c:pt idx="200">
                  <c:v>10.621</c:v>
                </c:pt>
                <c:pt idx="201">
                  <c:v>10.227</c:v>
                </c:pt>
                <c:pt idx="202">
                  <c:v>9.52</c:v>
                </c:pt>
                <c:pt idx="203">
                  <c:v>11.23</c:v>
                </c:pt>
                <c:pt idx="204">
                  <c:v>10.717000000000001</c:v>
                </c:pt>
                <c:pt idx="205">
                  <c:v>10.756</c:v>
                </c:pt>
                <c:pt idx="206">
                  <c:v>10.476000000000001</c:v>
                </c:pt>
                <c:pt idx="207">
                  <c:v>10.323</c:v>
                </c:pt>
                <c:pt idx="208">
                  <c:v>11.413</c:v>
                </c:pt>
                <c:pt idx="209">
                  <c:v>11.316000000000001</c:v>
                </c:pt>
                <c:pt idx="210">
                  <c:v>10.542</c:v>
                </c:pt>
                <c:pt idx="211">
                  <c:v>10.736000000000001</c:v>
                </c:pt>
                <c:pt idx="212">
                  <c:v>10.186999999999999</c:v>
                </c:pt>
                <c:pt idx="213">
                  <c:v>9.7449999999999992</c:v>
                </c:pt>
                <c:pt idx="214">
                  <c:v>10.569000000000001</c:v>
                </c:pt>
                <c:pt idx="215">
                  <c:v>11.004</c:v>
                </c:pt>
                <c:pt idx="216">
                  <c:v>10.981999999999999</c:v>
                </c:pt>
                <c:pt idx="217">
                  <c:v>11.122</c:v>
                </c:pt>
                <c:pt idx="218">
                  <c:v>11.17</c:v>
                </c:pt>
                <c:pt idx="219">
                  <c:v>10.646000000000001</c:v>
                </c:pt>
                <c:pt idx="220">
                  <c:v>10.661</c:v>
                </c:pt>
                <c:pt idx="221">
                  <c:v>9.6379999999999999</c:v>
                </c:pt>
                <c:pt idx="222">
                  <c:v>10.081</c:v>
                </c:pt>
                <c:pt idx="223">
                  <c:v>10.736000000000001</c:v>
                </c:pt>
                <c:pt idx="224">
                  <c:v>10.874000000000001</c:v>
                </c:pt>
                <c:pt idx="225">
                  <c:v>10.817</c:v>
                </c:pt>
                <c:pt idx="226">
                  <c:v>10.824999999999999</c:v>
                </c:pt>
                <c:pt idx="227">
                  <c:v>10.544</c:v>
                </c:pt>
                <c:pt idx="228">
                  <c:v>10.679</c:v>
                </c:pt>
                <c:pt idx="229">
                  <c:v>10.864000000000001</c:v>
                </c:pt>
                <c:pt idx="230">
                  <c:v>11.266999999999999</c:v>
                </c:pt>
                <c:pt idx="231">
                  <c:v>11.583</c:v>
                </c:pt>
                <c:pt idx="232">
                  <c:v>10.569000000000001</c:v>
                </c:pt>
                <c:pt idx="233">
                  <c:v>9.9420000000000002</c:v>
                </c:pt>
                <c:pt idx="234">
                  <c:v>10.015000000000001</c:v>
                </c:pt>
                <c:pt idx="235">
                  <c:v>7.827</c:v>
                </c:pt>
                <c:pt idx="236">
                  <c:v>6.6219999999999999</c:v>
                </c:pt>
                <c:pt idx="237">
                  <c:v>7.62</c:v>
                </c:pt>
                <c:pt idx="238">
                  <c:v>10.414999999999999</c:v>
                </c:pt>
                <c:pt idx="239">
                  <c:v>9.8680000000000003</c:v>
                </c:pt>
                <c:pt idx="240">
                  <c:v>9.2850000000000001</c:v>
                </c:pt>
                <c:pt idx="241">
                  <c:v>8.7880000000000003</c:v>
                </c:pt>
                <c:pt idx="242">
                  <c:v>9.9920000000000009</c:v>
                </c:pt>
                <c:pt idx="243">
                  <c:v>9.9350000000000005</c:v>
                </c:pt>
                <c:pt idx="244">
                  <c:v>10.282999999999999</c:v>
                </c:pt>
                <c:pt idx="245">
                  <c:v>10.385</c:v>
                </c:pt>
                <c:pt idx="246">
                  <c:v>10.449</c:v>
                </c:pt>
                <c:pt idx="247">
                  <c:v>10.471</c:v>
                </c:pt>
                <c:pt idx="248">
                  <c:v>10.654</c:v>
                </c:pt>
                <c:pt idx="249">
                  <c:v>10.901999999999999</c:v>
                </c:pt>
                <c:pt idx="250">
                  <c:v>10.755000000000001</c:v>
                </c:pt>
                <c:pt idx="251">
                  <c:v>11.647</c:v>
                </c:pt>
                <c:pt idx="252">
                  <c:v>11.313000000000001</c:v>
                </c:pt>
                <c:pt idx="253">
                  <c:v>10.721</c:v>
                </c:pt>
                <c:pt idx="254">
                  <c:v>10.68</c:v>
                </c:pt>
                <c:pt idx="255">
                  <c:v>10.576000000000001</c:v>
                </c:pt>
                <c:pt idx="256">
                  <c:v>10.237</c:v>
                </c:pt>
                <c:pt idx="257">
                  <c:v>10.577999999999999</c:v>
                </c:pt>
                <c:pt idx="258">
                  <c:v>10.786</c:v>
                </c:pt>
                <c:pt idx="259">
                  <c:v>10.709</c:v>
                </c:pt>
                <c:pt idx="260">
                  <c:v>10.746</c:v>
                </c:pt>
                <c:pt idx="261">
                  <c:v>10.581</c:v>
                </c:pt>
                <c:pt idx="262">
                  <c:v>10.451000000000001</c:v>
                </c:pt>
                <c:pt idx="263">
                  <c:v>10.358000000000001</c:v>
                </c:pt>
                <c:pt idx="264">
                  <c:v>10.26</c:v>
                </c:pt>
                <c:pt idx="265">
                  <c:v>10.249000000000001</c:v>
                </c:pt>
                <c:pt idx="266">
                  <c:v>10.426</c:v>
                </c:pt>
                <c:pt idx="267">
                  <c:v>10.044</c:v>
                </c:pt>
                <c:pt idx="268">
                  <c:v>9.9369999999999994</c:v>
                </c:pt>
                <c:pt idx="269">
                  <c:v>9.8870000000000005</c:v>
                </c:pt>
                <c:pt idx="270">
                  <c:v>10.478999999999999</c:v>
                </c:pt>
                <c:pt idx="271">
                  <c:v>10.603</c:v>
                </c:pt>
                <c:pt idx="272">
                  <c:v>10.494999999999999</c:v>
                </c:pt>
                <c:pt idx="273">
                  <c:v>9.9359999999999999</c:v>
                </c:pt>
                <c:pt idx="274">
                  <c:v>10.771000000000001</c:v>
                </c:pt>
                <c:pt idx="275">
                  <c:v>10.694000000000001</c:v>
                </c:pt>
                <c:pt idx="276">
                  <c:v>10.67</c:v>
                </c:pt>
                <c:pt idx="277">
                  <c:v>10.372999999999999</c:v>
                </c:pt>
                <c:pt idx="278">
                  <c:v>10.898999999999999</c:v>
                </c:pt>
                <c:pt idx="279">
                  <c:v>10.686</c:v>
                </c:pt>
                <c:pt idx="280">
                  <c:v>10.141999999999999</c:v>
                </c:pt>
                <c:pt idx="281">
                  <c:v>10.023999999999999</c:v>
                </c:pt>
                <c:pt idx="282">
                  <c:v>9.1300000000000008</c:v>
                </c:pt>
                <c:pt idx="283">
                  <c:v>8.3559999999999999</c:v>
                </c:pt>
                <c:pt idx="284">
                  <c:v>8.6059999999999999</c:v>
                </c:pt>
                <c:pt idx="285">
                  <c:v>8.4030000000000005</c:v>
                </c:pt>
                <c:pt idx="286">
                  <c:v>8.5500000000000007</c:v>
                </c:pt>
                <c:pt idx="287">
                  <c:v>8.3539999999999992</c:v>
                </c:pt>
                <c:pt idx="288">
                  <c:v>9.0489999999999995</c:v>
                </c:pt>
                <c:pt idx="289">
                  <c:v>8.0350000000000001</c:v>
                </c:pt>
                <c:pt idx="290">
                  <c:v>7.4909999999999997</c:v>
                </c:pt>
                <c:pt idx="291">
                  <c:v>7.8390000000000004</c:v>
                </c:pt>
                <c:pt idx="292">
                  <c:v>8.3309999999999995</c:v>
                </c:pt>
                <c:pt idx="293">
                  <c:v>8.8000000000000007</c:v>
                </c:pt>
                <c:pt idx="294">
                  <c:v>8.9369999999999994</c:v>
                </c:pt>
                <c:pt idx="295">
                  <c:v>8.7189999999999994</c:v>
                </c:pt>
                <c:pt idx="296">
                  <c:v>8.6959999999999997</c:v>
                </c:pt>
                <c:pt idx="297">
                  <c:v>7.7569999999999997</c:v>
                </c:pt>
                <c:pt idx="298">
                  <c:v>8.0519999999999996</c:v>
                </c:pt>
                <c:pt idx="299">
                  <c:v>8.7940000000000005</c:v>
                </c:pt>
                <c:pt idx="300">
                  <c:v>8.9570000000000007</c:v>
                </c:pt>
                <c:pt idx="301">
                  <c:v>9.1280000000000001</c:v>
                </c:pt>
                <c:pt idx="302">
                  <c:v>9.5239999999999991</c:v>
                </c:pt>
                <c:pt idx="303">
                  <c:v>8.8480000000000008</c:v>
                </c:pt>
                <c:pt idx="304">
                  <c:v>8.2569999999999997</c:v>
                </c:pt>
                <c:pt idx="305">
                  <c:v>8.1549999999999994</c:v>
                </c:pt>
                <c:pt idx="306">
                  <c:v>8.0760000000000005</c:v>
                </c:pt>
                <c:pt idx="307">
                  <c:v>9.3710000000000004</c:v>
                </c:pt>
                <c:pt idx="308">
                  <c:v>9.52</c:v>
                </c:pt>
                <c:pt idx="309">
                  <c:v>9.5169999999999995</c:v>
                </c:pt>
                <c:pt idx="310">
                  <c:v>9.2349999999999994</c:v>
                </c:pt>
                <c:pt idx="311">
                  <c:v>9.2710000000000008</c:v>
                </c:pt>
                <c:pt idx="312">
                  <c:v>9.2289999999999992</c:v>
                </c:pt>
                <c:pt idx="313">
                  <c:v>9.5220000000000002</c:v>
                </c:pt>
                <c:pt idx="314">
                  <c:v>9.8800000000000008</c:v>
                </c:pt>
                <c:pt idx="315">
                  <c:v>9.4649999999999999</c:v>
                </c:pt>
                <c:pt idx="316">
                  <c:v>9.4440000000000008</c:v>
                </c:pt>
                <c:pt idx="317">
                  <c:v>9.3979999999999997</c:v>
                </c:pt>
                <c:pt idx="318">
                  <c:v>9.44</c:v>
                </c:pt>
                <c:pt idx="319">
                  <c:v>9.2799999999999994</c:v>
                </c:pt>
                <c:pt idx="320">
                  <c:v>9.0890000000000004</c:v>
                </c:pt>
                <c:pt idx="321">
                  <c:v>9.1229999999999993</c:v>
                </c:pt>
                <c:pt idx="322">
                  <c:v>9.2210000000000001</c:v>
                </c:pt>
                <c:pt idx="323">
                  <c:v>9.0050000000000008</c:v>
                </c:pt>
                <c:pt idx="324">
                  <c:v>8.2929999999999993</c:v>
                </c:pt>
                <c:pt idx="325">
                  <c:v>7.0940000000000003</c:v>
                </c:pt>
                <c:pt idx="326">
                  <c:v>6.6139999999999999</c:v>
                </c:pt>
                <c:pt idx="327">
                  <c:v>6.133</c:v>
                </c:pt>
                <c:pt idx="328">
                  <c:v>7.39</c:v>
                </c:pt>
                <c:pt idx="329">
                  <c:v>7.2069999999999999</c:v>
                </c:pt>
                <c:pt idx="330">
                  <c:v>6.907</c:v>
                </c:pt>
                <c:pt idx="331">
                  <c:v>7.2110000000000003</c:v>
                </c:pt>
                <c:pt idx="332">
                  <c:v>6.5279999999999996</c:v>
                </c:pt>
                <c:pt idx="333">
                  <c:v>6.3289999999999997</c:v>
                </c:pt>
                <c:pt idx="334">
                  <c:v>7.6550000000000002</c:v>
                </c:pt>
                <c:pt idx="335">
                  <c:v>8.2650000000000006</c:v>
                </c:pt>
                <c:pt idx="336">
                  <c:v>7.92</c:v>
                </c:pt>
                <c:pt idx="337">
                  <c:v>7.31</c:v>
                </c:pt>
                <c:pt idx="338">
                  <c:v>7.258</c:v>
                </c:pt>
                <c:pt idx="339">
                  <c:v>7.6180000000000003</c:v>
                </c:pt>
                <c:pt idx="340">
                  <c:v>7.8209999999999997</c:v>
                </c:pt>
                <c:pt idx="341">
                  <c:v>6.8609999999999998</c:v>
                </c:pt>
                <c:pt idx="342">
                  <c:v>5.681</c:v>
                </c:pt>
                <c:pt idx="343">
                  <c:v>6.2130000000000001</c:v>
                </c:pt>
                <c:pt idx="344">
                  <c:v>7.79</c:v>
                </c:pt>
                <c:pt idx="345">
                  <c:v>7.9130000000000003</c:v>
                </c:pt>
                <c:pt idx="346">
                  <c:v>7.1379999999999999</c:v>
                </c:pt>
                <c:pt idx="347">
                  <c:v>7.6029999999999998</c:v>
                </c:pt>
                <c:pt idx="348">
                  <c:v>6.8760000000000003</c:v>
                </c:pt>
                <c:pt idx="349">
                  <c:v>7.859</c:v>
                </c:pt>
                <c:pt idx="350">
                  <c:v>7.8369999999999997</c:v>
                </c:pt>
                <c:pt idx="351">
                  <c:v>8.6189999999999998</c:v>
                </c:pt>
                <c:pt idx="352">
                  <c:v>7.9580000000000002</c:v>
                </c:pt>
                <c:pt idx="353">
                  <c:v>7.069</c:v>
                </c:pt>
                <c:pt idx="354">
                  <c:v>6.6239999999999997</c:v>
                </c:pt>
                <c:pt idx="355">
                  <c:v>6.4020000000000001</c:v>
                </c:pt>
                <c:pt idx="356">
                  <c:v>6.1790000000000003</c:v>
                </c:pt>
                <c:pt idx="357">
                  <c:v>8.3109999999999999</c:v>
                </c:pt>
                <c:pt idx="358">
                  <c:v>9.0269999999999992</c:v>
                </c:pt>
                <c:pt idx="359">
                  <c:v>9.1890000000000001</c:v>
                </c:pt>
                <c:pt idx="360">
                  <c:v>8.923</c:v>
                </c:pt>
                <c:pt idx="361">
                  <c:v>8.8000000000000007</c:v>
                </c:pt>
                <c:pt idx="362">
                  <c:v>9.4710000000000001</c:v>
                </c:pt>
                <c:pt idx="363">
                  <c:v>9.92</c:v>
                </c:pt>
                <c:pt idx="364">
                  <c:v>8.4489999999999998</c:v>
                </c:pt>
                <c:pt idx="365">
                  <c:v>7.1580000000000004</c:v>
                </c:pt>
                <c:pt idx="366">
                  <c:v>6.8929999999999998</c:v>
                </c:pt>
                <c:pt idx="367">
                  <c:v>6.7960000000000003</c:v>
                </c:pt>
                <c:pt idx="368">
                  <c:v>7.1859999999999999</c:v>
                </c:pt>
                <c:pt idx="369">
                  <c:v>6.82</c:v>
                </c:pt>
                <c:pt idx="370">
                  <c:v>8.2959999999999994</c:v>
                </c:pt>
                <c:pt idx="371">
                  <c:v>8.01</c:v>
                </c:pt>
                <c:pt idx="372">
                  <c:v>8.41</c:v>
                </c:pt>
                <c:pt idx="373">
                  <c:v>8.4410000000000007</c:v>
                </c:pt>
                <c:pt idx="374">
                  <c:v>8.7899999999999991</c:v>
                </c:pt>
                <c:pt idx="375">
                  <c:v>8.9649999999999999</c:v>
                </c:pt>
                <c:pt idx="376">
                  <c:v>9.1389999999999993</c:v>
                </c:pt>
                <c:pt idx="377">
                  <c:v>9.6579999999999995</c:v>
                </c:pt>
                <c:pt idx="378">
                  <c:v>9.8610000000000007</c:v>
                </c:pt>
                <c:pt idx="379">
                  <c:v>10.343999999999999</c:v>
                </c:pt>
                <c:pt idx="380">
                  <c:v>10.25</c:v>
                </c:pt>
                <c:pt idx="381">
                  <c:v>10.548999999999999</c:v>
                </c:pt>
                <c:pt idx="382">
                  <c:v>11.175000000000001</c:v>
                </c:pt>
                <c:pt idx="383">
                  <c:v>10.971</c:v>
                </c:pt>
                <c:pt idx="384">
                  <c:v>11.775</c:v>
                </c:pt>
                <c:pt idx="385">
                  <c:v>10.904</c:v>
                </c:pt>
                <c:pt idx="386">
                  <c:v>11.423</c:v>
                </c:pt>
                <c:pt idx="387">
                  <c:v>10.041</c:v>
                </c:pt>
                <c:pt idx="388">
                  <c:v>10.571999999999999</c:v>
                </c:pt>
                <c:pt idx="389">
                  <c:v>10.401999999999999</c:v>
                </c:pt>
                <c:pt idx="390">
                  <c:v>9.6359999999999992</c:v>
                </c:pt>
                <c:pt idx="391">
                  <c:v>9.2789999999999999</c:v>
                </c:pt>
                <c:pt idx="392">
                  <c:v>8.968</c:v>
                </c:pt>
                <c:pt idx="393">
                  <c:v>10.33</c:v>
                </c:pt>
                <c:pt idx="394">
                  <c:v>9.0169999999999995</c:v>
                </c:pt>
                <c:pt idx="395">
                  <c:v>9.4290000000000003</c:v>
                </c:pt>
                <c:pt idx="396">
                  <c:v>7.1550000000000002</c:v>
                </c:pt>
                <c:pt idx="397">
                  <c:v>9.5449999999999999</c:v>
                </c:pt>
                <c:pt idx="398">
                  <c:v>9.4710000000000001</c:v>
                </c:pt>
                <c:pt idx="399">
                  <c:v>10.442</c:v>
                </c:pt>
                <c:pt idx="400">
                  <c:v>10.548</c:v>
                </c:pt>
                <c:pt idx="401">
                  <c:v>10.08</c:v>
                </c:pt>
                <c:pt idx="402">
                  <c:v>10.458</c:v>
                </c:pt>
                <c:pt idx="403">
                  <c:v>10.819000000000001</c:v>
                </c:pt>
                <c:pt idx="404">
                  <c:v>11.131</c:v>
                </c:pt>
                <c:pt idx="405">
                  <c:v>10.907999999999999</c:v>
                </c:pt>
                <c:pt idx="406">
                  <c:v>10.657999999999999</c:v>
                </c:pt>
                <c:pt idx="407">
                  <c:v>10.081</c:v>
                </c:pt>
                <c:pt idx="408">
                  <c:v>9.2140000000000004</c:v>
                </c:pt>
                <c:pt idx="409">
                  <c:v>10.138999999999999</c:v>
                </c:pt>
                <c:pt idx="410">
                  <c:v>10.178000000000001</c:v>
                </c:pt>
                <c:pt idx="411">
                  <c:v>9.7330000000000005</c:v>
                </c:pt>
                <c:pt idx="412">
                  <c:v>10.237</c:v>
                </c:pt>
                <c:pt idx="413">
                  <c:v>10.36</c:v>
                </c:pt>
                <c:pt idx="414">
                  <c:v>9.9169999999999998</c:v>
                </c:pt>
                <c:pt idx="415">
                  <c:v>9.9339999999999993</c:v>
                </c:pt>
                <c:pt idx="416">
                  <c:v>9.577</c:v>
                </c:pt>
                <c:pt idx="417">
                  <c:v>9.5879999999999992</c:v>
                </c:pt>
                <c:pt idx="418">
                  <c:v>10.247999999999999</c:v>
                </c:pt>
                <c:pt idx="419">
                  <c:v>9.6440000000000001</c:v>
                </c:pt>
                <c:pt idx="420">
                  <c:v>10.17</c:v>
                </c:pt>
                <c:pt idx="421">
                  <c:v>10.314</c:v>
                </c:pt>
                <c:pt idx="422">
                  <c:v>10.762</c:v>
                </c:pt>
                <c:pt idx="423">
                  <c:v>10.44</c:v>
                </c:pt>
                <c:pt idx="424">
                  <c:v>10.112</c:v>
                </c:pt>
                <c:pt idx="425">
                  <c:v>10.146000000000001</c:v>
                </c:pt>
                <c:pt idx="426">
                  <c:v>9.9649999999999999</c:v>
                </c:pt>
                <c:pt idx="427">
                  <c:v>9.0090000000000003</c:v>
                </c:pt>
                <c:pt idx="428">
                  <c:v>9.6790000000000003</c:v>
                </c:pt>
                <c:pt idx="429">
                  <c:v>9.8689999999999998</c:v>
                </c:pt>
                <c:pt idx="430">
                  <c:v>10.103999999999999</c:v>
                </c:pt>
                <c:pt idx="431">
                  <c:v>9.7780000000000005</c:v>
                </c:pt>
                <c:pt idx="432">
                  <c:v>11.157</c:v>
                </c:pt>
                <c:pt idx="433">
                  <c:v>11.265000000000001</c:v>
                </c:pt>
                <c:pt idx="434">
                  <c:v>11.875999999999999</c:v>
                </c:pt>
                <c:pt idx="435">
                  <c:v>11.847</c:v>
                </c:pt>
                <c:pt idx="436">
                  <c:v>11.78</c:v>
                </c:pt>
                <c:pt idx="437">
                  <c:v>11.423</c:v>
                </c:pt>
                <c:pt idx="438">
                  <c:v>11.766</c:v>
                </c:pt>
                <c:pt idx="439">
                  <c:v>11.33</c:v>
                </c:pt>
                <c:pt idx="440">
                  <c:v>11.683999999999999</c:v>
                </c:pt>
                <c:pt idx="441">
                  <c:v>12.121</c:v>
                </c:pt>
                <c:pt idx="442">
                  <c:v>12.236000000000001</c:v>
                </c:pt>
                <c:pt idx="443">
                  <c:v>12.795999999999999</c:v>
                </c:pt>
                <c:pt idx="444">
                  <c:v>13.476000000000001</c:v>
                </c:pt>
                <c:pt idx="445">
                  <c:v>13.282</c:v>
                </c:pt>
                <c:pt idx="446">
                  <c:v>13.502000000000001</c:v>
                </c:pt>
                <c:pt idx="447">
                  <c:v>12.852</c:v>
                </c:pt>
                <c:pt idx="448">
                  <c:v>12.465999999999999</c:v>
                </c:pt>
                <c:pt idx="449">
                  <c:v>12.37</c:v>
                </c:pt>
                <c:pt idx="450">
                  <c:v>11.878</c:v>
                </c:pt>
                <c:pt idx="451">
                  <c:v>11.502000000000001</c:v>
                </c:pt>
                <c:pt idx="452">
                  <c:v>11.657</c:v>
                </c:pt>
                <c:pt idx="453">
                  <c:v>12.182</c:v>
                </c:pt>
                <c:pt idx="454">
                  <c:v>12.759</c:v>
                </c:pt>
                <c:pt idx="455">
                  <c:v>12.678000000000001</c:v>
                </c:pt>
                <c:pt idx="456">
                  <c:v>13.145</c:v>
                </c:pt>
                <c:pt idx="457">
                  <c:v>13.597</c:v>
                </c:pt>
                <c:pt idx="458">
                  <c:v>13.624000000000001</c:v>
                </c:pt>
                <c:pt idx="459">
                  <c:v>15.824999999999999</c:v>
                </c:pt>
                <c:pt idx="460">
                  <c:v>18.21</c:v>
                </c:pt>
                <c:pt idx="461">
                  <c:v>17.257000000000001</c:v>
                </c:pt>
                <c:pt idx="462">
                  <c:v>15.778</c:v>
                </c:pt>
                <c:pt idx="463">
                  <c:v>17.039000000000001</c:v>
                </c:pt>
                <c:pt idx="464">
                  <c:v>14.363</c:v>
                </c:pt>
                <c:pt idx="465">
                  <c:v>24.609000000000002</c:v>
                </c:pt>
                <c:pt idx="466">
                  <c:v>22.035</c:v>
                </c:pt>
                <c:pt idx="467">
                  <c:v>18.669</c:v>
                </c:pt>
                <c:pt idx="468">
                  <c:v>13.76</c:v>
                </c:pt>
                <c:pt idx="469">
                  <c:v>14.042999999999999</c:v>
                </c:pt>
                <c:pt idx="470">
                  <c:v>13.414999999999999</c:v>
                </c:pt>
                <c:pt idx="471">
                  <c:v>12.606999999999999</c:v>
                </c:pt>
                <c:pt idx="472">
                  <c:v>13.099</c:v>
                </c:pt>
                <c:pt idx="473">
                  <c:v>12.525</c:v>
                </c:pt>
                <c:pt idx="474">
                  <c:v>12.896000000000001</c:v>
                </c:pt>
                <c:pt idx="475">
                  <c:v>13.585000000000001</c:v>
                </c:pt>
                <c:pt idx="476">
                  <c:v>13.989000000000001</c:v>
                </c:pt>
                <c:pt idx="477">
                  <c:v>13.311999999999999</c:v>
                </c:pt>
                <c:pt idx="478">
                  <c:v>13.609</c:v>
                </c:pt>
                <c:pt idx="479">
                  <c:v>13.8</c:v>
                </c:pt>
                <c:pt idx="480">
                  <c:v>13.909000000000001</c:v>
                </c:pt>
                <c:pt idx="481">
                  <c:v>14.579000000000001</c:v>
                </c:pt>
                <c:pt idx="482">
                  <c:v>15.398</c:v>
                </c:pt>
                <c:pt idx="483">
                  <c:v>16.273</c:v>
                </c:pt>
                <c:pt idx="484">
                  <c:v>15.654999999999999</c:v>
                </c:pt>
                <c:pt idx="485">
                  <c:v>15.311999999999999</c:v>
                </c:pt>
                <c:pt idx="486">
                  <c:v>15.895</c:v>
                </c:pt>
                <c:pt idx="487">
                  <c:v>16.475999999999999</c:v>
                </c:pt>
                <c:pt idx="488">
                  <c:v>14.807</c:v>
                </c:pt>
                <c:pt idx="489">
                  <c:v>14.425000000000001</c:v>
                </c:pt>
                <c:pt idx="490">
                  <c:v>13.986000000000001</c:v>
                </c:pt>
                <c:pt idx="491">
                  <c:v>14.159000000000001</c:v>
                </c:pt>
                <c:pt idx="492">
                  <c:v>14.128</c:v>
                </c:pt>
                <c:pt idx="493">
                  <c:v>14.441000000000001</c:v>
                </c:pt>
                <c:pt idx="494">
                  <c:v>14.536</c:v>
                </c:pt>
                <c:pt idx="495">
                  <c:v>14.907</c:v>
                </c:pt>
                <c:pt idx="496">
                  <c:v>14.679</c:v>
                </c:pt>
                <c:pt idx="497">
                  <c:v>14.436</c:v>
                </c:pt>
                <c:pt idx="498">
                  <c:v>13.981</c:v>
                </c:pt>
                <c:pt idx="499">
                  <c:v>14.058999999999999</c:v>
                </c:pt>
                <c:pt idx="500">
                  <c:v>14.558999999999999</c:v>
                </c:pt>
                <c:pt idx="501">
                  <c:v>14.079000000000001</c:v>
                </c:pt>
                <c:pt idx="502">
                  <c:v>14.016</c:v>
                </c:pt>
                <c:pt idx="503">
                  <c:v>14.597</c:v>
                </c:pt>
                <c:pt idx="504">
                  <c:v>14.593</c:v>
                </c:pt>
                <c:pt idx="505">
                  <c:v>13.981</c:v>
                </c:pt>
                <c:pt idx="506">
                  <c:v>13.81</c:v>
                </c:pt>
                <c:pt idx="507">
                  <c:v>13.180999999999999</c:v>
                </c:pt>
                <c:pt idx="508">
                  <c:v>13.151</c:v>
                </c:pt>
                <c:pt idx="509">
                  <c:v>13.188000000000001</c:v>
                </c:pt>
                <c:pt idx="510">
                  <c:v>12.794</c:v>
                </c:pt>
                <c:pt idx="511">
                  <c:v>12.666</c:v>
                </c:pt>
                <c:pt idx="512">
                  <c:v>12.664999999999999</c:v>
                </c:pt>
                <c:pt idx="513">
                  <c:v>12.602</c:v>
                </c:pt>
                <c:pt idx="514">
                  <c:v>12.122999999999999</c:v>
                </c:pt>
                <c:pt idx="515">
                  <c:v>12.397</c:v>
                </c:pt>
                <c:pt idx="516">
                  <c:v>12.272</c:v>
                </c:pt>
                <c:pt idx="517">
                  <c:v>12.273</c:v>
                </c:pt>
                <c:pt idx="518">
                  <c:v>12.458</c:v>
                </c:pt>
                <c:pt idx="519">
                  <c:v>11.867000000000001</c:v>
                </c:pt>
                <c:pt idx="520">
                  <c:v>12.042999999999999</c:v>
                </c:pt>
                <c:pt idx="521">
                  <c:v>12.144</c:v>
                </c:pt>
                <c:pt idx="522">
                  <c:v>12.637</c:v>
                </c:pt>
                <c:pt idx="523">
                  <c:v>12.555999999999999</c:v>
                </c:pt>
                <c:pt idx="524">
                  <c:v>12.414999999999999</c:v>
                </c:pt>
                <c:pt idx="525">
                  <c:v>14.423999999999999</c:v>
                </c:pt>
                <c:pt idx="526">
                  <c:v>14.118</c:v>
                </c:pt>
                <c:pt idx="527">
                  <c:v>12.465</c:v>
                </c:pt>
                <c:pt idx="528">
                  <c:v>12.753</c:v>
                </c:pt>
                <c:pt idx="529">
                  <c:v>12.84</c:v>
                </c:pt>
                <c:pt idx="530">
                  <c:v>13.507999999999999</c:v>
                </c:pt>
                <c:pt idx="531">
                  <c:v>12.448</c:v>
                </c:pt>
                <c:pt idx="532">
                  <c:v>11.772</c:v>
                </c:pt>
                <c:pt idx="533">
                  <c:v>11.446</c:v>
                </c:pt>
                <c:pt idx="534">
                  <c:v>10.52</c:v>
                </c:pt>
                <c:pt idx="535">
                  <c:v>11.069000000000001</c:v>
                </c:pt>
                <c:pt idx="536">
                  <c:v>10.708</c:v>
                </c:pt>
                <c:pt idx="537">
                  <c:v>11.331</c:v>
                </c:pt>
                <c:pt idx="538">
                  <c:v>11.914</c:v>
                </c:pt>
                <c:pt idx="539">
                  <c:v>11.326000000000001</c:v>
                </c:pt>
                <c:pt idx="540">
                  <c:v>11.353</c:v>
                </c:pt>
                <c:pt idx="541">
                  <c:v>11.760999999999999</c:v>
                </c:pt>
                <c:pt idx="542">
                  <c:v>11.419</c:v>
                </c:pt>
                <c:pt idx="543">
                  <c:v>11.468999999999999</c:v>
                </c:pt>
                <c:pt idx="544">
                  <c:v>11.237</c:v>
                </c:pt>
                <c:pt idx="545">
                  <c:v>12.494</c:v>
                </c:pt>
                <c:pt idx="546">
                  <c:v>12.315</c:v>
                </c:pt>
                <c:pt idx="547">
                  <c:v>12.8</c:v>
                </c:pt>
                <c:pt idx="548">
                  <c:v>12.75</c:v>
                </c:pt>
                <c:pt idx="549">
                  <c:v>12.75</c:v>
                </c:pt>
                <c:pt idx="550">
                  <c:v>12.75</c:v>
                </c:pt>
                <c:pt idx="551">
                  <c:v>12.75</c:v>
                </c:pt>
                <c:pt idx="552">
                  <c:v>13</c:v>
                </c:pt>
                <c:pt idx="553">
                  <c:v>12.6</c:v>
                </c:pt>
                <c:pt idx="554">
                  <c:v>13.08</c:v>
                </c:pt>
                <c:pt idx="555">
                  <c:v>12.83</c:v>
                </c:pt>
                <c:pt idx="556">
                  <c:v>13.2</c:v>
                </c:pt>
                <c:pt idx="557">
                  <c:v>13.2</c:v>
                </c:pt>
                <c:pt idx="558">
                  <c:v>13.5</c:v>
                </c:pt>
                <c:pt idx="559">
                  <c:v>13.87</c:v>
                </c:pt>
                <c:pt idx="560">
                  <c:v>13.52</c:v>
                </c:pt>
                <c:pt idx="561">
                  <c:v>13.9</c:v>
                </c:pt>
                <c:pt idx="562">
                  <c:v>13.9</c:v>
                </c:pt>
                <c:pt idx="563">
                  <c:v>13.4</c:v>
                </c:pt>
                <c:pt idx="564">
                  <c:v>13.4</c:v>
                </c:pt>
                <c:pt idx="565">
                  <c:v>13.4</c:v>
                </c:pt>
                <c:pt idx="566">
                  <c:v>13.05</c:v>
                </c:pt>
                <c:pt idx="567">
                  <c:v>13.48</c:v>
                </c:pt>
                <c:pt idx="568">
                  <c:v>13.5</c:v>
                </c:pt>
                <c:pt idx="569">
                  <c:v>13.05</c:v>
                </c:pt>
                <c:pt idx="570">
                  <c:v>13.2</c:v>
                </c:pt>
                <c:pt idx="571">
                  <c:v>13.2</c:v>
                </c:pt>
                <c:pt idx="572">
                  <c:v>13.2</c:v>
                </c:pt>
                <c:pt idx="573">
                  <c:v>13.58</c:v>
                </c:pt>
                <c:pt idx="574">
                  <c:v>14.6</c:v>
                </c:pt>
                <c:pt idx="575">
                  <c:v>14.65</c:v>
                </c:pt>
                <c:pt idx="576">
                  <c:v>14.55</c:v>
                </c:pt>
                <c:pt idx="577">
                  <c:v>14.97</c:v>
                </c:pt>
                <c:pt idx="578">
                  <c:v>14.97</c:v>
                </c:pt>
                <c:pt idx="579">
                  <c:v>15.02</c:v>
                </c:pt>
                <c:pt idx="580">
                  <c:v>16</c:v>
                </c:pt>
                <c:pt idx="581">
                  <c:v>16.78</c:v>
                </c:pt>
                <c:pt idx="582">
                  <c:v>16.45</c:v>
                </c:pt>
                <c:pt idx="583">
                  <c:v>17.149999999999999</c:v>
                </c:pt>
                <c:pt idx="584">
                  <c:v>17.5</c:v>
                </c:pt>
                <c:pt idx="585">
                  <c:v>17.5</c:v>
                </c:pt>
                <c:pt idx="586">
                  <c:v>17.7</c:v>
                </c:pt>
                <c:pt idx="587">
                  <c:v>17.920000000000002</c:v>
                </c:pt>
                <c:pt idx="588">
                  <c:v>17.329999999999998</c:v>
                </c:pt>
                <c:pt idx="589">
                  <c:v>16.95</c:v>
                </c:pt>
                <c:pt idx="590">
                  <c:v>17.05</c:v>
                </c:pt>
                <c:pt idx="591">
                  <c:v>16.649999999999999</c:v>
                </c:pt>
                <c:pt idx="592">
                  <c:v>16.649999999999999</c:v>
                </c:pt>
                <c:pt idx="593">
                  <c:v>16.68</c:v>
                </c:pt>
                <c:pt idx="594">
                  <c:v>16.350000000000001</c:v>
                </c:pt>
                <c:pt idx="595">
                  <c:v>17.2</c:v>
                </c:pt>
                <c:pt idx="596">
                  <c:v>16.96</c:v>
                </c:pt>
                <c:pt idx="597">
                  <c:v>16.5</c:v>
                </c:pt>
                <c:pt idx="598">
                  <c:v>16.7</c:v>
                </c:pt>
                <c:pt idx="599">
                  <c:v>16.7</c:v>
                </c:pt>
                <c:pt idx="600">
                  <c:v>16.7</c:v>
                </c:pt>
                <c:pt idx="601">
                  <c:v>16.75</c:v>
                </c:pt>
                <c:pt idx="602">
                  <c:v>17.45</c:v>
                </c:pt>
                <c:pt idx="603">
                  <c:v>17.600000000000001</c:v>
                </c:pt>
                <c:pt idx="604">
                  <c:v>17.05</c:v>
                </c:pt>
                <c:pt idx="605">
                  <c:v>16.82</c:v>
                </c:pt>
                <c:pt idx="606">
                  <c:v>16.82</c:v>
                </c:pt>
                <c:pt idx="607">
                  <c:v>16.829999999999998</c:v>
                </c:pt>
                <c:pt idx="608">
                  <c:v>17.25</c:v>
                </c:pt>
                <c:pt idx="609">
                  <c:v>18.350000000000001</c:v>
                </c:pt>
                <c:pt idx="610">
                  <c:v>17.3</c:v>
                </c:pt>
                <c:pt idx="611">
                  <c:v>17.43</c:v>
                </c:pt>
                <c:pt idx="612">
                  <c:v>17.350000000000001</c:v>
                </c:pt>
                <c:pt idx="613">
                  <c:v>17.350000000000001</c:v>
                </c:pt>
                <c:pt idx="614">
                  <c:v>17.7</c:v>
                </c:pt>
                <c:pt idx="615">
                  <c:v>18.850000000000001</c:v>
                </c:pt>
                <c:pt idx="616">
                  <c:v>20.149999999999999</c:v>
                </c:pt>
                <c:pt idx="617">
                  <c:v>19.899999999999999</c:v>
                </c:pt>
                <c:pt idx="618">
                  <c:v>19.43</c:v>
                </c:pt>
                <c:pt idx="619">
                  <c:v>19.350000000000001</c:v>
                </c:pt>
                <c:pt idx="620">
                  <c:v>19.350000000000001</c:v>
                </c:pt>
                <c:pt idx="621">
                  <c:v>19.350000000000001</c:v>
                </c:pt>
                <c:pt idx="622">
                  <c:v>20.45</c:v>
                </c:pt>
                <c:pt idx="623">
                  <c:v>21.2</c:v>
                </c:pt>
                <c:pt idx="624">
                  <c:v>20.350000000000001</c:v>
                </c:pt>
                <c:pt idx="625">
                  <c:v>21.02</c:v>
                </c:pt>
                <c:pt idx="626">
                  <c:v>20.78</c:v>
                </c:pt>
                <c:pt idx="627">
                  <c:v>20.78</c:v>
                </c:pt>
                <c:pt idx="628">
                  <c:v>20.78</c:v>
                </c:pt>
                <c:pt idx="629">
                  <c:v>20.85</c:v>
                </c:pt>
                <c:pt idx="630">
                  <c:v>20.37</c:v>
                </c:pt>
                <c:pt idx="631">
                  <c:v>19.73</c:v>
                </c:pt>
                <c:pt idx="632">
                  <c:v>19.27</c:v>
                </c:pt>
                <c:pt idx="633">
                  <c:v>18.63</c:v>
                </c:pt>
                <c:pt idx="634">
                  <c:v>18.63</c:v>
                </c:pt>
                <c:pt idx="635">
                  <c:v>19.05</c:v>
                </c:pt>
                <c:pt idx="636">
                  <c:v>19.13</c:v>
                </c:pt>
                <c:pt idx="637">
                  <c:v>19.93</c:v>
                </c:pt>
                <c:pt idx="638">
                  <c:v>20.43</c:v>
                </c:pt>
                <c:pt idx="639">
                  <c:v>20.83</c:v>
                </c:pt>
                <c:pt idx="640">
                  <c:v>20.55</c:v>
                </c:pt>
                <c:pt idx="641">
                  <c:v>20.55</c:v>
                </c:pt>
                <c:pt idx="642">
                  <c:v>20.9</c:v>
                </c:pt>
                <c:pt idx="643">
                  <c:v>21.3</c:v>
                </c:pt>
                <c:pt idx="644">
                  <c:v>21.7</c:v>
                </c:pt>
                <c:pt idx="645">
                  <c:v>20.9</c:v>
                </c:pt>
                <c:pt idx="646">
                  <c:v>21</c:v>
                </c:pt>
                <c:pt idx="647">
                  <c:v>21.5</c:v>
                </c:pt>
                <c:pt idx="648">
                  <c:v>21.5</c:v>
                </c:pt>
                <c:pt idx="649">
                  <c:v>21.3</c:v>
                </c:pt>
                <c:pt idx="650">
                  <c:v>21.43</c:v>
                </c:pt>
                <c:pt idx="651">
                  <c:v>20.9</c:v>
                </c:pt>
                <c:pt idx="652">
                  <c:v>20.399999999999999</c:v>
                </c:pt>
                <c:pt idx="653">
                  <c:v>20.07</c:v>
                </c:pt>
                <c:pt idx="654">
                  <c:v>19.68</c:v>
                </c:pt>
                <c:pt idx="655">
                  <c:v>19.68</c:v>
                </c:pt>
                <c:pt idx="656">
                  <c:v>19.43</c:v>
                </c:pt>
                <c:pt idx="657">
                  <c:v>19.28</c:v>
                </c:pt>
                <c:pt idx="658">
                  <c:v>18.850000000000001</c:v>
                </c:pt>
                <c:pt idx="659">
                  <c:v>17.18</c:v>
                </c:pt>
                <c:pt idx="660">
                  <c:v>17.649999999999999</c:v>
                </c:pt>
                <c:pt idx="661">
                  <c:v>18.100000000000001</c:v>
                </c:pt>
                <c:pt idx="662">
                  <c:v>18.100000000000001</c:v>
                </c:pt>
                <c:pt idx="663">
                  <c:v>18.149999999999999</c:v>
                </c:pt>
                <c:pt idx="664">
                  <c:v>17.75</c:v>
                </c:pt>
                <c:pt idx="665">
                  <c:v>17</c:v>
                </c:pt>
                <c:pt idx="666">
                  <c:v>17.43</c:v>
                </c:pt>
                <c:pt idx="667">
                  <c:v>17.899999999999999</c:v>
                </c:pt>
                <c:pt idx="668">
                  <c:v>18.3</c:v>
                </c:pt>
                <c:pt idx="669">
                  <c:v>18.3</c:v>
                </c:pt>
                <c:pt idx="670">
                  <c:v>18.350000000000001</c:v>
                </c:pt>
                <c:pt idx="671">
                  <c:v>18.8</c:v>
                </c:pt>
                <c:pt idx="672">
                  <c:v>18.7</c:v>
                </c:pt>
                <c:pt idx="673">
                  <c:v>18.850000000000001</c:v>
                </c:pt>
                <c:pt idx="674">
                  <c:v>19.100000000000001</c:v>
                </c:pt>
                <c:pt idx="675">
                  <c:v>18.23</c:v>
                </c:pt>
                <c:pt idx="676">
                  <c:v>18.23</c:v>
                </c:pt>
                <c:pt idx="677">
                  <c:v>18.48</c:v>
                </c:pt>
                <c:pt idx="678">
                  <c:v>18.850000000000001</c:v>
                </c:pt>
                <c:pt idx="679">
                  <c:v>18.649999999999999</c:v>
                </c:pt>
                <c:pt idx="680">
                  <c:v>19</c:v>
                </c:pt>
                <c:pt idx="681">
                  <c:v>18.53</c:v>
                </c:pt>
                <c:pt idx="682">
                  <c:v>18.850000000000001</c:v>
                </c:pt>
                <c:pt idx="683">
                  <c:v>18.850000000000001</c:v>
                </c:pt>
                <c:pt idx="684">
                  <c:v>18.45</c:v>
                </c:pt>
                <c:pt idx="685">
                  <c:v>18.48</c:v>
                </c:pt>
                <c:pt idx="686">
                  <c:v>18.899999999999999</c:v>
                </c:pt>
                <c:pt idx="687">
                  <c:v>18.28</c:v>
                </c:pt>
                <c:pt idx="688">
                  <c:v>18.43</c:v>
                </c:pt>
                <c:pt idx="689">
                  <c:v>18.68</c:v>
                </c:pt>
                <c:pt idx="690">
                  <c:v>18.68</c:v>
                </c:pt>
                <c:pt idx="691">
                  <c:v>18.73</c:v>
                </c:pt>
                <c:pt idx="692">
                  <c:v>18.73</c:v>
                </c:pt>
                <c:pt idx="693">
                  <c:v>18.100000000000001</c:v>
                </c:pt>
                <c:pt idx="694">
                  <c:v>17.98</c:v>
                </c:pt>
                <c:pt idx="695">
                  <c:v>18.2</c:v>
                </c:pt>
                <c:pt idx="696">
                  <c:v>18.5</c:v>
                </c:pt>
                <c:pt idx="697">
                  <c:v>18.5</c:v>
                </c:pt>
                <c:pt idx="698">
                  <c:v>18.3</c:v>
                </c:pt>
                <c:pt idx="699">
                  <c:v>18.8</c:v>
                </c:pt>
                <c:pt idx="700">
                  <c:v>19.23</c:v>
                </c:pt>
                <c:pt idx="701">
                  <c:v>18.68</c:v>
                </c:pt>
                <c:pt idx="702">
                  <c:v>18.73</c:v>
                </c:pt>
                <c:pt idx="703">
                  <c:v>18.55</c:v>
                </c:pt>
                <c:pt idx="704">
                  <c:v>18.55</c:v>
                </c:pt>
                <c:pt idx="705">
                  <c:v>19.27</c:v>
                </c:pt>
                <c:pt idx="706">
                  <c:v>19.3</c:v>
                </c:pt>
                <c:pt idx="707">
                  <c:v>18.57</c:v>
                </c:pt>
                <c:pt idx="708">
                  <c:v>19</c:v>
                </c:pt>
                <c:pt idx="709">
                  <c:v>19.100000000000001</c:v>
                </c:pt>
                <c:pt idx="710">
                  <c:v>18.600000000000001</c:v>
                </c:pt>
                <c:pt idx="711">
                  <c:v>18.600000000000001</c:v>
                </c:pt>
                <c:pt idx="712">
                  <c:v>18.78</c:v>
                </c:pt>
                <c:pt idx="713">
                  <c:v>19.399999999999999</c:v>
                </c:pt>
                <c:pt idx="714">
                  <c:v>19.149999999999999</c:v>
                </c:pt>
                <c:pt idx="715">
                  <c:v>18.95</c:v>
                </c:pt>
                <c:pt idx="716">
                  <c:v>19.079999999999998</c:v>
                </c:pt>
                <c:pt idx="717">
                  <c:v>18.78</c:v>
                </c:pt>
                <c:pt idx="718">
                  <c:v>18.78</c:v>
                </c:pt>
                <c:pt idx="719">
                  <c:v>18.93</c:v>
                </c:pt>
                <c:pt idx="720">
                  <c:v>18.95</c:v>
                </c:pt>
                <c:pt idx="721">
                  <c:v>19</c:v>
                </c:pt>
                <c:pt idx="722">
                  <c:v>18.600000000000001</c:v>
                </c:pt>
                <c:pt idx="723">
                  <c:v>18.63</c:v>
                </c:pt>
                <c:pt idx="724">
                  <c:v>19.079999999999998</c:v>
                </c:pt>
                <c:pt idx="725">
                  <c:v>19.079999999999998</c:v>
                </c:pt>
                <c:pt idx="726">
                  <c:v>19.350000000000001</c:v>
                </c:pt>
                <c:pt idx="727">
                  <c:v>19.350000000000001</c:v>
                </c:pt>
                <c:pt idx="728">
                  <c:v>19.829999999999998</c:v>
                </c:pt>
                <c:pt idx="729">
                  <c:v>19.78</c:v>
                </c:pt>
                <c:pt idx="730">
                  <c:v>19.12</c:v>
                </c:pt>
                <c:pt idx="731">
                  <c:v>18.829999999999998</c:v>
                </c:pt>
                <c:pt idx="732">
                  <c:v>18.829999999999998</c:v>
                </c:pt>
                <c:pt idx="733">
                  <c:v>18.95</c:v>
                </c:pt>
                <c:pt idx="734">
                  <c:v>18.13</c:v>
                </c:pt>
                <c:pt idx="735">
                  <c:v>18.7</c:v>
                </c:pt>
                <c:pt idx="736">
                  <c:v>17.75</c:v>
                </c:pt>
                <c:pt idx="737">
                  <c:v>17.2</c:v>
                </c:pt>
                <c:pt idx="738">
                  <c:v>16.75</c:v>
                </c:pt>
                <c:pt idx="739">
                  <c:v>16.75</c:v>
                </c:pt>
                <c:pt idx="740">
                  <c:v>17.5</c:v>
                </c:pt>
                <c:pt idx="741">
                  <c:v>19.2</c:v>
                </c:pt>
                <c:pt idx="742">
                  <c:v>19.03</c:v>
                </c:pt>
                <c:pt idx="743">
                  <c:v>19</c:v>
                </c:pt>
                <c:pt idx="744">
                  <c:v>18.93</c:v>
                </c:pt>
                <c:pt idx="745">
                  <c:v>19.25</c:v>
                </c:pt>
                <c:pt idx="746">
                  <c:v>19.25</c:v>
                </c:pt>
                <c:pt idx="747">
                  <c:v>19.23</c:v>
                </c:pt>
                <c:pt idx="748">
                  <c:v>19.3</c:v>
                </c:pt>
                <c:pt idx="749">
                  <c:v>19.18</c:v>
                </c:pt>
                <c:pt idx="750">
                  <c:v>19.07</c:v>
                </c:pt>
                <c:pt idx="751">
                  <c:v>19.079999999999998</c:v>
                </c:pt>
                <c:pt idx="752">
                  <c:v>19.07</c:v>
                </c:pt>
                <c:pt idx="753">
                  <c:v>19.07</c:v>
                </c:pt>
                <c:pt idx="754">
                  <c:v>19.13</c:v>
                </c:pt>
                <c:pt idx="755">
                  <c:v>19.3</c:v>
                </c:pt>
                <c:pt idx="756">
                  <c:v>19.399999999999999</c:v>
                </c:pt>
                <c:pt idx="757">
                  <c:v>19.47</c:v>
                </c:pt>
                <c:pt idx="758">
                  <c:v>19.3</c:v>
                </c:pt>
                <c:pt idx="759">
                  <c:v>18.7</c:v>
                </c:pt>
                <c:pt idx="760">
                  <c:v>18.7</c:v>
                </c:pt>
                <c:pt idx="761">
                  <c:v>18.5</c:v>
                </c:pt>
                <c:pt idx="762">
                  <c:v>17.899999999999999</c:v>
                </c:pt>
                <c:pt idx="763">
                  <c:v>18</c:v>
                </c:pt>
                <c:pt idx="764">
                  <c:v>18.53</c:v>
                </c:pt>
                <c:pt idx="765">
                  <c:v>18.170000000000002</c:v>
                </c:pt>
                <c:pt idx="766">
                  <c:v>18.45</c:v>
                </c:pt>
                <c:pt idx="767">
                  <c:v>18.45</c:v>
                </c:pt>
                <c:pt idx="768">
                  <c:v>18.48</c:v>
                </c:pt>
                <c:pt idx="769">
                  <c:v>18.350000000000001</c:v>
                </c:pt>
                <c:pt idx="770">
                  <c:v>18.350000000000001</c:v>
                </c:pt>
                <c:pt idx="771">
                  <c:v>18.5</c:v>
                </c:pt>
                <c:pt idx="772">
                  <c:v>18.399999999999999</c:v>
                </c:pt>
                <c:pt idx="773">
                  <c:v>18.2</c:v>
                </c:pt>
                <c:pt idx="774">
                  <c:v>18.2</c:v>
                </c:pt>
                <c:pt idx="775">
                  <c:v>18.55</c:v>
                </c:pt>
                <c:pt idx="776">
                  <c:v>19.350000000000001</c:v>
                </c:pt>
                <c:pt idx="777">
                  <c:v>19.57</c:v>
                </c:pt>
                <c:pt idx="778">
                  <c:v>19.62</c:v>
                </c:pt>
                <c:pt idx="779">
                  <c:v>19.8</c:v>
                </c:pt>
                <c:pt idx="780">
                  <c:v>19.7</c:v>
                </c:pt>
                <c:pt idx="781">
                  <c:v>19.7</c:v>
                </c:pt>
                <c:pt idx="782">
                  <c:v>19.739999999999998</c:v>
                </c:pt>
                <c:pt idx="783">
                  <c:v>21.01</c:v>
                </c:pt>
                <c:pt idx="784">
                  <c:v>21.06</c:v>
                </c:pt>
                <c:pt idx="785">
                  <c:v>21.25</c:v>
                </c:pt>
                <c:pt idx="786">
                  <c:v>21.3</c:v>
                </c:pt>
                <c:pt idx="787">
                  <c:v>21</c:v>
                </c:pt>
                <c:pt idx="788">
                  <c:v>21</c:v>
                </c:pt>
                <c:pt idx="789">
                  <c:v>21.58</c:v>
                </c:pt>
                <c:pt idx="790">
                  <c:v>22.29</c:v>
                </c:pt>
                <c:pt idx="791">
                  <c:v>22.7</c:v>
                </c:pt>
                <c:pt idx="792">
                  <c:v>23.02</c:v>
                </c:pt>
                <c:pt idx="793">
                  <c:v>23.45</c:v>
                </c:pt>
                <c:pt idx="794">
                  <c:v>24.01</c:v>
                </c:pt>
                <c:pt idx="795">
                  <c:v>24.01</c:v>
                </c:pt>
                <c:pt idx="796">
                  <c:v>24.09</c:v>
                </c:pt>
                <c:pt idx="797">
                  <c:v>24.3</c:v>
                </c:pt>
                <c:pt idx="798">
                  <c:v>24.27</c:v>
                </c:pt>
                <c:pt idx="799">
                  <c:v>25.15</c:v>
                </c:pt>
                <c:pt idx="800">
                  <c:v>24.55</c:v>
                </c:pt>
                <c:pt idx="801">
                  <c:v>24.16</c:v>
                </c:pt>
                <c:pt idx="802">
                  <c:v>24.16</c:v>
                </c:pt>
                <c:pt idx="803">
                  <c:v>24.45</c:v>
                </c:pt>
                <c:pt idx="804">
                  <c:v>24.55</c:v>
                </c:pt>
                <c:pt idx="805">
                  <c:v>24.45</c:v>
                </c:pt>
                <c:pt idx="806">
                  <c:v>24.35</c:v>
                </c:pt>
                <c:pt idx="807">
                  <c:v>25.2</c:v>
                </c:pt>
                <c:pt idx="808">
                  <c:v>25.03</c:v>
                </c:pt>
                <c:pt idx="809">
                  <c:v>25.03</c:v>
                </c:pt>
                <c:pt idx="810">
                  <c:v>25.04</c:v>
                </c:pt>
                <c:pt idx="811">
                  <c:v>24.63</c:v>
                </c:pt>
                <c:pt idx="812">
                  <c:v>24.15</c:v>
                </c:pt>
                <c:pt idx="813">
                  <c:v>23.83</c:v>
                </c:pt>
                <c:pt idx="814">
                  <c:v>24</c:v>
                </c:pt>
                <c:pt idx="815">
                  <c:v>24.1</c:v>
                </c:pt>
                <c:pt idx="816">
                  <c:v>24.1</c:v>
                </c:pt>
                <c:pt idx="817">
                  <c:v>24.1</c:v>
                </c:pt>
                <c:pt idx="818">
                  <c:v>28.1</c:v>
                </c:pt>
                <c:pt idx="819">
                  <c:v>25.55</c:v>
                </c:pt>
                <c:pt idx="820">
                  <c:v>24.85</c:v>
                </c:pt>
                <c:pt idx="821">
                  <c:v>25.95</c:v>
                </c:pt>
                <c:pt idx="822">
                  <c:v>24.7</c:v>
                </c:pt>
                <c:pt idx="823">
                  <c:v>24.5</c:v>
                </c:pt>
                <c:pt idx="824">
                  <c:v>25.95</c:v>
                </c:pt>
                <c:pt idx="825">
                  <c:v>25.45</c:v>
                </c:pt>
                <c:pt idx="826">
                  <c:v>23.2</c:v>
                </c:pt>
                <c:pt idx="827">
                  <c:v>22.71</c:v>
                </c:pt>
                <c:pt idx="828">
                  <c:v>23</c:v>
                </c:pt>
                <c:pt idx="829">
                  <c:v>22.7</c:v>
                </c:pt>
                <c:pt idx="830">
                  <c:v>22.7</c:v>
                </c:pt>
                <c:pt idx="831">
                  <c:v>23.1</c:v>
                </c:pt>
                <c:pt idx="832">
                  <c:v>22.8</c:v>
                </c:pt>
                <c:pt idx="833">
                  <c:v>22.83</c:v>
                </c:pt>
                <c:pt idx="834">
                  <c:v>22.9</c:v>
                </c:pt>
                <c:pt idx="835">
                  <c:v>22.73</c:v>
                </c:pt>
                <c:pt idx="836">
                  <c:v>21.8</c:v>
                </c:pt>
                <c:pt idx="837">
                  <c:v>21.8</c:v>
                </c:pt>
                <c:pt idx="838">
                  <c:v>22.4</c:v>
                </c:pt>
                <c:pt idx="839">
                  <c:v>22.49</c:v>
                </c:pt>
                <c:pt idx="840">
                  <c:v>22.95</c:v>
                </c:pt>
                <c:pt idx="841">
                  <c:v>23</c:v>
                </c:pt>
                <c:pt idx="842">
                  <c:v>23.1</c:v>
                </c:pt>
                <c:pt idx="843">
                  <c:v>22.5</c:v>
                </c:pt>
                <c:pt idx="844">
                  <c:v>22.5</c:v>
                </c:pt>
                <c:pt idx="845">
                  <c:v>22.5</c:v>
                </c:pt>
                <c:pt idx="846">
                  <c:v>22.3</c:v>
                </c:pt>
                <c:pt idx="847">
                  <c:v>21.88</c:v>
                </c:pt>
                <c:pt idx="848">
                  <c:v>22.22</c:v>
                </c:pt>
                <c:pt idx="849">
                  <c:v>22.1</c:v>
                </c:pt>
                <c:pt idx="850">
                  <c:v>21.77</c:v>
                </c:pt>
                <c:pt idx="851">
                  <c:v>21.77</c:v>
                </c:pt>
                <c:pt idx="852">
                  <c:v>21.7</c:v>
                </c:pt>
                <c:pt idx="853">
                  <c:v>21.25</c:v>
                </c:pt>
                <c:pt idx="854">
                  <c:v>21.55</c:v>
                </c:pt>
                <c:pt idx="855">
                  <c:v>21.95</c:v>
                </c:pt>
                <c:pt idx="856">
                  <c:v>22</c:v>
                </c:pt>
                <c:pt idx="857">
                  <c:v>22.25</c:v>
                </c:pt>
                <c:pt idx="858">
                  <c:v>22.25</c:v>
                </c:pt>
                <c:pt idx="859">
                  <c:v>22.3</c:v>
                </c:pt>
                <c:pt idx="860">
                  <c:v>22.2</c:v>
                </c:pt>
                <c:pt idx="861">
                  <c:v>21.55</c:v>
                </c:pt>
                <c:pt idx="862">
                  <c:v>21.58</c:v>
                </c:pt>
                <c:pt idx="863">
                  <c:v>21.5</c:v>
                </c:pt>
                <c:pt idx="864">
                  <c:v>21.7</c:v>
                </c:pt>
                <c:pt idx="865">
                  <c:v>21.7</c:v>
                </c:pt>
                <c:pt idx="866">
                  <c:v>21.8</c:v>
                </c:pt>
                <c:pt idx="867">
                  <c:v>21.65</c:v>
                </c:pt>
                <c:pt idx="868">
                  <c:v>21.95</c:v>
                </c:pt>
                <c:pt idx="869">
                  <c:v>21.68</c:v>
                </c:pt>
                <c:pt idx="870">
                  <c:v>21.6</c:v>
                </c:pt>
                <c:pt idx="871">
                  <c:v>21.5</c:v>
                </c:pt>
                <c:pt idx="872">
                  <c:v>21.5</c:v>
                </c:pt>
                <c:pt idx="873">
                  <c:v>21.58</c:v>
                </c:pt>
                <c:pt idx="874">
                  <c:v>22.25</c:v>
                </c:pt>
                <c:pt idx="875">
                  <c:v>22.75</c:v>
                </c:pt>
                <c:pt idx="876">
                  <c:v>22.75</c:v>
                </c:pt>
                <c:pt idx="877">
                  <c:v>22.4</c:v>
                </c:pt>
                <c:pt idx="878">
                  <c:v>22.05</c:v>
                </c:pt>
                <c:pt idx="879">
                  <c:v>22.05</c:v>
                </c:pt>
                <c:pt idx="880">
                  <c:v>22.05</c:v>
                </c:pt>
                <c:pt idx="881">
                  <c:v>22.7</c:v>
                </c:pt>
                <c:pt idx="882">
                  <c:v>22.65</c:v>
                </c:pt>
                <c:pt idx="883">
                  <c:v>23</c:v>
                </c:pt>
                <c:pt idx="884">
                  <c:v>23.1</c:v>
                </c:pt>
                <c:pt idx="885">
                  <c:v>23.25</c:v>
                </c:pt>
                <c:pt idx="886">
                  <c:v>23.25</c:v>
                </c:pt>
                <c:pt idx="887">
                  <c:v>23.2</c:v>
                </c:pt>
                <c:pt idx="888">
                  <c:v>23.8</c:v>
                </c:pt>
                <c:pt idx="889">
                  <c:v>23.35</c:v>
                </c:pt>
                <c:pt idx="890">
                  <c:v>23.25</c:v>
                </c:pt>
                <c:pt idx="891">
                  <c:v>23</c:v>
                </c:pt>
                <c:pt idx="892">
                  <c:v>23.4</c:v>
                </c:pt>
                <c:pt idx="893">
                  <c:v>23.4</c:v>
                </c:pt>
                <c:pt idx="894">
                  <c:v>23.4</c:v>
                </c:pt>
                <c:pt idx="895">
                  <c:v>24.5</c:v>
                </c:pt>
                <c:pt idx="896">
                  <c:v>25.18</c:v>
                </c:pt>
                <c:pt idx="897">
                  <c:v>25.75</c:v>
                </c:pt>
                <c:pt idx="898">
                  <c:v>25.55</c:v>
                </c:pt>
                <c:pt idx="899">
                  <c:v>24.1</c:v>
                </c:pt>
                <c:pt idx="900">
                  <c:v>24.1</c:v>
                </c:pt>
                <c:pt idx="901">
                  <c:v>24.2</c:v>
                </c:pt>
                <c:pt idx="902">
                  <c:v>24.05</c:v>
                </c:pt>
                <c:pt idx="903">
                  <c:v>24</c:v>
                </c:pt>
                <c:pt idx="904">
                  <c:v>24.55</c:v>
                </c:pt>
                <c:pt idx="905">
                  <c:v>24.4</c:v>
                </c:pt>
                <c:pt idx="906">
                  <c:v>23.65</c:v>
                </c:pt>
                <c:pt idx="907">
                  <c:v>23.65</c:v>
                </c:pt>
                <c:pt idx="908">
                  <c:v>24.1</c:v>
                </c:pt>
                <c:pt idx="909">
                  <c:v>24.4</c:v>
                </c:pt>
                <c:pt idx="910">
                  <c:v>23.6</c:v>
                </c:pt>
                <c:pt idx="911">
                  <c:v>22.85</c:v>
                </c:pt>
                <c:pt idx="912">
                  <c:v>24</c:v>
                </c:pt>
                <c:pt idx="913">
                  <c:v>22.48</c:v>
                </c:pt>
                <c:pt idx="914">
                  <c:v>22.48</c:v>
                </c:pt>
                <c:pt idx="915">
                  <c:v>24.23</c:v>
                </c:pt>
                <c:pt idx="916">
                  <c:v>24.25</c:v>
                </c:pt>
                <c:pt idx="917">
                  <c:v>23.2</c:v>
                </c:pt>
                <c:pt idx="918">
                  <c:v>22.75</c:v>
                </c:pt>
                <c:pt idx="919">
                  <c:v>23.3</c:v>
                </c:pt>
                <c:pt idx="920">
                  <c:v>22.9</c:v>
                </c:pt>
                <c:pt idx="921">
                  <c:v>22.9</c:v>
                </c:pt>
                <c:pt idx="922">
                  <c:v>23.3</c:v>
                </c:pt>
                <c:pt idx="923">
                  <c:v>24.18</c:v>
                </c:pt>
                <c:pt idx="924">
                  <c:v>24.2</c:v>
                </c:pt>
                <c:pt idx="925">
                  <c:v>24.05</c:v>
                </c:pt>
                <c:pt idx="926">
                  <c:v>23.93</c:v>
                </c:pt>
                <c:pt idx="927">
                  <c:v>23.6</c:v>
                </c:pt>
                <c:pt idx="928">
                  <c:v>23.6</c:v>
                </c:pt>
                <c:pt idx="929">
                  <c:v>23.5</c:v>
                </c:pt>
                <c:pt idx="930">
                  <c:v>22.9</c:v>
                </c:pt>
                <c:pt idx="931">
                  <c:v>22.6</c:v>
                </c:pt>
                <c:pt idx="932">
                  <c:v>22.6</c:v>
                </c:pt>
                <c:pt idx="933">
                  <c:v>21.25</c:v>
                </c:pt>
                <c:pt idx="934">
                  <c:v>21.25</c:v>
                </c:pt>
                <c:pt idx="935">
                  <c:v>21.25</c:v>
                </c:pt>
                <c:pt idx="936">
                  <c:v>21.25</c:v>
                </c:pt>
                <c:pt idx="937">
                  <c:v>22</c:v>
                </c:pt>
                <c:pt idx="938">
                  <c:v>21.3</c:v>
                </c:pt>
                <c:pt idx="939">
                  <c:v>21.5</c:v>
                </c:pt>
                <c:pt idx="940">
                  <c:v>22</c:v>
                </c:pt>
                <c:pt idx="941">
                  <c:v>22.38</c:v>
                </c:pt>
                <c:pt idx="942">
                  <c:v>22.38</c:v>
                </c:pt>
                <c:pt idx="943">
                  <c:v>22.5</c:v>
                </c:pt>
                <c:pt idx="944">
                  <c:v>23.3</c:v>
                </c:pt>
                <c:pt idx="945">
                  <c:v>23</c:v>
                </c:pt>
                <c:pt idx="946">
                  <c:v>22.62</c:v>
                </c:pt>
                <c:pt idx="947">
                  <c:v>22.05</c:v>
                </c:pt>
                <c:pt idx="948">
                  <c:v>21.6</c:v>
                </c:pt>
                <c:pt idx="949">
                  <c:v>21.6</c:v>
                </c:pt>
                <c:pt idx="950">
                  <c:v>21.95</c:v>
                </c:pt>
                <c:pt idx="951">
                  <c:v>22.5</c:v>
                </c:pt>
                <c:pt idx="952">
                  <c:v>23.2</c:v>
                </c:pt>
                <c:pt idx="953">
                  <c:v>23.8</c:v>
                </c:pt>
                <c:pt idx="954">
                  <c:v>23.65</c:v>
                </c:pt>
                <c:pt idx="955">
                  <c:v>23.15</c:v>
                </c:pt>
                <c:pt idx="956">
                  <c:v>23.15</c:v>
                </c:pt>
                <c:pt idx="957">
                  <c:v>23.3</c:v>
                </c:pt>
                <c:pt idx="958">
                  <c:v>23.35</c:v>
                </c:pt>
                <c:pt idx="959">
                  <c:v>23.2</c:v>
                </c:pt>
                <c:pt idx="960">
                  <c:v>23.05</c:v>
                </c:pt>
                <c:pt idx="961">
                  <c:v>22.9</c:v>
                </c:pt>
                <c:pt idx="962">
                  <c:v>22.95</c:v>
                </c:pt>
                <c:pt idx="963">
                  <c:v>22.95</c:v>
                </c:pt>
                <c:pt idx="964">
                  <c:v>23.05</c:v>
                </c:pt>
                <c:pt idx="965">
                  <c:v>23.2</c:v>
                </c:pt>
                <c:pt idx="966">
                  <c:v>22.85</c:v>
                </c:pt>
                <c:pt idx="967">
                  <c:v>22.85</c:v>
                </c:pt>
                <c:pt idx="968">
                  <c:v>22.95</c:v>
                </c:pt>
                <c:pt idx="969">
                  <c:v>22.9</c:v>
                </c:pt>
                <c:pt idx="970">
                  <c:v>22.9</c:v>
                </c:pt>
                <c:pt idx="971">
                  <c:v>23.55</c:v>
                </c:pt>
                <c:pt idx="972">
                  <c:v>22.86</c:v>
                </c:pt>
                <c:pt idx="973">
                  <c:v>23.53</c:v>
                </c:pt>
                <c:pt idx="974">
                  <c:v>23.21</c:v>
                </c:pt>
                <c:pt idx="975">
                  <c:v>23.3</c:v>
                </c:pt>
                <c:pt idx="976">
                  <c:v>21.75</c:v>
                </c:pt>
                <c:pt idx="977">
                  <c:v>22.69</c:v>
                </c:pt>
                <c:pt idx="978">
                  <c:v>22.88</c:v>
                </c:pt>
                <c:pt idx="979">
                  <c:v>22.85</c:v>
                </c:pt>
                <c:pt idx="980">
                  <c:v>22.76</c:v>
                </c:pt>
                <c:pt idx="981">
                  <c:v>22.81</c:v>
                </c:pt>
                <c:pt idx="982">
                  <c:v>22.85</c:v>
                </c:pt>
                <c:pt idx="983">
                  <c:v>22.94</c:v>
                </c:pt>
                <c:pt idx="984">
                  <c:v>22.93</c:v>
                </c:pt>
                <c:pt idx="985">
                  <c:v>22.93</c:v>
                </c:pt>
                <c:pt idx="986">
                  <c:v>22.93</c:v>
                </c:pt>
                <c:pt idx="987">
                  <c:v>23.41</c:v>
                </c:pt>
                <c:pt idx="988">
                  <c:v>23.09</c:v>
                </c:pt>
                <c:pt idx="989">
                  <c:v>22.94</c:v>
                </c:pt>
                <c:pt idx="990">
                  <c:v>22.73</c:v>
                </c:pt>
                <c:pt idx="991">
                  <c:v>22.69</c:v>
                </c:pt>
                <c:pt idx="992">
                  <c:v>22.5</c:v>
                </c:pt>
                <c:pt idx="993">
                  <c:v>22.72</c:v>
                </c:pt>
                <c:pt idx="994">
                  <c:v>22.82</c:v>
                </c:pt>
                <c:pt idx="995">
                  <c:v>22.77</c:v>
                </c:pt>
                <c:pt idx="996">
                  <c:v>22.48</c:v>
                </c:pt>
                <c:pt idx="997">
                  <c:v>21.32</c:v>
                </c:pt>
                <c:pt idx="998">
                  <c:v>21.86</c:v>
                </c:pt>
                <c:pt idx="999">
                  <c:v>22.75</c:v>
                </c:pt>
                <c:pt idx="1000">
                  <c:v>21.66</c:v>
                </c:pt>
                <c:pt idx="1001">
                  <c:v>21.89</c:v>
                </c:pt>
                <c:pt idx="1002">
                  <c:v>22.29</c:v>
                </c:pt>
                <c:pt idx="1003">
                  <c:v>22.13</c:v>
                </c:pt>
                <c:pt idx="1004">
                  <c:v>21.7</c:v>
                </c:pt>
                <c:pt idx="1005">
                  <c:v>21.57</c:v>
                </c:pt>
                <c:pt idx="1006">
                  <c:v>21.48</c:v>
                </c:pt>
                <c:pt idx="1007">
                  <c:v>21.44</c:v>
                </c:pt>
                <c:pt idx="1008">
                  <c:v>21.57</c:v>
                </c:pt>
                <c:pt idx="1009">
                  <c:v>21.56</c:v>
                </c:pt>
                <c:pt idx="1010">
                  <c:v>21.88</c:v>
                </c:pt>
                <c:pt idx="1011">
                  <c:v>22.12</c:v>
                </c:pt>
                <c:pt idx="1012">
                  <c:v>21.35</c:v>
                </c:pt>
                <c:pt idx="1013">
                  <c:v>21.7</c:v>
                </c:pt>
                <c:pt idx="1014">
                  <c:v>21.42</c:v>
                </c:pt>
                <c:pt idx="1015">
                  <c:v>21.65</c:v>
                </c:pt>
                <c:pt idx="1016">
                  <c:v>21.75</c:v>
                </c:pt>
                <c:pt idx="1017">
                  <c:v>21.77</c:v>
                </c:pt>
                <c:pt idx="1018">
                  <c:v>21.42</c:v>
                </c:pt>
                <c:pt idx="1019">
                  <c:v>21.42</c:v>
                </c:pt>
                <c:pt idx="1020">
                  <c:v>21.98</c:v>
                </c:pt>
                <c:pt idx="1021">
                  <c:v>21.97</c:v>
                </c:pt>
                <c:pt idx="1022">
                  <c:v>21.75</c:v>
                </c:pt>
                <c:pt idx="1023">
                  <c:v>21.73</c:v>
                </c:pt>
                <c:pt idx="1024">
                  <c:v>21.95</c:v>
                </c:pt>
                <c:pt idx="1025">
                  <c:v>21.52</c:v>
                </c:pt>
                <c:pt idx="1026">
                  <c:v>21.51</c:v>
                </c:pt>
                <c:pt idx="1027">
                  <c:v>21.75</c:v>
                </c:pt>
                <c:pt idx="1028">
                  <c:v>21.69</c:v>
                </c:pt>
                <c:pt idx="1029">
                  <c:v>21.59</c:v>
                </c:pt>
                <c:pt idx="1030">
                  <c:v>21.5</c:v>
                </c:pt>
                <c:pt idx="1031">
                  <c:v>21.32</c:v>
                </c:pt>
                <c:pt idx="1032">
                  <c:v>20.83</c:v>
                </c:pt>
                <c:pt idx="1033">
                  <c:v>20.87</c:v>
                </c:pt>
                <c:pt idx="1034">
                  <c:v>21.68</c:v>
                </c:pt>
                <c:pt idx="1035">
                  <c:v>20.98</c:v>
                </c:pt>
                <c:pt idx="1036">
                  <c:v>19.77</c:v>
                </c:pt>
                <c:pt idx="1037">
                  <c:v>19.32</c:v>
                </c:pt>
                <c:pt idx="1038">
                  <c:v>20.73</c:v>
                </c:pt>
                <c:pt idx="1039">
                  <c:v>20.25</c:v>
                </c:pt>
                <c:pt idx="1040">
                  <c:v>20.25</c:v>
                </c:pt>
                <c:pt idx="1041">
                  <c:v>20.57</c:v>
                </c:pt>
                <c:pt idx="1042">
                  <c:v>21.02</c:v>
                </c:pt>
                <c:pt idx="1043">
                  <c:v>21.41</c:v>
                </c:pt>
                <c:pt idx="1044">
                  <c:v>21.56</c:v>
                </c:pt>
                <c:pt idx="1045">
                  <c:v>21.44</c:v>
                </c:pt>
                <c:pt idx="1046">
                  <c:v>21.1</c:v>
                </c:pt>
                <c:pt idx="1047">
                  <c:v>21.07</c:v>
                </c:pt>
                <c:pt idx="1048">
                  <c:v>21.25</c:v>
                </c:pt>
                <c:pt idx="1049">
                  <c:v>21.66</c:v>
                </c:pt>
                <c:pt idx="1050">
                  <c:v>21.72</c:v>
                </c:pt>
                <c:pt idx="1051">
                  <c:v>22.2</c:v>
                </c:pt>
                <c:pt idx="1052">
                  <c:v>22.19</c:v>
                </c:pt>
                <c:pt idx="1053">
                  <c:v>21.78</c:v>
                </c:pt>
                <c:pt idx="1054">
                  <c:v>21.76</c:v>
                </c:pt>
                <c:pt idx="1055">
                  <c:v>21.5</c:v>
                </c:pt>
                <c:pt idx="1056">
                  <c:v>22.5</c:v>
                </c:pt>
                <c:pt idx="1057">
                  <c:v>22.59</c:v>
                </c:pt>
                <c:pt idx="1058">
                  <c:v>22.89</c:v>
                </c:pt>
                <c:pt idx="1059">
                  <c:v>23.1</c:v>
                </c:pt>
                <c:pt idx="1060">
                  <c:v>22.32</c:v>
                </c:pt>
                <c:pt idx="1061">
                  <c:v>22.31</c:v>
                </c:pt>
                <c:pt idx="1062">
                  <c:v>23</c:v>
                </c:pt>
                <c:pt idx="1063">
                  <c:v>24.42</c:v>
                </c:pt>
                <c:pt idx="1064">
                  <c:v>24.55</c:v>
                </c:pt>
                <c:pt idx="1065">
                  <c:v>24.97</c:v>
                </c:pt>
                <c:pt idx="1066">
                  <c:v>24.38</c:v>
                </c:pt>
                <c:pt idx="1067">
                  <c:v>24.34</c:v>
                </c:pt>
                <c:pt idx="1068">
                  <c:v>24.32</c:v>
                </c:pt>
                <c:pt idx="1069">
                  <c:v>23.9</c:v>
                </c:pt>
                <c:pt idx="1070">
                  <c:v>23.7</c:v>
                </c:pt>
                <c:pt idx="1071">
                  <c:v>24.63</c:v>
                </c:pt>
                <c:pt idx="1072">
                  <c:v>25.96</c:v>
                </c:pt>
                <c:pt idx="1073">
                  <c:v>25.54</c:v>
                </c:pt>
                <c:pt idx="1074">
                  <c:v>25.58</c:v>
                </c:pt>
                <c:pt idx="1075">
                  <c:v>25.07</c:v>
                </c:pt>
                <c:pt idx="1076">
                  <c:v>23.5</c:v>
                </c:pt>
                <c:pt idx="1077">
                  <c:v>25.21</c:v>
                </c:pt>
                <c:pt idx="1078">
                  <c:v>25.45</c:v>
                </c:pt>
                <c:pt idx="1079">
                  <c:v>25</c:v>
                </c:pt>
                <c:pt idx="1080">
                  <c:v>24.95</c:v>
                </c:pt>
                <c:pt idx="1081">
                  <c:v>23.75</c:v>
                </c:pt>
                <c:pt idx="1082">
                  <c:v>24.05</c:v>
                </c:pt>
                <c:pt idx="1083">
                  <c:v>24.07</c:v>
                </c:pt>
                <c:pt idx="1084">
                  <c:v>25.24</c:v>
                </c:pt>
                <c:pt idx="1085">
                  <c:v>24.31</c:v>
                </c:pt>
                <c:pt idx="1086">
                  <c:v>23.91</c:v>
                </c:pt>
                <c:pt idx="1087">
                  <c:v>22.57</c:v>
                </c:pt>
                <c:pt idx="1088">
                  <c:v>21.32</c:v>
                </c:pt>
                <c:pt idx="1089">
                  <c:v>21.33</c:v>
                </c:pt>
                <c:pt idx="1090">
                  <c:v>20.9</c:v>
                </c:pt>
                <c:pt idx="1091">
                  <c:v>20.56</c:v>
                </c:pt>
                <c:pt idx="1092">
                  <c:v>21.85</c:v>
                </c:pt>
                <c:pt idx="1093">
                  <c:v>22.88</c:v>
                </c:pt>
                <c:pt idx="1094">
                  <c:v>22.47</c:v>
                </c:pt>
                <c:pt idx="1095">
                  <c:v>17</c:v>
                </c:pt>
                <c:pt idx="1096">
                  <c:v>17.75</c:v>
                </c:pt>
                <c:pt idx="1097">
                  <c:v>15.22</c:v>
                </c:pt>
                <c:pt idx="1098">
                  <c:v>16.91</c:v>
                </c:pt>
                <c:pt idx="1099">
                  <c:v>19.57</c:v>
                </c:pt>
                <c:pt idx="1100">
                  <c:v>19.079999999999998</c:v>
                </c:pt>
                <c:pt idx="1101">
                  <c:v>20.85</c:v>
                </c:pt>
                <c:pt idx="1102">
                  <c:v>21.87</c:v>
                </c:pt>
                <c:pt idx="1103">
                  <c:v>22.47</c:v>
                </c:pt>
                <c:pt idx="1104">
                  <c:v>25.47</c:v>
                </c:pt>
                <c:pt idx="1105">
                  <c:v>22.18</c:v>
                </c:pt>
                <c:pt idx="1106">
                  <c:v>23.02</c:v>
                </c:pt>
                <c:pt idx="1107">
                  <c:v>23.26</c:v>
                </c:pt>
                <c:pt idx="1108">
                  <c:v>23.59</c:v>
                </c:pt>
                <c:pt idx="1109">
                  <c:v>23.34</c:v>
                </c:pt>
                <c:pt idx="1110">
                  <c:v>23.29</c:v>
                </c:pt>
                <c:pt idx="1111">
                  <c:v>24.73</c:v>
                </c:pt>
                <c:pt idx="1112">
                  <c:v>24.5</c:v>
                </c:pt>
                <c:pt idx="1113">
                  <c:v>24.85</c:v>
                </c:pt>
                <c:pt idx="1114">
                  <c:v>24.71</c:v>
                </c:pt>
                <c:pt idx="1115">
                  <c:v>25.08</c:v>
                </c:pt>
                <c:pt idx="1116">
                  <c:v>24.97</c:v>
                </c:pt>
                <c:pt idx="1117">
                  <c:v>25</c:v>
                </c:pt>
                <c:pt idx="1118">
                  <c:v>26.05</c:v>
                </c:pt>
                <c:pt idx="1119">
                  <c:v>25.05</c:v>
                </c:pt>
                <c:pt idx="1120">
                  <c:v>25.13</c:v>
                </c:pt>
                <c:pt idx="1121">
                  <c:v>24.71</c:v>
                </c:pt>
                <c:pt idx="1122">
                  <c:v>24.39</c:v>
                </c:pt>
                <c:pt idx="1123">
                  <c:v>24.56</c:v>
                </c:pt>
                <c:pt idx="1124">
                  <c:v>23.83</c:v>
                </c:pt>
                <c:pt idx="1125">
                  <c:v>22.73</c:v>
                </c:pt>
                <c:pt idx="1126">
                  <c:v>23.53</c:v>
                </c:pt>
                <c:pt idx="1127">
                  <c:v>23.77</c:v>
                </c:pt>
                <c:pt idx="1128">
                  <c:v>22.53</c:v>
                </c:pt>
                <c:pt idx="1129">
                  <c:v>23.05</c:v>
                </c:pt>
                <c:pt idx="1130">
                  <c:v>23.18</c:v>
                </c:pt>
                <c:pt idx="1131">
                  <c:v>23.26</c:v>
                </c:pt>
                <c:pt idx="1132">
                  <c:v>24.73</c:v>
                </c:pt>
                <c:pt idx="1133">
                  <c:v>24.43</c:v>
                </c:pt>
                <c:pt idx="1134">
                  <c:v>24.62</c:v>
                </c:pt>
                <c:pt idx="1135">
                  <c:v>24.3</c:v>
                </c:pt>
                <c:pt idx="1136">
                  <c:v>24.83</c:v>
                </c:pt>
                <c:pt idx="1137">
                  <c:v>24.44</c:v>
                </c:pt>
                <c:pt idx="1138">
                  <c:v>23.78</c:v>
                </c:pt>
                <c:pt idx="1139">
                  <c:v>25.18</c:v>
                </c:pt>
                <c:pt idx="1140">
                  <c:v>24.61</c:v>
                </c:pt>
                <c:pt idx="1141">
                  <c:v>25.1</c:v>
                </c:pt>
                <c:pt idx="1142">
                  <c:v>25.01</c:v>
                </c:pt>
                <c:pt idx="1143">
                  <c:v>24.77</c:v>
                </c:pt>
                <c:pt idx="1144">
                  <c:v>24.55</c:v>
                </c:pt>
                <c:pt idx="1145">
                  <c:v>24.21</c:v>
                </c:pt>
                <c:pt idx="1146">
                  <c:v>23.1</c:v>
                </c:pt>
                <c:pt idx="1147">
                  <c:v>24.5</c:v>
                </c:pt>
                <c:pt idx="1148">
                  <c:v>24.7</c:v>
                </c:pt>
                <c:pt idx="1149">
                  <c:v>24.68</c:v>
                </c:pt>
                <c:pt idx="1150">
                  <c:v>24.3</c:v>
                </c:pt>
                <c:pt idx="1151">
                  <c:v>23.91</c:v>
                </c:pt>
                <c:pt idx="1152">
                  <c:v>23.89</c:v>
                </c:pt>
                <c:pt idx="1153">
                  <c:v>24.03</c:v>
                </c:pt>
                <c:pt idx="1154">
                  <c:v>24.15</c:v>
                </c:pt>
                <c:pt idx="1155">
                  <c:v>23.68</c:v>
                </c:pt>
                <c:pt idx="1156">
                  <c:v>23.54</c:v>
                </c:pt>
                <c:pt idx="1157">
                  <c:v>22.91</c:v>
                </c:pt>
                <c:pt idx="1158">
                  <c:v>22.77</c:v>
                </c:pt>
                <c:pt idx="1159">
                  <c:v>22.18</c:v>
                </c:pt>
                <c:pt idx="1160">
                  <c:v>24.13</c:v>
                </c:pt>
                <c:pt idx="1161">
                  <c:v>23.1</c:v>
                </c:pt>
                <c:pt idx="1162">
                  <c:v>23.1</c:v>
                </c:pt>
                <c:pt idx="1163">
                  <c:v>23.06</c:v>
                </c:pt>
                <c:pt idx="1164">
                  <c:v>23.41</c:v>
                </c:pt>
                <c:pt idx="1165">
                  <c:v>23.97</c:v>
                </c:pt>
                <c:pt idx="1166">
                  <c:v>23.91</c:v>
                </c:pt>
                <c:pt idx="1167">
                  <c:v>24.36</c:v>
                </c:pt>
                <c:pt idx="1168">
                  <c:v>23.69</c:v>
                </c:pt>
                <c:pt idx="1169">
                  <c:v>23.95</c:v>
                </c:pt>
                <c:pt idx="1170">
                  <c:v>23.56</c:v>
                </c:pt>
                <c:pt idx="1171">
                  <c:v>23.54</c:v>
                </c:pt>
                <c:pt idx="1172">
                  <c:v>23.39</c:v>
                </c:pt>
                <c:pt idx="1173">
                  <c:v>22.99</c:v>
                </c:pt>
                <c:pt idx="1174">
                  <c:v>23.17</c:v>
                </c:pt>
                <c:pt idx="1175">
                  <c:v>23</c:v>
                </c:pt>
                <c:pt idx="1176">
                  <c:v>23.31</c:v>
                </c:pt>
                <c:pt idx="1177">
                  <c:v>23.01</c:v>
                </c:pt>
                <c:pt idx="1178">
                  <c:v>22.43</c:v>
                </c:pt>
                <c:pt idx="1179">
                  <c:v>20.81</c:v>
                </c:pt>
                <c:pt idx="1180">
                  <c:v>21.3</c:v>
                </c:pt>
                <c:pt idx="1181">
                  <c:v>18.5</c:v>
                </c:pt>
                <c:pt idx="1182">
                  <c:v>18.61</c:v>
                </c:pt>
                <c:pt idx="1183">
                  <c:v>20.16</c:v>
                </c:pt>
                <c:pt idx="1184">
                  <c:v>21.76</c:v>
                </c:pt>
                <c:pt idx="1185">
                  <c:v>20.87</c:v>
                </c:pt>
                <c:pt idx="1186">
                  <c:v>20.28</c:v>
                </c:pt>
                <c:pt idx="1187">
                  <c:v>22</c:v>
                </c:pt>
                <c:pt idx="1188">
                  <c:v>20.399999999999999</c:v>
                </c:pt>
                <c:pt idx="1189">
                  <c:v>21.73</c:v>
                </c:pt>
                <c:pt idx="1190">
                  <c:v>21.33</c:v>
                </c:pt>
                <c:pt idx="1191">
                  <c:v>21.35</c:v>
                </c:pt>
                <c:pt idx="1192">
                  <c:v>21.8</c:v>
                </c:pt>
                <c:pt idx="1193">
                  <c:v>21.6</c:v>
                </c:pt>
                <c:pt idx="1194">
                  <c:v>21.6</c:v>
                </c:pt>
                <c:pt idx="1195">
                  <c:v>21.6</c:v>
                </c:pt>
                <c:pt idx="1196">
                  <c:v>22.65</c:v>
                </c:pt>
                <c:pt idx="1197">
                  <c:v>22.27</c:v>
                </c:pt>
                <c:pt idx="1198">
                  <c:v>22.6</c:v>
                </c:pt>
                <c:pt idx="1199">
                  <c:v>22.45</c:v>
                </c:pt>
                <c:pt idx="1200">
                  <c:v>22.05</c:v>
                </c:pt>
                <c:pt idx="1201">
                  <c:v>22.05</c:v>
                </c:pt>
                <c:pt idx="1202">
                  <c:v>22.5</c:v>
                </c:pt>
                <c:pt idx="1203">
                  <c:v>21.47</c:v>
                </c:pt>
                <c:pt idx="1204">
                  <c:v>21.4</c:v>
                </c:pt>
                <c:pt idx="1205">
                  <c:v>21.3</c:v>
                </c:pt>
                <c:pt idx="1206">
                  <c:v>21.65</c:v>
                </c:pt>
                <c:pt idx="1207">
                  <c:v>21.45</c:v>
                </c:pt>
                <c:pt idx="1208">
                  <c:v>21.45</c:v>
                </c:pt>
                <c:pt idx="1209">
                  <c:v>21.58</c:v>
                </c:pt>
                <c:pt idx="1210">
                  <c:v>22.13</c:v>
                </c:pt>
                <c:pt idx="1211">
                  <c:v>22.12</c:v>
                </c:pt>
                <c:pt idx="1212">
                  <c:v>22.28</c:v>
                </c:pt>
                <c:pt idx="1213">
                  <c:v>21.95</c:v>
                </c:pt>
                <c:pt idx="1214">
                  <c:v>23.15</c:v>
                </c:pt>
                <c:pt idx="1215">
                  <c:v>23.15</c:v>
                </c:pt>
                <c:pt idx="1216">
                  <c:v>23</c:v>
                </c:pt>
                <c:pt idx="1217">
                  <c:v>24</c:v>
                </c:pt>
                <c:pt idx="1218">
                  <c:v>24.3</c:v>
                </c:pt>
                <c:pt idx="1219">
                  <c:v>26.1</c:v>
                </c:pt>
                <c:pt idx="1220">
                  <c:v>29.75</c:v>
                </c:pt>
                <c:pt idx="1221">
                  <c:v>28.53</c:v>
                </c:pt>
                <c:pt idx="1222">
                  <c:v>28.53</c:v>
                </c:pt>
                <c:pt idx="1223">
                  <c:v>32.299999999999997</c:v>
                </c:pt>
                <c:pt idx="1224">
                  <c:v>35.200000000000003</c:v>
                </c:pt>
                <c:pt idx="1225">
                  <c:v>40.85</c:v>
                </c:pt>
                <c:pt idx="1226">
                  <c:v>30</c:v>
                </c:pt>
                <c:pt idx="1227">
                  <c:v>28.02</c:v>
                </c:pt>
                <c:pt idx="1228">
                  <c:v>28.3</c:v>
                </c:pt>
                <c:pt idx="1229">
                  <c:v>28.3</c:v>
                </c:pt>
                <c:pt idx="1230">
                  <c:v>27.78</c:v>
                </c:pt>
                <c:pt idx="1231">
                  <c:v>23.3</c:v>
                </c:pt>
                <c:pt idx="1232">
                  <c:v>23.13</c:v>
                </c:pt>
                <c:pt idx="1233">
                  <c:v>23.35</c:v>
                </c:pt>
                <c:pt idx="1234">
                  <c:v>23.8</c:v>
                </c:pt>
                <c:pt idx="1235">
                  <c:v>23.32</c:v>
                </c:pt>
                <c:pt idx="1236">
                  <c:v>23.32</c:v>
                </c:pt>
                <c:pt idx="1237">
                  <c:v>23.73</c:v>
                </c:pt>
                <c:pt idx="1238">
                  <c:v>23.1</c:v>
                </c:pt>
                <c:pt idx="1239">
                  <c:v>23.5</c:v>
                </c:pt>
                <c:pt idx="1240">
                  <c:v>24.25</c:v>
                </c:pt>
                <c:pt idx="1241">
                  <c:v>24</c:v>
                </c:pt>
                <c:pt idx="1242">
                  <c:v>23.55</c:v>
                </c:pt>
                <c:pt idx="1243">
                  <c:v>23.55</c:v>
                </c:pt>
                <c:pt idx="1244">
                  <c:v>23.85</c:v>
                </c:pt>
                <c:pt idx="1245">
                  <c:v>24.7</c:v>
                </c:pt>
                <c:pt idx="1246">
                  <c:v>24.05</c:v>
                </c:pt>
                <c:pt idx="1247">
                  <c:v>24.32</c:v>
                </c:pt>
                <c:pt idx="1248">
                  <c:v>24.08</c:v>
                </c:pt>
                <c:pt idx="1249">
                  <c:v>24.33</c:v>
                </c:pt>
                <c:pt idx="1250">
                  <c:v>24.33</c:v>
                </c:pt>
                <c:pt idx="1251">
                  <c:v>24.33</c:v>
                </c:pt>
                <c:pt idx="1252">
                  <c:v>24.28</c:v>
                </c:pt>
                <c:pt idx="1253">
                  <c:v>24.23</c:v>
                </c:pt>
                <c:pt idx="1254">
                  <c:v>24.38</c:v>
                </c:pt>
                <c:pt idx="1255">
                  <c:v>24.715</c:v>
                </c:pt>
                <c:pt idx="1256">
                  <c:v>24.6</c:v>
                </c:pt>
                <c:pt idx="1257">
                  <c:v>24.6</c:v>
                </c:pt>
                <c:pt idx="1258">
                  <c:v>24.68</c:v>
                </c:pt>
                <c:pt idx="1259">
                  <c:v>24.25</c:v>
                </c:pt>
                <c:pt idx="1260">
                  <c:v>24.45</c:v>
                </c:pt>
                <c:pt idx="1261">
                  <c:v>25.13</c:v>
                </c:pt>
                <c:pt idx="1262">
                  <c:v>24.18</c:v>
                </c:pt>
                <c:pt idx="1263">
                  <c:v>24.5</c:v>
                </c:pt>
                <c:pt idx="1264">
                  <c:v>24.5</c:v>
                </c:pt>
                <c:pt idx="1265">
                  <c:v>24.79</c:v>
                </c:pt>
                <c:pt idx="1266">
                  <c:v>25.2</c:v>
                </c:pt>
                <c:pt idx="1267">
                  <c:v>25.32</c:v>
                </c:pt>
                <c:pt idx="1268">
                  <c:v>24.85</c:v>
                </c:pt>
                <c:pt idx="1269">
                  <c:v>23.98</c:v>
                </c:pt>
                <c:pt idx="1270">
                  <c:v>23.57</c:v>
                </c:pt>
                <c:pt idx="1271">
                  <c:v>23.57</c:v>
                </c:pt>
                <c:pt idx="1272">
                  <c:v>23.7</c:v>
                </c:pt>
                <c:pt idx="1273">
                  <c:v>23.43</c:v>
                </c:pt>
                <c:pt idx="1274">
                  <c:v>23.55</c:v>
                </c:pt>
                <c:pt idx="1275">
                  <c:v>24.8</c:v>
                </c:pt>
                <c:pt idx="1276">
                  <c:v>24.35</c:v>
                </c:pt>
                <c:pt idx="1277">
                  <c:v>24.65</c:v>
                </c:pt>
                <c:pt idx="1278">
                  <c:v>24.65</c:v>
                </c:pt>
                <c:pt idx="1279">
                  <c:v>25.25</c:v>
                </c:pt>
                <c:pt idx="1280">
                  <c:v>25</c:v>
                </c:pt>
                <c:pt idx="1281">
                  <c:v>25</c:v>
                </c:pt>
                <c:pt idx="1282">
                  <c:v>24.93</c:v>
                </c:pt>
                <c:pt idx="1283">
                  <c:v>24.93</c:v>
                </c:pt>
                <c:pt idx="1284">
                  <c:v>24.9</c:v>
                </c:pt>
                <c:pt idx="1285">
                  <c:v>24.9</c:v>
                </c:pt>
                <c:pt idx="1286">
                  <c:v>25.01</c:v>
                </c:pt>
                <c:pt idx="1287">
                  <c:v>25.1</c:v>
                </c:pt>
                <c:pt idx="1288">
                  <c:v>24.7</c:v>
                </c:pt>
                <c:pt idx="1289">
                  <c:v>24.75</c:v>
                </c:pt>
                <c:pt idx="1290">
                  <c:v>25.4</c:v>
                </c:pt>
                <c:pt idx="1291">
                  <c:v>24.9</c:v>
                </c:pt>
                <c:pt idx="1292">
                  <c:v>24.9</c:v>
                </c:pt>
                <c:pt idx="1293">
                  <c:v>25.57</c:v>
                </c:pt>
                <c:pt idx="1294">
                  <c:v>25.2</c:v>
                </c:pt>
                <c:pt idx="1295">
                  <c:v>25.1</c:v>
                </c:pt>
                <c:pt idx="1296">
                  <c:v>25</c:v>
                </c:pt>
                <c:pt idx="1297">
                  <c:v>24.9</c:v>
                </c:pt>
                <c:pt idx="1298">
                  <c:v>24.95</c:v>
                </c:pt>
                <c:pt idx="1299">
                  <c:v>24.95</c:v>
                </c:pt>
                <c:pt idx="1300">
                  <c:v>25.08</c:v>
                </c:pt>
                <c:pt idx="1301">
                  <c:v>24.95</c:v>
                </c:pt>
                <c:pt idx="1302">
                  <c:v>24.45</c:v>
                </c:pt>
                <c:pt idx="1303">
                  <c:v>24.25</c:v>
                </c:pt>
                <c:pt idx="1304">
                  <c:v>24.45</c:v>
                </c:pt>
                <c:pt idx="1305">
                  <c:v>24.43</c:v>
                </c:pt>
                <c:pt idx="1306">
                  <c:v>24.43</c:v>
                </c:pt>
                <c:pt idx="1307">
                  <c:v>24.43</c:v>
                </c:pt>
                <c:pt idx="1308">
                  <c:v>25.5</c:v>
                </c:pt>
                <c:pt idx="1309">
                  <c:v>25.6</c:v>
                </c:pt>
                <c:pt idx="1310">
                  <c:v>25.51</c:v>
                </c:pt>
                <c:pt idx="1311">
                  <c:v>25.03</c:v>
                </c:pt>
                <c:pt idx="1312">
                  <c:v>25.33</c:v>
                </c:pt>
                <c:pt idx="1313">
                  <c:v>25.33</c:v>
                </c:pt>
                <c:pt idx="1314">
                  <c:v>25.33</c:v>
                </c:pt>
                <c:pt idx="1315">
                  <c:v>25.45</c:v>
                </c:pt>
                <c:pt idx="1316">
                  <c:v>24.85</c:v>
                </c:pt>
                <c:pt idx="1317">
                  <c:v>24.78</c:v>
                </c:pt>
                <c:pt idx="1318">
                  <c:v>25.03</c:v>
                </c:pt>
                <c:pt idx="1319">
                  <c:v>25.2</c:v>
                </c:pt>
                <c:pt idx="1320">
                  <c:v>25.2</c:v>
                </c:pt>
                <c:pt idx="1321">
                  <c:v>25.2</c:v>
                </c:pt>
                <c:pt idx="1322">
                  <c:v>25.22</c:v>
                </c:pt>
                <c:pt idx="1323">
                  <c:v>25</c:v>
                </c:pt>
                <c:pt idx="1324">
                  <c:v>25.15</c:v>
                </c:pt>
                <c:pt idx="1325">
                  <c:v>25.4</c:v>
                </c:pt>
                <c:pt idx="1326">
                  <c:v>24</c:v>
                </c:pt>
                <c:pt idx="1327">
                  <c:v>24</c:v>
                </c:pt>
                <c:pt idx="1328">
                  <c:v>24.05</c:v>
                </c:pt>
                <c:pt idx="1329">
                  <c:v>23.61</c:v>
                </c:pt>
                <c:pt idx="1330">
                  <c:v>24</c:v>
                </c:pt>
                <c:pt idx="1331">
                  <c:v>23.9</c:v>
                </c:pt>
                <c:pt idx="1332">
                  <c:v>23.68</c:v>
                </c:pt>
                <c:pt idx="1333">
                  <c:v>24</c:v>
                </c:pt>
                <c:pt idx="1334">
                  <c:v>24</c:v>
                </c:pt>
                <c:pt idx="1335">
                  <c:v>24.15</c:v>
                </c:pt>
                <c:pt idx="1336">
                  <c:v>24.1</c:v>
                </c:pt>
                <c:pt idx="1337">
                  <c:v>24.1</c:v>
                </c:pt>
                <c:pt idx="1338">
                  <c:v>23.63</c:v>
                </c:pt>
                <c:pt idx="1339">
                  <c:v>23.7</c:v>
                </c:pt>
                <c:pt idx="1340">
                  <c:v>24.2</c:v>
                </c:pt>
                <c:pt idx="1341">
                  <c:v>24.2</c:v>
                </c:pt>
                <c:pt idx="1342">
                  <c:v>24.2</c:v>
                </c:pt>
                <c:pt idx="1343">
                  <c:v>24.9</c:v>
                </c:pt>
                <c:pt idx="1344">
                  <c:v>24.8</c:v>
                </c:pt>
                <c:pt idx="1345">
                  <c:v>24.05</c:v>
                </c:pt>
                <c:pt idx="1346">
                  <c:v>24.05</c:v>
                </c:pt>
                <c:pt idx="1347">
                  <c:v>24.36</c:v>
                </c:pt>
                <c:pt idx="1348">
                  <c:v>24.33</c:v>
                </c:pt>
                <c:pt idx="1349">
                  <c:v>24.5</c:v>
                </c:pt>
                <c:pt idx="1350">
                  <c:v>24.15</c:v>
                </c:pt>
                <c:pt idx="1351">
                  <c:v>24.25</c:v>
                </c:pt>
                <c:pt idx="1352">
                  <c:v>24.3</c:v>
                </c:pt>
                <c:pt idx="1353">
                  <c:v>24</c:v>
                </c:pt>
                <c:pt idx="1354">
                  <c:v>24.08</c:v>
                </c:pt>
                <c:pt idx="1355">
                  <c:v>24.08</c:v>
                </c:pt>
                <c:pt idx="1356">
                  <c:v>24.15</c:v>
                </c:pt>
                <c:pt idx="1357">
                  <c:v>24.2</c:v>
                </c:pt>
                <c:pt idx="1358">
                  <c:v>23.86</c:v>
                </c:pt>
                <c:pt idx="1359">
                  <c:v>23.88</c:v>
                </c:pt>
                <c:pt idx="1360">
                  <c:v>24</c:v>
                </c:pt>
                <c:pt idx="1361">
                  <c:v>24.25</c:v>
                </c:pt>
                <c:pt idx="1362">
                  <c:v>24.25</c:v>
                </c:pt>
                <c:pt idx="1363">
                  <c:v>24</c:v>
                </c:pt>
                <c:pt idx="1364">
                  <c:v>24.05</c:v>
                </c:pt>
                <c:pt idx="1365">
                  <c:v>24.15</c:v>
                </c:pt>
                <c:pt idx="1366">
                  <c:v>24.25</c:v>
                </c:pt>
                <c:pt idx="1367">
                  <c:v>23.75</c:v>
                </c:pt>
                <c:pt idx="1368">
                  <c:v>24.6</c:v>
                </c:pt>
                <c:pt idx="1369">
                  <c:v>24.6</c:v>
                </c:pt>
                <c:pt idx="1370">
                  <c:v>24.5</c:v>
                </c:pt>
                <c:pt idx="1371">
                  <c:v>24.6</c:v>
                </c:pt>
                <c:pt idx="1372">
                  <c:v>25</c:v>
                </c:pt>
                <c:pt idx="1373">
                  <c:v>24.9</c:v>
                </c:pt>
                <c:pt idx="1374">
                  <c:v>25.3</c:v>
                </c:pt>
                <c:pt idx="1375">
                  <c:v>25.4</c:v>
                </c:pt>
                <c:pt idx="1376">
                  <c:v>25.4</c:v>
                </c:pt>
                <c:pt idx="1377">
                  <c:v>25</c:v>
                </c:pt>
                <c:pt idx="1378">
                  <c:v>25.87</c:v>
                </c:pt>
                <c:pt idx="1379">
                  <c:v>24.9</c:v>
                </c:pt>
                <c:pt idx="1380">
                  <c:v>24.6</c:v>
                </c:pt>
                <c:pt idx="1381">
                  <c:v>24.63</c:v>
                </c:pt>
                <c:pt idx="1382">
                  <c:v>24.6</c:v>
                </c:pt>
                <c:pt idx="1383">
                  <c:v>24.6</c:v>
                </c:pt>
                <c:pt idx="1384">
                  <c:v>24.6</c:v>
                </c:pt>
                <c:pt idx="1385">
                  <c:v>24.5</c:v>
                </c:pt>
                <c:pt idx="1386">
                  <c:v>24.4</c:v>
                </c:pt>
                <c:pt idx="1387">
                  <c:v>24.3</c:v>
                </c:pt>
                <c:pt idx="1388">
                  <c:v>24.1</c:v>
                </c:pt>
                <c:pt idx="1389">
                  <c:v>24.25</c:v>
                </c:pt>
                <c:pt idx="1390">
                  <c:v>24.25</c:v>
                </c:pt>
                <c:pt idx="1391">
                  <c:v>24.3</c:v>
                </c:pt>
                <c:pt idx="1392">
                  <c:v>24</c:v>
                </c:pt>
                <c:pt idx="1393">
                  <c:v>24.1</c:v>
                </c:pt>
                <c:pt idx="1394">
                  <c:v>24</c:v>
                </c:pt>
                <c:pt idx="1395">
                  <c:v>24.09</c:v>
                </c:pt>
                <c:pt idx="1396">
                  <c:v>23.7</c:v>
                </c:pt>
                <c:pt idx="1397">
                  <c:v>23.7</c:v>
                </c:pt>
                <c:pt idx="1398">
                  <c:v>23.95</c:v>
                </c:pt>
                <c:pt idx="1399">
                  <c:v>24.1</c:v>
                </c:pt>
                <c:pt idx="1400">
                  <c:v>24.15</c:v>
                </c:pt>
                <c:pt idx="1401">
                  <c:v>24.15</c:v>
                </c:pt>
                <c:pt idx="1402">
                  <c:v>23.95</c:v>
                </c:pt>
                <c:pt idx="1403">
                  <c:v>23.34</c:v>
                </c:pt>
                <c:pt idx="1404">
                  <c:v>23.34</c:v>
                </c:pt>
                <c:pt idx="1405">
                  <c:v>23.46</c:v>
                </c:pt>
                <c:pt idx="1406">
                  <c:v>23.58</c:v>
                </c:pt>
                <c:pt idx="1407">
                  <c:v>23.67</c:v>
                </c:pt>
                <c:pt idx="1408">
                  <c:v>24.31</c:v>
                </c:pt>
                <c:pt idx="1409">
                  <c:v>24.15</c:v>
                </c:pt>
                <c:pt idx="1410">
                  <c:v>24.47</c:v>
                </c:pt>
                <c:pt idx="1411">
                  <c:v>24.47</c:v>
                </c:pt>
                <c:pt idx="1412">
                  <c:v>24.82</c:v>
                </c:pt>
                <c:pt idx="1413">
                  <c:v>24.9</c:v>
                </c:pt>
                <c:pt idx="1414">
                  <c:v>24.8</c:v>
                </c:pt>
                <c:pt idx="1415">
                  <c:v>24.65</c:v>
                </c:pt>
                <c:pt idx="1416">
                  <c:v>23.86</c:v>
                </c:pt>
                <c:pt idx="1417">
                  <c:v>24.1</c:v>
                </c:pt>
                <c:pt idx="1418">
                  <c:v>24.1</c:v>
                </c:pt>
                <c:pt idx="1419">
                  <c:v>24.42</c:v>
                </c:pt>
                <c:pt idx="1420">
                  <c:v>24.78</c:v>
                </c:pt>
                <c:pt idx="1421">
                  <c:v>24.84</c:v>
                </c:pt>
                <c:pt idx="1422">
                  <c:v>25</c:v>
                </c:pt>
                <c:pt idx="1423">
                  <c:v>24.9</c:v>
                </c:pt>
                <c:pt idx="1424">
                  <c:v>25.5</c:v>
                </c:pt>
                <c:pt idx="1425">
                  <c:v>25.5</c:v>
                </c:pt>
                <c:pt idx="1426">
                  <c:v>25.4</c:v>
                </c:pt>
                <c:pt idx="1427">
                  <c:v>24.68</c:v>
                </c:pt>
                <c:pt idx="1428">
                  <c:v>24.62</c:v>
                </c:pt>
                <c:pt idx="1429">
                  <c:v>24.78</c:v>
                </c:pt>
                <c:pt idx="1430">
                  <c:v>24.87</c:v>
                </c:pt>
                <c:pt idx="1431">
                  <c:v>24.84</c:v>
                </c:pt>
                <c:pt idx="1432">
                  <c:v>24.84</c:v>
                </c:pt>
                <c:pt idx="1433">
                  <c:v>25.04</c:v>
                </c:pt>
                <c:pt idx="1434">
                  <c:v>25.86</c:v>
                </c:pt>
                <c:pt idx="1435">
                  <c:v>25.69</c:v>
                </c:pt>
                <c:pt idx="1436">
                  <c:v>25.74</c:v>
                </c:pt>
                <c:pt idx="1437">
                  <c:v>25.92</c:v>
                </c:pt>
                <c:pt idx="1438">
                  <c:v>25.45</c:v>
                </c:pt>
                <c:pt idx="1439">
                  <c:v>25.45</c:v>
                </c:pt>
                <c:pt idx="1440">
                  <c:v>25.63</c:v>
                </c:pt>
                <c:pt idx="1441">
                  <c:v>25.55</c:v>
                </c:pt>
                <c:pt idx="1442">
                  <c:v>25.64</c:v>
                </c:pt>
                <c:pt idx="1443">
                  <c:v>25.74</c:v>
                </c:pt>
                <c:pt idx="1444">
                  <c:v>25.8</c:v>
                </c:pt>
                <c:pt idx="1445">
                  <c:v>26.1</c:v>
                </c:pt>
                <c:pt idx="1446">
                  <c:v>26.1</c:v>
                </c:pt>
                <c:pt idx="1447">
                  <c:v>26.1</c:v>
                </c:pt>
                <c:pt idx="1448">
                  <c:v>26.01</c:v>
                </c:pt>
                <c:pt idx="1449">
                  <c:v>25.58</c:v>
                </c:pt>
                <c:pt idx="1450">
                  <c:v>25.73</c:v>
                </c:pt>
                <c:pt idx="1451">
                  <c:v>25.86</c:v>
                </c:pt>
                <c:pt idx="1452">
                  <c:v>26.15</c:v>
                </c:pt>
                <c:pt idx="1453">
                  <c:v>26.15</c:v>
                </c:pt>
                <c:pt idx="1454">
                  <c:v>25.74</c:v>
                </c:pt>
                <c:pt idx="1455">
                  <c:v>25.75</c:v>
                </c:pt>
                <c:pt idx="1456">
                  <c:v>25.54</c:v>
                </c:pt>
                <c:pt idx="1457">
                  <c:v>25.7</c:v>
                </c:pt>
                <c:pt idx="1458">
                  <c:v>25.57</c:v>
                </c:pt>
                <c:pt idx="1459">
                  <c:v>25.5</c:v>
                </c:pt>
                <c:pt idx="1460">
                  <c:v>25.5</c:v>
                </c:pt>
                <c:pt idx="1461">
                  <c:v>25.77</c:v>
                </c:pt>
                <c:pt idx="1462">
                  <c:v>25.85</c:v>
                </c:pt>
                <c:pt idx="1463">
                  <c:v>25.94</c:v>
                </c:pt>
                <c:pt idx="1464">
                  <c:v>25.7</c:v>
                </c:pt>
                <c:pt idx="1465">
                  <c:v>25.92</c:v>
                </c:pt>
                <c:pt idx="1466">
                  <c:v>25.96</c:v>
                </c:pt>
                <c:pt idx="1467">
                  <c:v>25.96</c:v>
                </c:pt>
                <c:pt idx="1468">
                  <c:v>26.17</c:v>
                </c:pt>
                <c:pt idx="1469">
                  <c:v>26.85</c:v>
                </c:pt>
                <c:pt idx="1470">
                  <c:v>26.7</c:v>
                </c:pt>
                <c:pt idx="1471">
                  <c:v>26.8</c:v>
                </c:pt>
                <c:pt idx="1472">
                  <c:v>26.51</c:v>
                </c:pt>
                <c:pt idx="1473">
                  <c:v>26.9</c:v>
                </c:pt>
                <c:pt idx="1474">
                  <c:v>26.28</c:v>
                </c:pt>
                <c:pt idx="1475">
                  <c:v>26.45</c:v>
                </c:pt>
                <c:pt idx="1476">
                  <c:v>26.44</c:v>
                </c:pt>
                <c:pt idx="1477">
                  <c:v>26.38</c:v>
                </c:pt>
                <c:pt idx="1478">
                  <c:v>26.37</c:v>
                </c:pt>
                <c:pt idx="1479">
                  <c:v>26.47</c:v>
                </c:pt>
                <c:pt idx="1480">
                  <c:v>26.34</c:v>
                </c:pt>
                <c:pt idx="1481">
                  <c:v>26.34</c:v>
                </c:pt>
                <c:pt idx="1482">
                  <c:v>26.68</c:v>
                </c:pt>
                <c:pt idx="1483">
                  <c:v>27.55</c:v>
                </c:pt>
                <c:pt idx="1484">
                  <c:v>27.49</c:v>
                </c:pt>
                <c:pt idx="1485">
                  <c:v>27.53</c:v>
                </c:pt>
                <c:pt idx="1486">
                  <c:v>27.33</c:v>
                </c:pt>
                <c:pt idx="1487">
                  <c:v>27.85</c:v>
                </c:pt>
                <c:pt idx="1488">
                  <c:v>27.85</c:v>
                </c:pt>
                <c:pt idx="1489">
                  <c:v>27.83</c:v>
                </c:pt>
                <c:pt idx="1490">
                  <c:v>27.8</c:v>
                </c:pt>
                <c:pt idx="1491">
                  <c:v>27.73</c:v>
                </c:pt>
                <c:pt idx="1492">
                  <c:v>27.15</c:v>
                </c:pt>
                <c:pt idx="1493">
                  <c:v>26.88</c:v>
                </c:pt>
                <c:pt idx="1494">
                  <c:v>26.9</c:v>
                </c:pt>
                <c:pt idx="1495">
                  <c:v>26.9</c:v>
                </c:pt>
                <c:pt idx="1496">
                  <c:v>27.2</c:v>
                </c:pt>
                <c:pt idx="1497">
                  <c:v>26.95</c:v>
                </c:pt>
                <c:pt idx="1498">
                  <c:v>27.1</c:v>
                </c:pt>
                <c:pt idx="1499">
                  <c:v>27.11</c:v>
                </c:pt>
                <c:pt idx="1500">
                  <c:v>27.07</c:v>
                </c:pt>
                <c:pt idx="1501">
                  <c:v>26.93</c:v>
                </c:pt>
                <c:pt idx="1502">
                  <c:v>26.9</c:v>
                </c:pt>
                <c:pt idx="1503">
                  <c:v>27</c:v>
                </c:pt>
                <c:pt idx="1504">
                  <c:v>27.24</c:v>
                </c:pt>
                <c:pt idx="1505">
                  <c:v>27.31</c:v>
                </c:pt>
                <c:pt idx="1506">
                  <c:v>27.1</c:v>
                </c:pt>
                <c:pt idx="1507">
                  <c:v>27.33</c:v>
                </c:pt>
                <c:pt idx="1508">
                  <c:v>27.35</c:v>
                </c:pt>
                <c:pt idx="1509">
                  <c:v>27.35</c:v>
                </c:pt>
                <c:pt idx="1510">
                  <c:v>27.48</c:v>
                </c:pt>
                <c:pt idx="1511">
                  <c:v>27.65</c:v>
                </c:pt>
                <c:pt idx="1512">
                  <c:v>27.49</c:v>
                </c:pt>
                <c:pt idx="1513">
                  <c:v>27.41</c:v>
                </c:pt>
                <c:pt idx="1514">
                  <c:v>27.45</c:v>
                </c:pt>
                <c:pt idx="1515">
                  <c:v>27.46</c:v>
                </c:pt>
                <c:pt idx="1516">
                  <c:v>27.46</c:v>
                </c:pt>
                <c:pt idx="1517">
                  <c:v>27.48</c:v>
                </c:pt>
                <c:pt idx="1518">
                  <c:v>27.36</c:v>
                </c:pt>
                <c:pt idx="1519">
                  <c:v>27.5</c:v>
                </c:pt>
                <c:pt idx="1520">
                  <c:v>27.53</c:v>
                </c:pt>
                <c:pt idx="1521">
                  <c:v>27.4</c:v>
                </c:pt>
                <c:pt idx="1522">
                  <c:v>27.54</c:v>
                </c:pt>
                <c:pt idx="1523">
                  <c:v>27.54</c:v>
                </c:pt>
                <c:pt idx="1524">
                  <c:v>27.64</c:v>
                </c:pt>
                <c:pt idx="1525">
                  <c:v>27.91</c:v>
                </c:pt>
                <c:pt idx="1526">
                  <c:v>28.1</c:v>
                </c:pt>
                <c:pt idx="1527">
                  <c:v>28.47</c:v>
                </c:pt>
                <c:pt idx="1528">
                  <c:v>28.34</c:v>
                </c:pt>
                <c:pt idx="1529">
                  <c:v>28.45</c:v>
                </c:pt>
                <c:pt idx="1530">
                  <c:v>28.45</c:v>
                </c:pt>
                <c:pt idx="1531">
                  <c:v>28.3</c:v>
                </c:pt>
                <c:pt idx="1532">
                  <c:v>28.2</c:v>
                </c:pt>
                <c:pt idx="1533">
                  <c:v>27.92</c:v>
                </c:pt>
                <c:pt idx="1534">
                  <c:v>27.87</c:v>
                </c:pt>
                <c:pt idx="1535">
                  <c:v>27.62</c:v>
                </c:pt>
                <c:pt idx="1536">
                  <c:v>27.53</c:v>
                </c:pt>
                <c:pt idx="1537">
                  <c:v>27.53</c:v>
                </c:pt>
                <c:pt idx="1538">
                  <c:v>27.5</c:v>
                </c:pt>
                <c:pt idx="1539">
                  <c:v>27.45</c:v>
                </c:pt>
                <c:pt idx="1540">
                  <c:v>27.45</c:v>
                </c:pt>
                <c:pt idx="1541">
                  <c:v>27.5</c:v>
                </c:pt>
                <c:pt idx="1542">
                  <c:v>27.4</c:v>
                </c:pt>
                <c:pt idx="1543">
                  <c:v>27.34</c:v>
                </c:pt>
                <c:pt idx="1544">
                  <c:v>27.34</c:v>
                </c:pt>
                <c:pt idx="1545">
                  <c:v>27.15</c:v>
                </c:pt>
                <c:pt idx="1546">
                  <c:v>27.5</c:v>
                </c:pt>
                <c:pt idx="1547">
                  <c:v>27.5</c:v>
                </c:pt>
                <c:pt idx="1548">
                  <c:v>27.5</c:v>
                </c:pt>
                <c:pt idx="1549">
                  <c:v>26.79</c:v>
                </c:pt>
                <c:pt idx="1550">
                  <c:v>26.25</c:v>
                </c:pt>
                <c:pt idx="1551">
                  <c:v>26.25</c:v>
                </c:pt>
                <c:pt idx="1552">
                  <c:v>26.25</c:v>
                </c:pt>
                <c:pt idx="1553">
                  <c:v>26.35</c:v>
                </c:pt>
                <c:pt idx="1554">
                  <c:v>26.5</c:v>
                </c:pt>
                <c:pt idx="1555">
                  <c:v>26.5</c:v>
                </c:pt>
                <c:pt idx="1556">
                  <c:v>27.06</c:v>
                </c:pt>
                <c:pt idx="1557">
                  <c:v>27</c:v>
                </c:pt>
                <c:pt idx="1558">
                  <c:v>26.55</c:v>
                </c:pt>
                <c:pt idx="1559">
                  <c:v>26.88</c:v>
                </c:pt>
                <c:pt idx="1560">
                  <c:v>27.53</c:v>
                </c:pt>
                <c:pt idx="1561">
                  <c:v>27.36</c:v>
                </c:pt>
                <c:pt idx="1562">
                  <c:v>27.6</c:v>
                </c:pt>
                <c:pt idx="1563">
                  <c:v>27.47</c:v>
                </c:pt>
                <c:pt idx="1564">
                  <c:v>27.45</c:v>
                </c:pt>
                <c:pt idx="1565">
                  <c:v>27.45</c:v>
                </c:pt>
                <c:pt idx="1566">
                  <c:v>27.5</c:v>
                </c:pt>
                <c:pt idx="1567">
                  <c:v>27.25</c:v>
                </c:pt>
                <c:pt idx="1568">
                  <c:v>27.13</c:v>
                </c:pt>
                <c:pt idx="1569">
                  <c:v>27.58</c:v>
                </c:pt>
                <c:pt idx="1570">
                  <c:v>27.73</c:v>
                </c:pt>
                <c:pt idx="1571">
                  <c:v>27.15</c:v>
                </c:pt>
                <c:pt idx="1572">
                  <c:v>27.15</c:v>
                </c:pt>
                <c:pt idx="1573">
                  <c:v>27.15</c:v>
                </c:pt>
                <c:pt idx="1574">
                  <c:v>26.9</c:v>
                </c:pt>
                <c:pt idx="1575">
                  <c:v>27.44</c:v>
                </c:pt>
                <c:pt idx="1576">
                  <c:v>27.35</c:v>
                </c:pt>
                <c:pt idx="1577">
                  <c:v>26.7</c:v>
                </c:pt>
                <c:pt idx="1578">
                  <c:v>26.8</c:v>
                </c:pt>
                <c:pt idx="1579">
                  <c:v>26.8</c:v>
                </c:pt>
                <c:pt idx="1580">
                  <c:v>26.8</c:v>
                </c:pt>
                <c:pt idx="1581">
                  <c:v>26.28</c:v>
                </c:pt>
                <c:pt idx="1582">
                  <c:v>26.1</c:v>
                </c:pt>
                <c:pt idx="1583">
                  <c:v>26.03</c:v>
                </c:pt>
                <c:pt idx="1584">
                  <c:v>25.95</c:v>
                </c:pt>
                <c:pt idx="1585">
                  <c:v>25.9</c:v>
                </c:pt>
                <c:pt idx="1586">
                  <c:v>25.9</c:v>
                </c:pt>
                <c:pt idx="1587">
                  <c:v>25.9</c:v>
                </c:pt>
                <c:pt idx="1588">
                  <c:v>26.16</c:v>
                </c:pt>
                <c:pt idx="1589">
                  <c:v>26.06</c:v>
                </c:pt>
                <c:pt idx="1590">
                  <c:v>26.39</c:v>
                </c:pt>
                <c:pt idx="1591">
                  <c:v>26.45</c:v>
                </c:pt>
                <c:pt idx="1592">
                  <c:v>26.6</c:v>
                </c:pt>
                <c:pt idx="1593">
                  <c:v>26.6</c:v>
                </c:pt>
                <c:pt idx="1594">
                  <c:v>26.8</c:v>
                </c:pt>
                <c:pt idx="1595">
                  <c:v>26.67</c:v>
                </c:pt>
                <c:pt idx="1596">
                  <c:v>26.75</c:v>
                </c:pt>
                <c:pt idx="1597">
                  <c:v>26.61</c:v>
                </c:pt>
                <c:pt idx="1598">
                  <c:v>26.55</c:v>
                </c:pt>
                <c:pt idx="1599">
                  <c:v>26</c:v>
                </c:pt>
                <c:pt idx="1600">
                  <c:v>26</c:v>
                </c:pt>
                <c:pt idx="1601">
                  <c:v>26.44</c:v>
                </c:pt>
                <c:pt idx="1602">
                  <c:v>25.9</c:v>
                </c:pt>
                <c:pt idx="1603">
                  <c:v>26.13</c:v>
                </c:pt>
                <c:pt idx="1604">
                  <c:v>26.15</c:v>
                </c:pt>
                <c:pt idx="1605">
                  <c:v>26.4</c:v>
                </c:pt>
                <c:pt idx="1606">
                  <c:v>26.4</c:v>
                </c:pt>
                <c:pt idx="1607">
                  <c:v>26.8</c:v>
                </c:pt>
                <c:pt idx="1608">
                  <c:v>26.6</c:v>
                </c:pt>
                <c:pt idx="1609">
                  <c:v>26.86</c:v>
                </c:pt>
                <c:pt idx="1610">
                  <c:v>26.5</c:v>
                </c:pt>
                <c:pt idx="1611">
                  <c:v>26.5</c:v>
                </c:pt>
                <c:pt idx="1612">
                  <c:v>26.66</c:v>
                </c:pt>
                <c:pt idx="1613">
                  <c:v>26.7</c:v>
                </c:pt>
                <c:pt idx="1614">
                  <c:v>26.5</c:v>
                </c:pt>
                <c:pt idx="1615">
                  <c:v>26.83</c:v>
                </c:pt>
                <c:pt idx="1616">
                  <c:v>27.1</c:v>
                </c:pt>
                <c:pt idx="1617">
                  <c:v>26.91</c:v>
                </c:pt>
                <c:pt idx="1618">
                  <c:v>27.16</c:v>
                </c:pt>
                <c:pt idx="1619">
                  <c:v>27.37</c:v>
                </c:pt>
                <c:pt idx="1620">
                  <c:v>27.4</c:v>
                </c:pt>
                <c:pt idx="1621">
                  <c:v>27.4</c:v>
                </c:pt>
                <c:pt idx="1622">
                  <c:v>27.85</c:v>
                </c:pt>
                <c:pt idx="1623">
                  <c:v>29.7</c:v>
                </c:pt>
                <c:pt idx="1624">
                  <c:v>32.5</c:v>
                </c:pt>
                <c:pt idx="1625">
                  <c:v>32.4</c:v>
                </c:pt>
                <c:pt idx="1626">
                  <c:v>29.3</c:v>
                </c:pt>
                <c:pt idx="1627">
                  <c:v>27.75</c:v>
                </c:pt>
                <c:pt idx="1628">
                  <c:v>27.75</c:v>
                </c:pt>
                <c:pt idx="1629">
                  <c:v>27.9</c:v>
                </c:pt>
                <c:pt idx="1630">
                  <c:v>29.2</c:v>
                </c:pt>
                <c:pt idx="1631">
                  <c:v>32.4</c:v>
                </c:pt>
                <c:pt idx="1632">
                  <c:v>33.46</c:v>
                </c:pt>
                <c:pt idx="1633">
                  <c:v>33.15</c:v>
                </c:pt>
                <c:pt idx="1634">
                  <c:v>34.200000000000003</c:v>
                </c:pt>
                <c:pt idx="1635">
                  <c:v>34.200000000000003</c:v>
                </c:pt>
                <c:pt idx="1636">
                  <c:v>34.880000000000003</c:v>
                </c:pt>
                <c:pt idx="1637">
                  <c:v>38.75</c:v>
                </c:pt>
                <c:pt idx="1638">
                  <c:v>37.4</c:v>
                </c:pt>
                <c:pt idx="1639">
                  <c:v>35.200000000000003</c:v>
                </c:pt>
                <c:pt idx="1640">
                  <c:v>31.05</c:v>
                </c:pt>
                <c:pt idx="1641">
                  <c:v>33.4</c:v>
                </c:pt>
                <c:pt idx="1642">
                  <c:v>33.4</c:v>
                </c:pt>
                <c:pt idx="1643">
                  <c:v>31.05</c:v>
                </c:pt>
                <c:pt idx="1644">
                  <c:v>32</c:v>
                </c:pt>
                <c:pt idx="1645">
                  <c:v>31.42</c:v>
                </c:pt>
                <c:pt idx="1646">
                  <c:v>32.43</c:v>
                </c:pt>
                <c:pt idx="1647">
                  <c:v>32.090000000000003</c:v>
                </c:pt>
                <c:pt idx="1648">
                  <c:v>31.9</c:v>
                </c:pt>
                <c:pt idx="1649">
                  <c:v>29</c:v>
                </c:pt>
                <c:pt idx="1650">
                  <c:v>30.97</c:v>
                </c:pt>
                <c:pt idx="1651">
                  <c:v>28.48</c:v>
                </c:pt>
                <c:pt idx="1652">
                  <c:v>28.4</c:v>
                </c:pt>
                <c:pt idx="1653">
                  <c:v>27.65</c:v>
                </c:pt>
                <c:pt idx="1654">
                  <c:v>28.1</c:v>
                </c:pt>
                <c:pt idx="1655">
                  <c:v>27.45</c:v>
                </c:pt>
                <c:pt idx="1656">
                  <c:v>27.45</c:v>
                </c:pt>
                <c:pt idx="1657">
                  <c:v>27.4</c:v>
                </c:pt>
                <c:pt idx="1658">
                  <c:v>27.05</c:v>
                </c:pt>
                <c:pt idx="1659">
                  <c:v>26.88</c:v>
                </c:pt>
                <c:pt idx="1660">
                  <c:v>26.85</c:v>
                </c:pt>
                <c:pt idx="1661">
                  <c:v>26.91</c:v>
                </c:pt>
                <c:pt idx="1662">
                  <c:v>26.4</c:v>
                </c:pt>
                <c:pt idx="1663">
                  <c:v>26.4</c:v>
                </c:pt>
                <c:pt idx="1664">
                  <c:v>26.4</c:v>
                </c:pt>
                <c:pt idx="1665">
                  <c:v>26.65</c:v>
                </c:pt>
                <c:pt idx="1666">
                  <c:v>26.32</c:v>
                </c:pt>
                <c:pt idx="1667">
                  <c:v>26.6</c:v>
                </c:pt>
                <c:pt idx="1668">
                  <c:v>26.85</c:v>
                </c:pt>
                <c:pt idx="1669">
                  <c:v>26.58</c:v>
                </c:pt>
                <c:pt idx="1670">
                  <c:v>26.58</c:v>
                </c:pt>
                <c:pt idx="1671">
                  <c:v>26.85</c:v>
                </c:pt>
                <c:pt idx="1672">
                  <c:v>26.99</c:v>
                </c:pt>
                <c:pt idx="1673">
                  <c:v>27.03</c:v>
                </c:pt>
                <c:pt idx="1674">
                  <c:v>26.84</c:v>
                </c:pt>
                <c:pt idx="1675">
                  <c:v>26.98</c:v>
                </c:pt>
                <c:pt idx="1676">
                  <c:v>27.08</c:v>
                </c:pt>
                <c:pt idx="1677">
                  <c:v>27.08</c:v>
                </c:pt>
                <c:pt idx="1678">
                  <c:v>27.04</c:v>
                </c:pt>
                <c:pt idx="1679">
                  <c:v>26.64</c:v>
                </c:pt>
                <c:pt idx="1680">
                  <c:v>26.77</c:v>
                </c:pt>
                <c:pt idx="1681">
                  <c:v>26.65</c:v>
                </c:pt>
                <c:pt idx="1682">
                  <c:v>26.61</c:v>
                </c:pt>
                <c:pt idx="1683">
                  <c:v>26.65</c:v>
                </c:pt>
                <c:pt idx="1684">
                  <c:v>26.65</c:v>
                </c:pt>
                <c:pt idx="1685">
                  <c:v>26.65</c:v>
                </c:pt>
                <c:pt idx="1686">
                  <c:v>26.65</c:v>
                </c:pt>
                <c:pt idx="1687">
                  <c:v>26.64</c:v>
                </c:pt>
                <c:pt idx="1688">
                  <c:v>26.77</c:v>
                </c:pt>
                <c:pt idx="1689">
                  <c:v>26.89</c:v>
                </c:pt>
                <c:pt idx="1690">
                  <c:v>26.7</c:v>
                </c:pt>
                <c:pt idx="1691">
                  <c:v>26.7</c:v>
                </c:pt>
                <c:pt idx="1692">
                  <c:v>26.7</c:v>
                </c:pt>
                <c:pt idx="1693">
                  <c:v>26.81</c:v>
                </c:pt>
                <c:pt idx="1694">
                  <c:v>27.24</c:v>
                </c:pt>
                <c:pt idx="1695">
                  <c:v>27.49</c:v>
                </c:pt>
                <c:pt idx="1696">
                  <c:v>27.45</c:v>
                </c:pt>
                <c:pt idx="1697">
                  <c:v>27</c:v>
                </c:pt>
                <c:pt idx="1698">
                  <c:v>27</c:v>
                </c:pt>
                <c:pt idx="1699">
                  <c:v>27</c:v>
                </c:pt>
                <c:pt idx="1700">
                  <c:v>26.98</c:v>
                </c:pt>
                <c:pt idx="1701">
                  <c:v>27.06</c:v>
                </c:pt>
                <c:pt idx="1702">
                  <c:v>27.05</c:v>
                </c:pt>
                <c:pt idx="1703">
                  <c:v>26.81</c:v>
                </c:pt>
                <c:pt idx="1704">
                  <c:v>26.85</c:v>
                </c:pt>
                <c:pt idx="1705">
                  <c:v>26.85</c:v>
                </c:pt>
                <c:pt idx="1706">
                  <c:v>26.93</c:v>
                </c:pt>
                <c:pt idx="1707">
                  <c:v>26.9</c:v>
                </c:pt>
                <c:pt idx="1708">
                  <c:v>26.7</c:v>
                </c:pt>
                <c:pt idx="1709">
                  <c:v>26.58</c:v>
                </c:pt>
                <c:pt idx="1710">
                  <c:v>26.49</c:v>
                </c:pt>
                <c:pt idx="1711">
                  <c:v>26.2</c:v>
                </c:pt>
                <c:pt idx="1712">
                  <c:v>26.2</c:v>
                </c:pt>
                <c:pt idx="1713">
                  <c:v>26.43</c:v>
                </c:pt>
                <c:pt idx="1714">
                  <c:v>26.44</c:v>
                </c:pt>
                <c:pt idx="1715">
                  <c:v>26.37</c:v>
                </c:pt>
                <c:pt idx="1716">
                  <c:v>26.44</c:v>
                </c:pt>
                <c:pt idx="1717">
                  <c:v>26.44</c:v>
                </c:pt>
                <c:pt idx="1718">
                  <c:v>26.6</c:v>
                </c:pt>
                <c:pt idx="1719">
                  <c:v>26.6</c:v>
                </c:pt>
                <c:pt idx="1720">
                  <c:v>26.45</c:v>
                </c:pt>
                <c:pt idx="1721">
                  <c:v>26.7</c:v>
                </c:pt>
                <c:pt idx="1722">
                  <c:v>26.23</c:v>
                </c:pt>
                <c:pt idx="1723">
                  <c:v>26.35</c:v>
                </c:pt>
                <c:pt idx="1724">
                  <c:v>26.48</c:v>
                </c:pt>
                <c:pt idx="1725">
                  <c:v>26.15</c:v>
                </c:pt>
                <c:pt idx="1726">
                  <c:v>26.15</c:v>
                </c:pt>
                <c:pt idx="1727">
                  <c:v>26.16</c:v>
                </c:pt>
                <c:pt idx="1728">
                  <c:v>26.18</c:v>
                </c:pt>
                <c:pt idx="1729">
                  <c:v>26.29</c:v>
                </c:pt>
                <c:pt idx="1730">
                  <c:v>26.45</c:v>
                </c:pt>
                <c:pt idx="1731">
                  <c:v>26.15</c:v>
                </c:pt>
                <c:pt idx="1732">
                  <c:v>26.15</c:v>
                </c:pt>
                <c:pt idx="1733">
                  <c:v>26.15</c:v>
                </c:pt>
                <c:pt idx="1734">
                  <c:v>26.17</c:v>
                </c:pt>
                <c:pt idx="1735">
                  <c:v>26.35</c:v>
                </c:pt>
                <c:pt idx="1736">
                  <c:v>26.23</c:v>
                </c:pt>
                <c:pt idx="1737">
                  <c:v>26.58</c:v>
                </c:pt>
                <c:pt idx="1738">
                  <c:v>26.4</c:v>
                </c:pt>
                <c:pt idx="1739">
                  <c:v>26.3</c:v>
                </c:pt>
                <c:pt idx="1740">
                  <c:v>26.3</c:v>
                </c:pt>
                <c:pt idx="1741">
                  <c:v>26.25</c:v>
                </c:pt>
                <c:pt idx="1742">
                  <c:v>26.2</c:v>
                </c:pt>
                <c:pt idx="1743">
                  <c:v>26.44</c:v>
                </c:pt>
                <c:pt idx="1744">
                  <c:v>26.49</c:v>
                </c:pt>
                <c:pt idx="1745">
                  <c:v>26.43</c:v>
                </c:pt>
                <c:pt idx="1746">
                  <c:v>26.14</c:v>
                </c:pt>
                <c:pt idx="1747">
                  <c:v>26.14</c:v>
                </c:pt>
                <c:pt idx="1748">
                  <c:v>26.26</c:v>
                </c:pt>
                <c:pt idx="1749">
                  <c:v>26.17</c:v>
                </c:pt>
                <c:pt idx="1750">
                  <c:v>26.24</c:v>
                </c:pt>
                <c:pt idx="1751">
                  <c:v>26.15</c:v>
                </c:pt>
                <c:pt idx="1752">
                  <c:v>26.47</c:v>
                </c:pt>
                <c:pt idx="1753">
                  <c:v>25.87</c:v>
                </c:pt>
                <c:pt idx="1754">
                  <c:v>25.87</c:v>
                </c:pt>
                <c:pt idx="1755">
                  <c:v>26.06</c:v>
                </c:pt>
                <c:pt idx="1756">
                  <c:v>26.11</c:v>
                </c:pt>
                <c:pt idx="1757">
                  <c:v>26.25</c:v>
                </c:pt>
                <c:pt idx="1758">
                  <c:v>26.37</c:v>
                </c:pt>
                <c:pt idx="1759">
                  <c:v>26.23</c:v>
                </c:pt>
                <c:pt idx="1760">
                  <c:v>25.7</c:v>
                </c:pt>
                <c:pt idx="1761">
                  <c:v>25.7</c:v>
                </c:pt>
                <c:pt idx="1762">
                  <c:v>25.96</c:v>
                </c:pt>
                <c:pt idx="1763">
                  <c:v>26.16</c:v>
                </c:pt>
                <c:pt idx="1764">
                  <c:v>26</c:v>
                </c:pt>
                <c:pt idx="1765">
                  <c:v>26.03</c:v>
                </c:pt>
                <c:pt idx="1766">
                  <c:v>25.3</c:v>
                </c:pt>
                <c:pt idx="1767">
                  <c:v>25.1</c:v>
                </c:pt>
                <c:pt idx="1768">
                  <c:v>25.1</c:v>
                </c:pt>
                <c:pt idx="1769">
                  <c:v>25.21</c:v>
                </c:pt>
                <c:pt idx="1770">
                  <c:v>25.38</c:v>
                </c:pt>
                <c:pt idx="1771">
                  <c:v>25.25</c:v>
                </c:pt>
                <c:pt idx="1772">
                  <c:v>26.19</c:v>
                </c:pt>
                <c:pt idx="1773">
                  <c:v>26.05</c:v>
                </c:pt>
                <c:pt idx="1774">
                  <c:v>25.92</c:v>
                </c:pt>
                <c:pt idx="1775">
                  <c:v>25.92</c:v>
                </c:pt>
                <c:pt idx="1776">
                  <c:v>26.12</c:v>
                </c:pt>
                <c:pt idx="1777">
                  <c:v>25.98</c:v>
                </c:pt>
                <c:pt idx="1778">
                  <c:v>26</c:v>
                </c:pt>
                <c:pt idx="1779">
                  <c:v>26</c:v>
                </c:pt>
                <c:pt idx="1780">
                  <c:v>25.85</c:v>
                </c:pt>
                <c:pt idx="1781">
                  <c:v>25.75</c:v>
                </c:pt>
                <c:pt idx="1782">
                  <c:v>25.8</c:v>
                </c:pt>
                <c:pt idx="1783">
                  <c:v>25.9</c:v>
                </c:pt>
                <c:pt idx="1784">
                  <c:v>25.88</c:v>
                </c:pt>
                <c:pt idx="1785">
                  <c:v>25.88</c:v>
                </c:pt>
                <c:pt idx="1786">
                  <c:v>26</c:v>
                </c:pt>
                <c:pt idx="1787">
                  <c:v>25.95</c:v>
                </c:pt>
                <c:pt idx="1788">
                  <c:v>25.98</c:v>
                </c:pt>
                <c:pt idx="1789">
                  <c:v>25.98</c:v>
                </c:pt>
                <c:pt idx="1790">
                  <c:v>25.91</c:v>
                </c:pt>
                <c:pt idx="1791">
                  <c:v>25.96</c:v>
                </c:pt>
                <c:pt idx="1792">
                  <c:v>25.71</c:v>
                </c:pt>
                <c:pt idx="1793">
                  <c:v>25.852</c:v>
                </c:pt>
                <c:pt idx="1794">
                  <c:v>25.75</c:v>
                </c:pt>
                <c:pt idx="1795">
                  <c:v>25.9</c:v>
                </c:pt>
                <c:pt idx="1796">
                  <c:v>25.9</c:v>
                </c:pt>
                <c:pt idx="1797">
                  <c:v>25.786000000000001</c:v>
                </c:pt>
                <c:pt idx="1798">
                  <c:v>26.009</c:v>
                </c:pt>
                <c:pt idx="1799">
                  <c:v>25.867999999999999</c:v>
                </c:pt>
                <c:pt idx="1800">
                  <c:v>25.898</c:v>
                </c:pt>
                <c:pt idx="1801">
                  <c:v>25.984999999999999</c:v>
                </c:pt>
                <c:pt idx="1802">
                  <c:v>26.25</c:v>
                </c:pt>
                <c:pt idx="1803">
                  <c:v>26.25</c:v>
                </c:pt>
                <c:pt idx="1804">
                  <c:v>26.35</c:v>
                </c:pt>
                <c:pt idx="1805">
                  <c:v>26.65</c:v>
                </c:pt>
                <c:pt idx="1806">
                  <c:v>26.55</c:v>
                </c:pt>
                <c:pt idx="1807">
                  <c:v>26.888000000000002</c:v>
                </c:pt>
                <c:pt idx="1808">
                  <c:v>27.05</c:v>
                </c:pt>
                <c:pt idx="1809">
                  <c:v>26.95</c:v>
                </c:pt>
                <c:pt idx="1810">
                  <c:v>26.95</c:v>
                </c:pt>
                <c:pt idx="1811">
                  <c:v>27.125</c:v>
                </c:pt>
                <c:pt idx="1812">
                  <c:v>26.8</c:v>
                </c:pt>
                <c:pt idx="1813">
                  <c:v>26.643000000000001</c:v>
                </c:pt>
                <c:pt idx="1814">
                  <c:v>26.696999999999999</c:v>
                </c:pt>
                <c:pt idx="1815">
                  <c:v>26.65</c:v>
                </c:pt>
                <c:pt idx="1816">
                  <c:v>26.736999999999998</c:v>
                </c:pt>
                <c:pt idx="1817">
                  <c:v>26.736999999999998</c:v>
                </c:pt>
                <c:pt idx="1818">
                  <c:v>26.719000000000001</c:v>
                </c:pt>
                <c:pt idx="1819">
                  <c:v>26.635000000000002</c:v>
                </c:pt>
                <c:pt idx="1820">
                  <c:v>26.550999999999998</c:v>
                </c:pt>
                <c:pt idx="1821">
                  <c:v>26.791</c:v>
                </c:pt>
                <c:pt idx="1822">
                  <c:v>26.579000000000001</c:v>
                </c:pt>
                <c:pt idx="1823">
                  <c:v>26.5</c:v>
                </c:pt>
                <c:pt idx="1824">
                  <c:v>26.5</c:v>
                </c:pt>
                <c:pt idx="1825">
                  <c:v>26.527999999999999</c:v>
                </c:pt>
                <c:pt idx="1826">
                  <c:v>26.637</c:v>
                </c:pt>
                <c:pt idx="1827">
                  <c:v>26.488</c:v>
                </c:pt>
                <c:pt idx="1828">
                  <c:v>26.279</c:v>
                </c:pt>
                <c:pt idx="1829">
                  <c:v>26.175000000000001</c:v>
                </c:pt>
                <c:pt idx="1830">
                  <c:v>25.8</c:v>
                </c:pt>
                <c:pt idx="1831">
                  <c:v>25.8</c:v>
                </c:pt>
                <c:pt idx="1832">
                  <c:v>26.2</c:v>
                </c:pt>
                <c:pt idx="1833">
                  <c:v>26.279</c:v>
                </c:pt>
                <c:pt idx="1834">
                  <c:v>26.486999999999998</c:v>
                </c:pt>
                <c:pt idx="1835">
                  <c:v>26.931000000000001</c:v>
                </c:pt>
                <c:pt idx="1836">
                  <c:v>26.687999999999999</c:v>
                </c:pt>
                <c:pt idx="1837">
                  <c:v>26.393999999999998</c:v>
                </c:pt>
                <c:pt idx="1838">
                  <c:v>26.393999999999998</c:v>
                </c:pt>
                <c:pt idx="1839">
                  <c:v>26.544</c:v>
                </c:pt>
                <c:pt idx="1840">
                  <c:v>27.081</c:v>
                </c:pt>
                <c:pt idx="1841">
                  <c:v>26.96</c:v>
                </c:pt>
                <c:pt idx="1842">
                  <c:v>26.324000000000002</c:v>
                </c:pt>
                <c:pt idx="1843">
                  <c:v>26.145</c:v>
                </c:pt>
                <c:pt idx="1844">
                  <c:v>26.039000000000001</c:v>
                </c:pt>
                <c:pt idx="1845">
                  <c:v>26.039000000000001</c:v>
                </c:pt>
                <c:pt idx="1846">
                  <c:v>25.978000000000002</c:v>
                </c:pt>
                <c:pt idx="1847">
                  <c:v>26.065999999999999</c:v>
                </c:pt>
                <c:pt idx="1848">
                  <c:v>26.216000000000001</c:v>
                </c:pt>
                <c:pt idx="1849">
                  <c:v>26.292000000000002</c:v>
                </c:pt>
                <c:pt idx="1850">
                  <c:v>25.88</c:v>
                </c:pt>
                <c:pt idx="1851">
                  <c:v>25.102</c:v>
                </c:pt>
                <c:pt idx="1852">
                  <c:v>25.102</c:v>
                </c:pt>
                <c:pt idx="1853">
                  <c:v>25.867999999999999</c:v>
                </c:pt>
                <c:pt idx="1854">
                  <c:v>25.969000000000001</c:v>
                </c:pt>
                <c:pt idx="1855">
                  <c:v>26.071999999999999</c:v>
                </c:pt>
                <c:pt idx="1856">
                  <c:v>26.588000000000001</c:v>
                </c:pt>
                <c:pt idx="1857">
                  <c:v>25.047999999999998</c:v>
                </c:pt>
                <c:pt idx="1858">
                  <c:v>25.65</c:v>
                </c:pt>
                <c:pt idx="1859">
                  <c:v>25.65</c:v>
                </c:pt>
                <c:pt idx="1860">
                  <c:v>26.2</c:v>
                </c:pt>
                <c:pt idx="1861">
                  <c:v>26.2</c:v>
                </c:pt>
                <c:pt idx="1862">
                  <c:v>26.765000000000001</c:v>
                </c:pt>
                <c:pt idx="1863">
                  <c:v>26.074999999999999</c:v>
                </c:pt>
                <c:pt idx="1864">
                  <c:v>26.135000000000002</c:v>
                </c:pt>
                <c:pt idx="1865">
                  <c:v>26.4</c:v>
                </c:pt>
                <c:pt idx="1866">
                  <c:v>26.4</c:v>
                </c:pt>
                <c:pt idx="1867">
                  <c:v>26.352</c:v>
                </c:pt>
                <c:pt idx="1868">
                  <c:v>26.635000000000002</c:v>
                </c:pt>
                <c:pt idx="1869">
                  <c:v>27.24</c:v>
                </c:pt>
                <c:pt idx="1870">
                  <c:v>27.129000000000001</c:v>
                </c:pt>
                <c:pt idx="1871">
                  <c:v>27.361999999999998</c:v>
                </c:pt>
                <c:pt idx="1872">
                  <c:v>27.4</c:v>
                </c:pt>
                <c:pt idx="1873">
                  <c:v>27.4</c:v>
                </c:pt>
                <c:pt idx="1874">
                  <c:v>27.4</c:v>
                </c:pt>
                <c:pt idx="1875">
                  <c:v>27.588000000000001</c:v>
                </c:pt>
                <c:pt idx="1876">
                  <c:v>27.823</c:v>
                </c:pt>
                <c:pt idx="1877">
                  <c:v>27.594000000000001</c:v>
                </c:pt>
                <c:pt idx="1878">
                  <c:v>27.693999999999999</c:v>
                </c:pt>
                <c:pt idx="1879">
                  <c:v>27.75</c:v>
                </c:pt>
                <c:pt idx="1880">
                  <c:v>27.75</c:v>
                </c:pt>
                <c:pt idx="1881">
                  <c:v>27.89</c:v>
                </c:pt>
                <c:pt idx="1882">
                  <c:v>28</c:v>
                </c:pt>
                <c:pt idx="1883">
                  <c:v>27.853000000000002</c:v>
                </c:pt>
                <c:pt idx="1884">
                  <c:v>28</c:v>
                </c:pt>
                <c:pt idx="1885">
                  <c:v>28.28</c:v>
                </c:pt>
                <c:pt idx="1886">
                  <c:v>28.228000000000002</c:v>
                </c:pt>
                <c:pt idx="1887">
                  <c:v>28.228000000000002</c:v>
                </c:pt>
                <c:pt idx="1888">
                  <c:v>28.22</c:v>
                </c:pt>
                <c:pt idx="1889">
                  <c:v>28.462</c:v>
                </c:pt>
                <c:pt idx="1890">
                  <c:v>29</c:v>
                </c:pt>
                <c:pt idx="1891">
                  <c:v>28.6</c:v>
                </c:pt>
                <c:pt idx="1892">
                  <c:v>28.356000000000002</c:v>
                </c:pt>
                <c:pt idx="1893">
                  <c:v>28.074999999999999</c:v>
                </c:pt>
                <c:pt idx="1894">
                  <c:v>28.074999999999999</c:v>
                </c:pt>
                <c:pt idx="1895">
                  <c:v>28</c:v>
                </c:pt>
                <c:pt idx="1896">
                  <c:v>27.738</c:v>
                </c:pt>
                <c:pt idx="1897">
                  <c:v>27.65</c:v>
                </c:pt>
                <c:pt idx="1898">
                  <c:v>27.5</c:v>
                </c:pt>
                <c:pt idx="1899">
                  <c:v>27.5</c:v>
                </c:pt>
                <c:pt idx="1900">
                  <c:v>27.4</c:v>
                </c:pt>
                <c:pt idx="1901">
                  <c:v>27.4</c:v>
                </c:pt>
                <c:pt idx="1902">
                  <c:v>27.45</c:v>
                </c:pt>
                <c:pt idx="1903">
                  <c:v>27.503</c:v>
                </c:pt>
                <c:pt idx="1904">
                  <c:v>27.524999999999999</c:v>
                </c:pt>
                <c:pt idx="1905">
                  <c:v>27.640999999999998</c:v>
                </c:pt>
                <c:pt idx="1906">
                  <c:v>27.36</c:v>
                </c:pt>
                <c:pt idx="1907">
                  <c:v>27.356000000000002</c:v>
                </c:pt>
                <c:pt idx="1908">
                  <c:v>27.356000000000002</c:v>
                </c:pt>
                <c:pt idx="1909">
                  <c:v>27.181999999999999</c:v>
                </c:pt>
                <c:pt idx="1910">
                  <c:v>27.4</c:v>
                </c:pt>
                <c:pt idx="1911">
                  <c:v>27</c:v>
                </c:pt>
                <c:pt idx="1912">
                  <c:v>27</c:v>
                </c:pt>
                <c:pt idx="1913">
                  <c:v>26.9</c:v>
                </c:pt>
                <c:pt idx="1914">
                  <c:v>26.773</c:v>
                </c:pt>
                <c:pt idx="1915">
                  <c:v>26.773</c:v>
                </c:pt>
                <c:pt idx="1916">
                  <c:v>27.187000000000001</c:v>
                </c:pt>
                <c:pt idx="1917">
                  <c:v>27.062999999999999</c:v>
                </c:pt>
                <c:pt idx="1918">
                  <c:v>26.774999999999999</c:v>
                </c:pt>
                <c:pt idx="1919">
                  <c:v>26.85</c:v>
                </c:pt>
                <c:pt idx="1920">
                  <c:v>26.738</c:v>
                </c:pt>
                <c:pt idx="1921">
                  <c:v>26.3</c:v>
                </c:pt>
                <c:pt idx="1922">
                  <c:v>26.3</c:v>
                </c:pt>
                <c:pt idx="1923">
                  <c:v>26.5</c:v>
                </c:pt>
                <c:pt idx="1924">
                  <c:v>26.954999999999998</c:v>
                </c:pt>
                <c:pt idx="1925">
                  <c:v>26.678000000000001</c:v>
                </c:pt>
                <c:pt idx="1926">
                  <c:v>26.677</c:v>
                </c:pt>
                <c:pt idx="1927">
                  <c:v>26.782</c:v>
                </c:pt>
                <c:pt idx="1928">
                  <c:v>26.85</c:v>
                </c:pt>
                <c:pt idx="1929">
                  <c:v>26.85</c:v>
                </c:pt>
                <c:pt idx="1930">
                  <c:v>26.95</c:v>
                </c:pt>
                <c:pt idx="1931">
                  <c:v>26.326000000000001</c:v>
                </c:pt>
                <c:pt idx="1932">
                  <c:v>26.35</c:v>
                </c:pt>
                <c:pt idx="1933">
                  <c:v>26.338000000000001</c:v>
                </c:pt>
                <c:pt idx="1934">
                  <c:v>26.35</c:v>
                </c:pt>
                <c:pt idx="1935">
                  <c:v>26.125</c:v>
                </c:pt>
                <c:pt idx="1936">
                  <c:v>26.125</c:v>
                </c:pt>
                <c:pt idx="1937">
                  <c:v>26.1</c:v>
                </c:pt>
                <c:pt idx="1938">
                  <c:v>26.420999999999999</c:v>
                </c:pt>
                <c:pt idx="1939">
                  <c:v>26.538</c:v>
                </c:pt>
                <c:pt idx="1940">
                  <c:v>26.57</c:v>
                </c:pt>
                <c:pt idx="1941">
                  <c:v>26.428999999999998</c:v>
                </c:pt>
                <c:pt idx="1942">
                  <c:v>26.597999999999999</c:v>
                </c:pt>
                <c:pt idx="1943">
                  <c:v>26.597999999999999</c:v>
                </c:pt>
                <c:pt idx="1944">
                  <c:v>26.606000000000002</c:v>
                </c:pt>
                <c:pt idx="1945">
                  <c:v>26.1</c:v>
                </c:pt>
                <c:pt idx="1946">
                  <c:v>26.132999999999999</c:v>
                </c:pt>
                <c:pt idx="1947">
                  <c:v>25.981999999999999</c:v>
                </c:pt>
                <c:pt idx="1948">
                  <c:v>25.611000000000001</c:v>
                </c:pt>
                <c:pt idx="1949">
                  <c:v>25.326000000000001</c:v>
                </c:pt>
                <c:pt idx="1950">
                  <c:v>25.326000000000001</c:v>
                </c:pt>
                <c:pt idx="1951">
                  <c:v>25.343</c:v>
                </c:pt>
                <c:pt idx="1952">
                  <c:v>24.718</c:v>
                </c:pt>
                <c:pt idx="1953">
                  <c:v>24.678999999999998</c:v>
                </c:pt>
                <c:pt idx="1954">
                  <c:v>24.55</c:v>
                </c:pt>
                <c:pt idx="1955">
                  <c:v>24.78</c:v>
                </c:pt>
                <c:pt idx="1956">
                  <c:v>24.577000000000002</c:v>
                </c:pt>
                <c:pt idx="1957">
                  <c:v>24.577000000000002</c:v>
                </c:pt>
                <c:pt idx="1958">
                  <c:v>24.702999999999999</c:v>
                </c:pt>
                <c:pt idx="1959">
                  <c:v>24.443000000000001</c:v>
                </c:pt>
                <c:pt idx="1960">
                  <c:v>24.75</c:v>
                </c:pt>
                <c:pt idx="1961">
                  <c:v>25</c:v>
                </c:pt>
                <c:pt idx="1962">
                  <c:v>24.288</c:v>
                </c:pt>
                <c:pt idx="1963">
                  <c:v>24.053000000000001</c:v>
                </c:pt>
                <c:pt idx="1964">
                  <c:v>24.053000000000001</c:v>
                </c:pt>
                <c:pt idx="1965">
                  <c:v>23.835000000000001</c:v>
                </c:pt>
                <c:pt idx="1966">
                  <c:v>24.196999999999999</c:v>
                </c:pt>
                <c:pt idx="1967">
                  <c:v>24.018999999999998</c:v>
                </c:pt>
                <c:pt idx="1968">
                  <c:v>23.948</c:v>
                </c:pt>
                <c:pt idx="1969">
                  <c:v>23.805</c:v>
                </c:pt>
                <c:pt idx="1970">
                  <c:v>23.567</c:v>
                </c:pt>
                <c:pt idx="1971">
                  <c:v>23.567</c:v>
                </c:pt>
                <c:pt idx="1972">
                  <c:v>23.738</c:v>
                </c:pt>
                <c:pt idx="1973">
                  <c:v>23.172999999999998</c:v>
                </c:pt>
                <c:pt idx="1974">
                  <c:v>23.088000000000001</c:v>
                </c:pt>
                <c:pt idx="1975">
                  <c:v>23.044</c:v>
                </c:pt>
                <c:pt idx="1976">
                  <c:v>23.507999999999999</c:v>
                </c:pt>
                <c:pt idx="1977">
                  <c:v>22.7</c:v>
                </c:pt>
                <c:pt idx="1978">
                  <c:v>22.7</c:v>
                </c:pt>
                <c:pt idx="1979">
                  <c:v>22.95</c:v>
                </c:pt>
                <c:pt idx="1980">
                  <c:v>24.6</c:v>
                </c:pt>
                <c:pt idx="1981">
                  <c:v>23.907</c:v>
                </c:pt>
                <c:pt idx="1982">
                  <c:v>23.725000000000001</c:v>
                </c:pt>
                <c:pt idx="1983">
                  <c:v>23.925999999999998</c:v>
                </c:pt>
                <c:pt idx="1984">
                  <c:v>23.908999999999999</c:v>
                </c:pt>
                <c:pt idx="1985">
                  <c:v>23.908999999999999</c:v>
                </c:pt>
                <c:pt idx="1986">
                  <c:v>23.765999999999998</c:v>
                </c:pt>
                <c:pt idx="1987">
                  <c:v>23.536999999999999</c:v>
                </c:pt>
                <c:pt idx="1988">
                  <c:v>23.443000000000001</c:v>
                </c:pt>
                <c:pt idx="1989">
                  <c:v>23.202999999999999</c:v>
                </c:pt>
                <c:pt idx="1990">
                  <c:v>23.477</c:v>
                </c:pt>
                <c:pt idx="1991">
                  <c:v>23.754000000000001</c:v>
                </c:pt>
                <c:pt idx="1992">
                  <c:v>23.754000000000001</c:v>
                </c:pt>
                <c:pt idx="1993">
                  <c:v>23.434000000000001</c:v>
                </c:pt>
                <c:pt idx="1994">
                  <c:v>22.832999999999998</c:v>
                </c:pt>
                <c:pt idx="1995">
                  <c:v>22.739000000000001</c:v>
                </c:pt>
                <c:pt idx="1996">
                  <c:v>22.088000000000001</c:v>
                </c:pt>
                <c:pt idx="1997">
                  <c:v>22.422999999999998</c:v>
                </c:pt>
                <c:pt idx="1998">
                  <c:v>21.521999999999998</c:v>
                </c:pt>
                <c:pt idx="1999">
                  <c:v>21.521999999999998</c:v>
                </c:pt>
                <c:pt idx="2000">
                  <c:v>22.248000000000001</c:v>
                </c:pt>
                <c:pt idx="2001">
                  <c:v>22.6</c:v>
                </c:pt>
                <c:pt idx="2002">
                  <c:v>22.504000000000001</c:v>
                </c:pt>
                <c:pt idx="2003">
                  <c:v>22.193000000000001</c:v>
                </c:pt>
                <c:pt idx="2004">
                  <c:v>22.018000000000001</c:v>
                </c:pt>
                <c:pt idx="2005">
                  <c:v>21</c:v>
                </c:pt>
                <c:pt idx="2006">
                  <c:v>21</c:v>
                </c:pt>
                <c:pt idx="2007">
                  <c:v>21.224</c:v>
                </c:pt>
                <c:pt idx="2008">
                  <c:v>21.146000000000001</c:v>
                </c:pt>
                <c:pt idx="2009">
                  <c:v>20.832000000000001</c:v>
                </c:pt>
                <c:pt idx="2010">
                  <c:v>20.225000000000001</c:v>
                </c:pt>
                <c:pt idx="2011">
                  <c:v>19.815000000000001</c:v>
                </c:pt>
                <c:pt idx="2012">
                  <c:v>19.798999999999999</c:v>
                </c:pt>
                <c:pt idx="2013">
                  <c:v>19.798999999999999</c:v>
                </c:pt>
                <c:pt idx="2014">
                  <c:v>19.600000000000001</c:v>
                </c:pt>
                <c:pt idx="2015">
                  <c:v>21.170999999999999</c:v>
                </c:pt>
                <c:pt idx="2016">
                  <c:v>20.8</c:v>
                </c:pt>
                <c:pt idx="2017">
                  <c:v>21.238</c:v>
                </c:pt>
                <c:pt idx="2018">
                  <c:v>21.4</c:v>
                </c:pt>
                <c:pt idx="2019">
                  <c:v>21.207999999999998</c:v>
                </c:pt>
                <c:pt idx="2020">
                  <c:v>21.207999999999998</c:v>
                </c:pt>
                <c:pt idx="2021">
                  <c:v>21.271999999999998</c:v>
                </c:pt>
                <c:pt idx="2022">
                  <c:v>22.064</c:v>
                </c:pt>
                <c:pt idx="2023">
                  <c:v>22</c:v>
                </c:pt>
                <c:pt idx="2024">
                  <c:v>21.920999999999999</c:v>
                </c:pt>
                <c:pt idx="2025">
                  <c:v>20.773</c:v>
                </c:pt>
                <c:pt idx="2026">
                  <c:v>20.773</c:v>
                </c:pt>
                <c:pt idx="2027">
                  <c:v>20.773</c:v>
                </c:pt>
                <c:pt idx="2028">
                  <c:v>20.773</c:v>
                </c:pt>
                <c:pt idx="2029">
                  <c:v>21.2</c:v>
                </c:pt>
                <c:pt idx="2030">
                  <c:v>20.327000000000002</c:v>
                </c:pt>
                <c:pt idx="2031">
                  <c:v>20.117999999999999</c:v>
                </c:pt>
                <c:pt idx="2032">
                  <c:v>19.391999999999999</c:v>
                </c:pt>
                <c:pt idx="2033">
                  <c:v>20.18</c:v>
                </c:pt>
                <c:pt idx="2034">
                  <c:v>20.18</c:v>
                </c:pt>
                <c:pt idx="2035">
                  <c:v>20.106000000000002</c:v>
                </c:pt>
                <c:pt idx="2036">
                  <c:v>20.173999999999999</c:v>
                </c:pt>
                <c:pt idx="2037">
                  <c:v>20.065999999999999</c:v>
                </c:pt>
                <c:pt idx="2038">
                  <c:v>19.245999999999999</c:v>
                </c:pt>
                <c:pt idx="2039">
                  <c:v>19.013000000000002</c:v>
                </c:pt>
                <c:pt idx="2040">
                  <c:v>19.632999999999999</c:v>
                </c:pt>
                <c:pt idx="2041">
                  <c:v>19.632999999999999</c:v>
                </c:pt>
                <c:pt idx="2042">
                  <c:v>19.632999999999999</c:v>
                </c:pt>
                <c:pt idx="2043">
                  <c:v>19.602</c:v>
                </c:pt>
                <c:pt idx="2044">
                  <c:v>19.167000000000002</c:v>
                </c:pt>
                <c:pt idx="2045">
                  <c:v>18.934999999999999</c:v>
                </c:pt>
                <c:pt idx="2046">
                  <c:v>19.295999999999999</c:v>
                </c:pt>
                <c:pt idx="2047">
                  <c:v>19.655000000000001</c:v>
                </c:pt>
                <c:pt idx="2048">
                  <c:v>19.655000000000001</c:v>
                </c:pt>
                <c:pt idx="2049">
                  <c:v>19.434999999999999</c:v>
                </c:pt>
                <c:pt idx="2050">
                  <c:v>19.431000000000001</c:v>
                </c:pt>
                <c:pt idx="2051">
                  <c:v>20.042000000000002</c:v>
                </c:pt>
                <c:pt idx="2052">
                  <c:v>19.440000000000001</c:v>
                </c:pt>
                <c:pt idx="2053">
                  <c:v>19.215</c:v>
                </c:pt>
                <c:pt idx="2054">
                  <c:v>19.242999999999999</c:v>
                </c:pt>
                <c:pt idx="2055">
                  <c:v>19.242999999999999</c:v>
                </c:pt>
                <c:pt idx="2056">
                  <c:v>19.001000000000001</c:v>
                </c:pt>
                <c:pt idx="2057">
                  <c:v>19.100000000000001</c:v>
                </c:pt>
                <c:pt idx="2058">
                  <c:v>19.530999999999999</c:v>
                </c:pt>
                <c:pt idx="2059">
                  <c:v>19.527999999999999</c:v>
                </c:pt>
                <c:pt idx="2060">
                  <c:v>19.385000000000002</c:v>
                </c:pt>
                <c:pt idx="2061">
                  <c:v>19.027999999999999</c:v>
                </c:pt>
                <c:pt idx="2062">
                  <c:v>19.027999999999999</c:v>
                </c:pt>
                <c:pt idx="2063">
                  <c:v>19.027999999999999</c:v>
                </c:pt>
                <c:pt idx="2064">
                  <c:v>19.387</c:v>
                </c:pt>
                <c:pt idx="2065">
                  <c:v>19.161000000000001</c:v>
                </c:pt>
                <c:pt idx="2066">
                  <c:v>18.594000000000001</c:v>
                </c:pt>
                <c:pt idx="2067">
                  <c:v>18.475000000000001</c:v>
                </c:pt>
                <c:pt idx="2068">
                  <c:v>17.922000000000001</c:v>
                </c:pt>
                <c:pt idx="2069">
                  <c:v>17.922000000000001</c:v>
                </c:pt>
                <c:pt idx="2070">
                  <c:v>17.923999999999999</c:v>
                </c:pt>
                <c:pt idx="2071">
                  <c:v>18.181000000000001</c:v>
                </c:pt>
                <c:pt idx="2072">
                  <c:v>17.893999999999998</c:v>
                </c:pt>
                <c:pt idx="2073">
                  <c:v>17.298999999999999</c:v>
                </c:pt>
                <c:pt idx="2074">
                  <c:v>16.972000000000001</c:v>
                </c:pt>
                <c:pt idx="2075">
                  <c:v>16.395</c:v>
                </c:pt>
                <c:pt idx="2076">
                  <c:v>16.395</c:v>
                </c:pt>
                <c:pt idx="2077">
                  <c:v>16.295000000000002</c:v>
                </c:pt>
                <c:pt idx="2078">
                  <c:v>16.143999999999998</c:v>
                </c:pt>
                <c:pt idx="2079">
                  <c:v>16.620999999999999</c:v>
                </c:pt>
                <c:pt idx="2080">
                  <c:v>17.295999999999999</c:v>
                </c:pt>
                <c:pt idx="2081">
                  <c:v>16.867999999999999</c:v>
                </c:pt>
                <c:pt idx="2082">
                  <c:v>17.896000000000001</c:v>
                </c:pt>
                <c:pt idx="2083">
                  <c:v>17.896000000000001</c:v>
                </c:pt>
                <c:pt idx="2084">
                  <c:v>17.713000000000001</c:v>
                </c:pt>
                <c:pt idx="2085">
                  <c:v>18.286000000000001</c:v>
                </c:pt>
                <c:pt idx="2086">
                  <c:v>17.463999999999999</c:v>
                </c:pt>
                <c:pt idx="2087">
                  <c:v>17.355</c:v>
                </c:pt>
                <c:pt idx="2088">
                  <c:v>16.983000000000001</c:v>
                </c:pt>
                <c:pt idx="2089">
                  <c:v>17.216000000000001</c:v>
                </c:pt>
                <c:pt idx="2090">
                  <c:v>17.216000000000001</c:v>
                </c:pt>
                <c:pt idx="2091">
                  <c:v>17.3</c:v>
                </c:pt>
                <c:pt idx="2092">
                  <c:v>17.207000000000001</c:v>
                </c:pt>
                <c:pt idx="2093">
                  <c:v>17.231000000000002</c:v>
                </c:pt>
                <c:pt idx="2094">
                  <c:v>17.452000000000002</c:v>
                </c:pt>
                <c:pt idx="2095">
                  <c:v>16.849</c:v>
                </c:pt>
                <c:pt idx="2096">
                  <c:v>16.655000000000001</c:v>
                </c:pt>
                <c:pt idx="2097">
                  <c:v>16.655000000000001</c:v>
                </c:pt>
                <c:pt idx="2098">
                  <c:v>16.96</c:v>
                </c:pt>
                <c:pt idx="2099">
                  <c:v>16.582999999999998</c:v>
                </c:pt>
                <c:pt idx="2100">
                  <c:v>16.303000000000001</c:v>
                </c:pt>
                <c:pt idx="2101">
                  <c:v>16.236000000000001</c:v>
                </c:pt>
                <c:pt idx="2102">
                  <c:v>15.574</c:v>
                </c:pt>
                <c:pt idx="2103">
                  <c:v>15.494</c:v>
                </c:pt>
                <c:pt idx="2104">
                  <c:v>15.494</c:v>
                </c:pt>
                <c:pt idx="2105">
                  <c:v>15.66</c:v>
                </c:pt>
                <c:pt idx="2106">
                  <c:v>15</c:v>
                </c:pt>
                <c:pt idx="2107">
                  <c:v>16.100000000000001</c:v>
                </c:pt>
                <c:pt idx="2108">
                  <c:v>15.8</c:v>
                </c:pt>
                <c:pt idx="2109">
                  <c:v>15.18</c:v>
                </c:pt>
                <c:pt idx="2110">
                  <c:v>15.5</c:v>
                </c:pt>
                <c:pt idx="2111">
                  <c:v>15.5</c:v>
                </c:pt>
                <c:pt idx="2112">
                  <c:v>15.35</c:v>
                </c:pt>
                <c:pt idx="2113">
                  <c:v>16.006</c:v>
                </c:pt>
                <c:pt idx="2114">
                  <c:v>16.006</c:v>
                </c:pt>
                <c:pt idx="2115">
                  <c:v>16.02</c:v>
                </c:pt>
                <c:pt idx="2116">
                  <c:v>16.332999999999998</c:v>
                </c:pt>
                <c:pt idx="2117">
                  <c:v>16.8</c:v>
                </c:pt>
                <c:pt idx="2118">
                  <c:v>16.8</c:v>
                </c:pt>
                <c:pt idx="2119">
                  <c:v>16.702000000000002</c:v>
                </c:pt>
                <c:pt idx="2120">
                  <c:v>16.302</c:v>
                </c:pt>
                <c:pt idx="2121">
                  <c:v>16.494</c:v>
                </c:pt>
                <c:pt idx="2122">
                  <c:v>16.824999999999999</c:v>
                </c:pt>
                <c:pt idx="2123">
                  <c:v>17.093</c:v>
                </c:pt>
                <c:pt idx="2124">
                  <c:v>17.885999999999999</c:v>
                </c:pt>
                <c:pt idx="2125">
                  <c:v>17.885999999999999</c:v>
                </c:pt>
                <c:pt idx="2126">
                  <c:v>17.917999999999999</c:v>
                </c:pt>
                <c:pt idx="2127">
                  <c:v>18.265999999999998</c:v>
                </c:pt>
                <c:pt idx="2128">
                  <c:v>18.152999999999999</c:v>
                </c:pt>
                <c:pt idx="2129">
                  <c:v>17.420999999999999</c:v>
                </c:pt>
                <c:pt idx="2130">
                  <c:v>17.263999999999999</c:v>
                </c:pt>
                <c:pt idx="2131">
                  <c:v>16.3</c:v>
                </c:pt>
                <c:pt idx="2132">
                  <c:v>16.3</c:v>
                </c:pt>
                <c:pt idx="2133">
                  <c:v>16.311</c:v>
                </c:pt>
                <c:pt idx="2134">
                  <c:v>16.471</c:v>
                </c:pt>
                <c:pt idx="2135">
                  <c:v>16.436</c:v>
                </c:pt>
                <c:pt idx="2136">
                  <c:v>16.341999999999999</c:v>
                </c:pt>
                <c:pt idx="2137">
                  <c:v>16.771000000000001</c:v>
                </c:pt>
                <c:pt idx="2138">
                  <c:v>16.3</c:v>
                </c:pt>
                <c:pt idx="2139">
                  <c:v>16.3</c:v>
                </c:pt>
                <c:pt idx="2140">
                  <c:v>16.34</c:v>
                </c:pt>
                <c:pt idx="2141">
                  <c:v>16.218</c:v>
                </c:pt>
                <c:pt idx="2142">
                  <c:v>16.471</c:v>
                </c:pt>
                <c:pt idx="2143">
                  <c:v>16.888000000000002</c:v>
                </c:pt>
                <c:pt idx="2144">
                  <c:v>17.282</c:v>
                </c:pt>
                <c:pt idx="2145">
                  <c:v>17.399999999999999</c:v>
                </c:pt>
                <c:pt idx="2146">
                  <c:v>17.399999999999999</c:v>
                </c:pt>
                <c:pt idx="2147">
                  <c:v>18.408000000000001</c:v>
                </c:pt>
                <c:pt idx="2148">
                  <c:v>17.829999999999998</c:v>
                </c:pt>
                <c:pt idx="2149">
                  <c:v>17.77</c:v>
                </c:pt>
                <c:pt idx="2150">
                  <c:v>17.381</c:v>
                </c:pt>
                <c:pt idx="2151">
                  <c:v>17.245000000000001</c:v>
                </c:pt>
                <c:pt idx="2152">
                  <c:v>17.683</c:v>
                </c:pt>
                <c:pt idx="2153">
                  <c:v>17.683</c:v>
                </c:pt>
                <c:pt idx="2154">
                  <c:v>17.683</c:v>
                </c:pt>
                <c:pt idx="2155">
                  <c:v>17.95</c:v>
                </c:pt>
                <c:pt idx="2156">
                  <c:v>18.338000000000001</c:v>
                </c:pt>
                <c:pt idx="2157">
                  <c:v>18.777000000000001</c:v>
                </c:pt>
                <c:pt idx="2158">
                  <c:v>18.5</c:v>
                </c:pt>
                <c:pt idx="2159">
                  <c:v>18.995999999999999</c:v>
                </c:pt>
                <c:pt idx="2160">
                  <c:v>18.995999999999999</c:v>
                </c:pt>
                <c:pt idx="2161">
                  <c:v>19.25</c:v>
                </c:pt>
                <c:pt idx="2162">
                  <c:v>20.85</c:v>
                </c:pt>
                <c:pt idx="2163">
                  <c:v>19.631</c:v>
                </c:pt>
                <c:pt idx="2164">
                  <c:v>19.574999999999999</c:v>
                </c:pt>
                <c:pt idx="2165">
                  <c:v>20.109000000000002</c:v>
                </c:pt>
                <c:pt idx="2166">
                  <c:v>19.552</c:v>
                </c:pt>
                <c:pt idx="2167">
                  <c:v>19.552</c:v>
                </c:pt>
                <c:pt idx="2168">
                  <c:v>19.975999999999999</c:v>
                </c:pt>
                <c:pt idx="2169">
                  <c:v>20.071000000000002</c:v>
                </c:pt>
                <c:pt idx="2170">
                  <c:v>19.547000000000001</c:v>
                </c:pt>
                <c:pt idx="2171">
                  <c:v>19.587</c:v>
                </c:pt>
                <c:pt idx="2172">
                  <c:v>19.521000000000001</c:v>
                </c:pt>
                <c:pt idx="2173">
                  <c:v>19.236999999999998</c:v>
                </c:pt>
                <c:pt idx="2174">
                  <c:v>19.236999999999998</c:v>
                </c:pt>
                <c:pt idx="2175">
                  <c:v>19.251999999999999</c:v>
                </c:pt>
                <c:pt idx="2176">
                  <c:v>21.059000000000001</c:v>
                </c:pt>
                <c:pt idx="2177">
                  <c:v>21.638000000000002</c:v>
                </c:pt>
                <c:pt idx="2178">
                  <c:v>21.280999999999999</c:v>
                </c:pt>
                <c:pt idx="2179">
                  <c:v>21.158000000000001</c:v>
                </c:pt>
                <c:pt idx="2180">
                  <c:v>20.283000000000001</c:v>
                </c:pt>
                <c:pt idx="2181">
                  <c:v>20.283000000000001</c:v>
                </c:pt>
                <c:pt idx="2182">
                  <c:v>21.302</c:v>
                </c:pt>
                <c:pt idx="2183">
                  <c:v>21.888999999999999</c:v>
                </c:pt>
                <c:pt idx="2184">
                  <c:v>21.244</c:v>
                </c:pt>
                <c:pt idx="2185">
                  <c:v>22.059000000000001</c:v>
                </c:pt>
                <c:pt idx="2186">
                  <c:v>22.335000000000001</c:v>
                </c:pt>
                <c:pt idx="2187">
                  <c:v>21.667000000000002</c:v>
                </c:pt>
                <c:pt idx="2188">
                  <c:v>21.667000000000002</c:v>
                </c:pt>
                <c:pt idx="2189">
                  <c:v>21.428000000000001</c:v>
                </c:pt>
                <c:pt idx="2190">
                  <c:v>22.492000000000001</c:v>
                </c:pt>
                <c:pt idx="2191">
                  <c:v>21.149000000000001</c:v>
                </c:pt>
                <c:pt idx="2192">
                  <c:v>22.504000000000001</c:v>
                </c:pt>
                <c:pt idx="2193">
                  <c:v>21.561</c:v>
                </c:pt>
                <c:pt idx="2194">
                  <c:v>21.125</c:v>
                </c:pt>
                <c:pt idx="2195">
                  <c:v>21.125</c:v>
                </c:pt>
                <c:pt idx="2196">
                  <c:v>21.2</c:v>
                </c:pt>
                <c:pt idx="2197">
                  <c:v>21.212</c:v>
                </c:pt>
                <c:pt idx="2198">
                  <c:v>20.494</c:v>
                </c:pt>
                <c:pt idx="2199">
                  <c:v>20.716999999999999</c:v>
                </c:pt>
                <c:pt idx="2200">
                  <c:v>21.010999999999999</c:v>
                </c:pt>
                <c:pt idx="2201">
                  <c:v>20.690999999999999</c:v>
                </c:pt>
                <c:pt idx="2202">
                  <c:v>20.690999999999999</c:v>
                </c:pt>
                <c:pt idx="2203">
                  <c:v>20.978000000000002</c:v>
                </c:pt>
                <c:pt idx="2204">
                  <c:v>21.125</c:v>
                </c:pt>
                <c:pt idx="2205">
                  <c:v>20.657</c:v>
                </c:pt>
                <c:pt idx="2206">
                  <c:v>20.994</c:v>
                </c:pt>
                <c:pt idx="2207">
                  <c:v>21.434999999999999</c:v>
                </c:pt>
                <c:pt idx="2208">
                  <c:v>20.128</c:v>
                </c:pt>
                <c:pt idx="2209">
                  <c:v>20.128</c:v>
                </c:pt>
                <c:pt idx="2210">
                  <c:v>20.582000000000001</c:v>
                </c:pt>
                <c:pt idx="2211">
                  <c:v>20.431000000000001</c:v>
                </c:pt>
                <c:pt idx="2212">
                  <c:v>21.789000000000001</c:v>
                </c:pt>
                <c:pt idx="2213">
                  <c:v>22.677</c:v>
                </c:pt>
                <c:pt idx="2214">
                  <c:v>22.297999999999998</c:v>
                </c:pt>
                <c:pt idx="2215">
                  <c:v>21.968</c:v>
                </c:pt>
                <c:pt idx="2216">
                  <c:v>21.968</c:v>
                </c:pt>
                <c:pt idx="2217">
                  <c:v>22.15</c:v>
                </c:pt>
                <c:pt idx="2218">
                  <c:v>22.207000000000001</c:v>
                </c:pt>
                <c:pt idx="2219">
                  <c:v>22.4</c:v>
                </c:pt>
                <c:pt idx="2220">
                  <c:v>22.463000000000001</c:v>
                </c:pt>
                <c:pt idx="2221">
                  <c:v>21.664999999999999</c:v>
                </c:pt>
                <c:pt idx="2222">
                  <c:v>19.326000000000001</c:v>
                </c:pt>
                <c:pt idx="2223">
                  <c:v>19.326000000000001</c:v>
                </c:pt>
                <c:pt idx="2224">
                  <c:v>20.358000000000001</c:v>
                </c:pt>
                <c:pt idx="2225">
                  <c:v>22.353000000000002</c:v>
                </c:pt>
                <c:pt idx="2226">
                  <c:v>21.954000000000001</c:v>
                </c:pt>
                <c:pt idx="2227">
                  <c:v>22.155999999999999</c:v>
                </c:pt>
                <c:pt idx="2228">
                  <c:v>22.332999999999998</c:v>
                </c:pt>
                <c:pt idx="2229">
                  <c:v>22.509</c:v>
                </c:pt>
                <c:pt idx="2230">
                  <c:v>22.509</c:v>
                </c:pt>
                <c:pt idx="2231">
                  <c:v>22.706</c:v>
                </c:pt>
                <c:pt idx="2232">
                  <c:v>22.992999999999999</c:v>
                </c:pt>
                <c:pt idx="2233">
                  <c:v>22.943999999999999</c:v>
                </c:pt>
                <c:pt idx="2234">
                  <c:v>22.757999999999999</c:v>
                </c:pt>
                <c:pt idx="2235">
                  <c:v>22.488</c:v>
                </c:pt>
                <c:pt idx="2236">
                  <c:v>22.248000000000001</c:v>
                </c:pt>
                <c:pt idx="2237">
                  <c:v>22.248000000000001</c:v>
                </c:pt>
                <c:pt idx="2238">
                  <c:v>22.4</c:v>
                </c:pt>
                <c:pt idx="2239">
                  <c:v>22.882000000000001</c:v>
                </c:pt>
                <c:pt idx="2240">
                  <c:v>23.042000000000002</c:v>
                </c:pt>
                <c:pt idx="2241">
                  <c:v>23.155000000000001</c:v>
                </c:pt>
                <c:pt idx="2242">
                  <c:v>23.280999999999999</c:v>
                </c:pt>
                <c:pt idx="2243">
                  <c:v>23.042999999999999</c:v>
                </c:pt>
                <c:pt idx="2244">
                  <c:v>23.042999999999999</c:v>
                </c:pt>
                <c:pt idx="2245">
                  <c:v>23.177</c:v>
                </c:pt>
                <c:pt idx="2246">
                  <c:v>23.972000000000001</c:v>
                </c:pt>
                <c:pt idx="2247">
                  <c:v>24.994</c:v>
                </c:pt>
                <c:pt idx="2248">
                  <c:v>24.678999999999998</c:v>
                </c:pt>
                <c:pt idx="2249">
                  <c:v>24.337</c:v>
                </c:pt>
                <c:pt idx="2250">
                  <c:v>24.3</c:v>
                </c:pt>
                <c:pt idx="2251">
                  <c:v>24.3</c:v>
                </c:pt>
                <c:pt idx="2252">
                  <c:v>24.516999999999999</c:v>
                </c:pt>
                <c:pt idx="2253">
                  <c:v>24.103000000000002</c:v>
                </c:pt>
                <c:pt idx="2254">
                  <c:v>23.672000000000001</c:v>
                </c:pt>
                <c:pt idx="2255">
                  <c:v>23.832999999999998</c:v>
                </c:pt>
                <c:pt idx="2256">
                  <c:v>23.477</c:v>
                </c:pt>
                <c:pt idx="2257">
                  <c:v>23.274999999999999</c:v>
                </c:pt>
                <c:pt idx="2258">
                  <c:v>23.274999999999999</c:v>
                </c:pt>
                <c:pt idx="2259">
                  <c:v>23.210999999999999</c:v>
                </c:pt>
                <c:pt idx="2260">
                  <c:v>22.983000000000001</c:v>
                </c:pt>
                <c:pt idx="2261">
                  <c:v>23.259</c:v>
                </c:pt>
                <c:pt idx="2262">
                  <c:v>23.053999999999998</c:v>
                </c:pt>
                <c:pt idx="2263">
                  <c:v>22.623999999999999</c:v>
                </c:pt>
                <c:pt idx="2264">
                  <c:v>22.690999999999999</c:v>
                </c:pt>
                <c:pt idx="2265">
                  <c:v>22.690999999999999</c:v>
                </c:pt>
                <c:pt idx="2266">
                  <c:v>22.715</c:v>
                </c:pt>
                <c:pt idx="2267">
                  <c:v>22.341999999999999</c:v>
                </c:pt>
                <c:pt idx="2268">
                  <c:v>22.315000000000001</c:v>
                </c:pt>
                <c:pt idx="2269">
                  <c:v>22.338999999999999</c:v>
                </c:pt>
                <c:pt idx="2270">
                  <c:v>22.478999999999999</c:v>
                </c:pt>
                <c:pt idx="2271">
                  <c:v>22.1</c:v>
                </c:pt>
                <c:pt idx="2272">
                  <c:v>22.1</c:v>
                </c:pt>
                <c:pt idx="2273">
                  <c:v>22.1</c:v>
                </c:pt>
                <c:pt idx="2274">
                  <c:v>21.759</c:v>
                </c:pt>
                <c:pt idx="2275">
                  <c:v>22.067</c:v>
                </c:pt>
                <c:pt idx="2276">
                  <c:v>22.75</c:v>
                </c:pt>
                <c:pt idx="2277">
                  <c:v>22.75</c:v>
                </c:pt>
                <c:pt idx="2278">
                  <c:v>22.75</c:v>
                </c:pt>
                <c:pt idx="2279">
                  <c:v>22.75</c:v>
                </c:pt>
                <c:pt idx="2280">
                  <c:v>22.702000000000002</c:v>
                </c:pt>
                <c:pt idx="2281">
                  <c:v>22.073</c:v>
                </c:pt>
                <c:pt idx="2282">
                  <c:v>21.323</c:v>
                </c:pt>
                <c:pt idx="2283">
                  <c:v>20.3</c:v>
                </c:pt>
                <c:pt idx="2284">
                  <c:v>20.7</c:v>
                </c:pt>
                <c:pt idx="2285">
                  <c:v>20.545000000000002</c:v>
                </c:pt>
                <c:pt idx="2286">
                  <c:v>20.545000000000002</c:v>
                </c:pt>
                <c:pt idx="2287">
                  <c:v>20.716999999999999</c:v>
                </c:pt>
                <c:pt idx="2288">
                  <c:v>20.43</c:v>
                </c:pt>
                <c:pt idx="2289">
                  <c:v>19.670000000000002</c:v>
                </c:pt>
                <c:pt idx="2290">
                  <c:v>19.658000000000001</c:v>
                </c:pt>
                <c:pt idx="2291">
                  <c:v>19.459</c:v>
                </c:pt>
                <c:pt idx="2292">
                  <c:v>19.100000000000001</c:v>
                </c:pt>
                <c:pt idx="2293">
                  <c:v>19.100000000000001</c:v>
                </c:pt>
                <c:pt idx="2294">
                  <c:v>19.553000000000001</c:v>
                </c:pt>
                <c:pt idx="2295">
                  <c:v>19.899999999999999</c:v>
                </c:pt>
                <c:pt idx="2296">
                  <c:v>20.306999999999999</c:v>
                </c:pt>
                <c:pt idx="2297">
                  <c:v>20.5</c:v>
                </c:pt>
                <c:pt idx="2298">
                  <c:v>20.280999999999999</c:v>
                </c:pt>
                <c:pt idx="2299">
                  <c:v>19.725999999999999</c:v>
                </c:pt>
                <c:pt idx="2300">
                  <c:v>19.725999999999999</c:v>
                </c:pt>
                <c:pt idx="2301">
                  <c:v>19.797000000000001</c:v>
                </c:pt>
                <c:pt idx="2302">
                  <c:v>19.350999999999999</c:v>
                </c:pt>
                <c:pt idx="2303">
                  <c:v>19.408000000000001</c:v>
                </c:pt>
                <c:pt idx="2304">
                  <c:v>19.606999999999999</c:v>
                </c:pt>
                <c:pt idx="2305">
                  <c:v>19.931000000000001</c:v>
                </c:pt>
                <c:pt idx="2306">
                  <c:v>19.716000000000001</c:v>
                </c:pt>
                <c:pt idx="2307">
                  <c:v>19.716000000000001</c:v>
                </c:pt>
                <c:pt idx="2308">
                  <c:v>19.66</c:v>
                </c:pt>
                <c:pt idx="2309">
                  <c:v>20.119</c:v>
                </c:pt>
                <c:pt idx="2310">
                  <c:v>20.254000000000001</c:v>
                </c:pt>
                <c:pt idx="2311">
                  <c:v>20.55</c:v>
                </c:pt>
                <c:pt idx="2312">
                  <c:v>21.018999999999998</c:v>
                </c:pt>
                <c:pt idx="2313">
                  <c:v>20.555</c:v>
                </c:pt>
                <c:pt idx="2314">
                  <c:v>20.555</c:v>
                </c:pt>
                <c:pt idx="2315">
                  <c:v>20.574999999999999</c:v>
                </c:pt>
                <c:pt idx="2316">
                  <c:v>21.052</c:v>
                </c:pt>
                <c:pt idx="2317">
                  <c:v>21.140999999999998</c:v>
                </c:pt>
                <c:pt idx="2318">
                  <c:v>21.045999999999999</c:v>
                </c:pt>
                <c:pt idx="2319">
                  <c:v>21.73</c:v>
                </c:pt>
                <c:pt idx="2320">
                  <c:v>21.288</c:v>
                </c:pt>
                <c:pt idx="2321">
                  <c:v>21.288</c:v>
                </c:pt>
                <c:pt idx="2322">
                  <c:v>21.175000000000001</c:v>
                </c:pt>
                <c:pt idx="2323">
                  <c:v>21.417000000000002</c:v>
                </c:pt>
                <c:pt idx="2324">
                  <c:v>22.45</c:v>
                </c:pt>
                <c:pt idx="2325">
                  <c:v>23.091000000000001</c:v>
                </c:pt>
                <c:pt idx="2326">
                  <c:v>24.097000000000001</c:v>
                </c:pt>
                <c:pt idx="2327">
                  <c:v>23.652000000000001</c:v>
                </c:pt>
                <c:pt idx="2328">
                  <c:v>23.652000000000001</c:v>
                </c:pt>
                <c:pt idx="2329">
                  <c:v>23.626999999999999</c:v>
                </c:pt>
                <c:pt idx="2330">
                  <c:v>23.09</c:v>
                </c:pt>
                <c:pt idx="2331">
                  <c:v>22.940999999999999</c:v>
                </c:pt>
                <c:pt idx="2332">
                  <c:v>23.344000000000001</c:v>
                </c:pt>
                <c:pt idx="2333">
                  <c:v>22.486999999999998</c:v>
                </c:pt>
                <c:pt idx="2334">
                  <c:v>22.651</c:v>
                </c:pt>
                <c:pt idx="2335">
                  <c:v>22.651</c:v>
                </c:pt>
                <c:pt idx="2336">
                  <c:v>22.6</c:v>
                </c:pt>
                <c:pt idx="2337">
                  <c:v>21.945</c:v>
                </c:pt>
                <c:pt idx="2338">
                  <c:v>22.696999999999999</c:v>
                </c:pt>
                <c:pt idx="2339">
                  <c:v>23.280999999999999</c:v>
                </c:pt>
                <c:pt idx="2340">
                  <c:v>23.593</c:v>
                </c:pt>
                <c:pt idx="2341">
                  <c:v>23.4</c:v>
                </c:pt>
                <c:pt idx="2342">
                  <c:v>23.4</c:v>
                </c:pt>
                <c:pt idx="2343">
                  <c:v>23.4</c:v>
                </c:pt>
                <c:pt idx="2344">
                  <c:v>22.756</c:v>
                </c:pt>
                <c:pt idx="2345">
                  <c:v>22.335999999999999</c:v>
                </c:pt>
                <c:pt idx="2346">
                  <c:v>22.443999999999999</c:v>
                </c:pt>
                <c:pt idx="2347">
                  <c:v>21.988</c:v>
                </c:pt>
                <c:pt idx="2348">
                  <c:v>21.263000000000002</c:v>
                </c:pt>
                <c:pt idx="2349">
                  <c:v>21.263000000000002</c:v>
                </c:pt>
                <c:pt idx="2350">
                  <c:v>21</c:v>
                </c:pt>
                <c:pt idx="2351">
                  <c:v>21.295999999999999</c:v>
                </c:pt>
                <c:pt idx="2352">
                  <c:v>21.381</c:v>
                </c:pt>
                <c:pt idx="2353">
                  <c:v>22.096</c:v>
                </c:pt>
                <c:pt idx="2354">
                  <c:v>21.933</c:v>
                </c:pt>
                <c:pt idx="2355">
                  <c:v>21.675000000000001</c:v>
                </c:pt>
                <c:pt idx="2356">
                  <c:v>21.675000000000001</c:v>
                </c:pt>
                <c:pt idx="2357">
                  <c:v>21.501999999999999</c:v>
                </c:pt>
                <c:pt idx="2358">
                  <c:v>21.5</c:v>
                </c:pt>
                <c:pt idx="2359">
                  <c:v>21.247</c:v>
                </c:pt>
                <c:pt idx="2360">
                  <c:v>21.477</c:v>
                </c:pt>
                <c:pt idx="2361">
                  <c:v>20.959</c:v>
                </c:pt>
                <c:pt idx="2362">
                  <c:v>20.855</c:v>
                </c:pt>
                <c:pt idx="2363">
                  <c:v>20.855</c:v>
                </c:pt>
                <c:pt idx="2364">
                  <c:v>21.056000000000001</c:v>
                </c:pt>
                <c:pt idx="2365">
                  <c:v>21.111000000000001</c:v>
                </c:pt>
                <c:pt idx="2366">
                  <c:v>21.5</c:v>
                </c:pt>
                <c:pt idx="2367">
                  <c:v>21.213000000000001</c:v>
                </c:pt>
                <c:pt idx="2368">
                  <c:v>22.161999999999999</c:v>
                </c:pt>
                <c:pt idx="2369">
                  <c:v>21.741</c:v>
                </c:pt>
                <c:pt idx="2370">
                  <c:v>21.741</c:v>
                </c:pt>
                <c:pt idx="2371">
                  <c:v>21.888000000000002</c:v>
                </c:pt>
                <c:pt idx="2372">
                  <c:v>21.463000000000001</c:v>
                </c:pt>
                <c:pt idx="2373">
                  <c:v>22.288</c:v>
                </c:pt>
                <c:pt idx="2374">
                  <c:v>22.957000000000001</c:v>
                </c:pt>
                <c:pt idx="2375">
                  <c:v>22.408999999999999</c:v>
                </c:pt>
                <c:pt idx="2376">
                  <c:v>22.408999999999999</c:v>
                </c:pt>
                <c:pt idx="2377">
                  <c:v>22.408999999999999</c:v>
                </c:pt>
                <c:pt idx="2378">
                  <c:v>22.408999999999999</c:v>
                </c:pt>
                <c:pt idx="2379">
                  <c:v>22.405000000000001</c:v>
                </c:pt>
                <c:pt idx="2380">
                  <c:v>22.271000000000001</c:v>
                </c:pt>
                <c:pt idx="2381">
                  <c:v>21.919</c:v>
                </c:pt>
                <c:pt idx="2382">
                  <c:v>22.027000000000001</c:v>
                </c:pt>
                <c:pt idx="2383">
                  <c:v>22.055</c:v>
                </c:pt>
                <c:pt idx="2384">
                  <c:v>22.055</c:v>
                </c:pt>
                <c:pt idx="2385">
                  <c:v>22.556000000000001</c:v>
                </c:pt>
                <c:pt idx="2386">
                  <c:v>22.42</c:v>
                </c:pt>
                <c:pt idx="2387">
                  <c:v>21.923999999999999</c:v>
                </c:pt>
                <c:pt idx="2388">
                  <c:v>22</c:v>
                </c:pt>
                <c:pt idx="2389">
                  <c:v>22.071000000000002</c:v>
                </c:pt>
                <c:pt idx="2390">
                  <c:v>21.597999999999999</c:v>
                </c:pt>
                <c:pt idx="2391">
                  <c:v>21.597999999999999</c:v>
                </c:pt>
                <c:pt idx="2392">
                  <c:v>21.686</c:v>
                </c:pt>
                <c:pt idx="2393">
                  <c:v>21.491</c:v>
                </c:pt>
                <c:pt idx="2394">
                  <c:v>21.468</c:v>
                </c:pt>
                <c:pt idx="2395">
                  <c:v>21.373999999999999</c:v>
                </c:pt>
                <c:pt idx="2396">
                  <c:v>21.321999999999999</c:v>
                </c:pt>
                <c:pt idx="2397">
                  <c:v>21.298999999999999</c:v>
                </c:pt>
                <c:pt idx="2398">
                  <c:v>21.298999999999999</c:v>
                </c:pt>
                <c:pt idx="2399">
                  <c:v>21.46</c:v>
                </c:pt>
                <c:pt idx="2400">
                  <c:v>21.495999999999999</c:v>
                </c:pt>
                <c:pt idx="2401">
                  <c:v>21.167999999999999</c:v>
                </c:pt>
                <c:pt idx="2402">
                  <c:v>21.29</c:v>
                </c:pt>
                <c:pt idx="2403">
                  <c:v>20.783999999999999</c:v>
                </c:pt>
                <c:pt idx="2404">
                  <c:v>20.5</c:v>
                </c:pt>
                <c:pt idx="2405">
                  <c:v>20.5</c:v>
                </c:pt>
                <c:pt idx="2406">
                  <c:v>20.5</c:v>
                </c:pt>
                <c:pt idx="2407">
                  <c:v>20.2</c:v>
                </c:pt>
                <c:pt idx="2408">
                  <c:v>20.516999999999999</c:v>
                </c:pt>
                <c:pt idx="2409">
                  <c:v>20.625</c:v>
                </c:pt>
                <c:pt idx="2410">
                  <c:v>20.170000000000002</c:v>
                </c:pt>
                <c:pt idx="2411">
                  <c:v>20.434000000000001</c:v>
                </c:pt>
                <c:pt idx="2412">
                  <c:v>20.434000000000001</c:v>
                </c:pt>
                <c:pt idx="2413">
                  <c:v>20.347999999999999</c:v>
                </c:pt>
                <c:pt idx="2414">
                  <c:v>21.050999999999998</c:v>
                </c:pt>
                <c:pt idx="2415">
                  <c:v>20.777000000000001</c:v>
                </c:pt>
                <c:pt idx="2416">
                  <c:v>20.574000000000002</c:v>
                </c:pt>
                <c:pt idx="2417">
                  <c:v>20.736999999999998</c:v>
                </c:pt>
                <c:pt idx="2418">
                  <c:v>20.564</c:v>
                </c:pt>
                <c:pt idx="2419">
                  <c:v>20.564</c:v>
                </c:pt>
                <c:pt idx="2420">
                  <c:v>20.55</c:v>
                </c:pt>
                <c:pt idx="2421">
                  <c:v>20.92</c:v>
                </c:pt>
                <c:pt idx="2422">
                  <c:v>20.55</c:v>
                </c:pt>
                <c:pt idx="2423">
                  <c:v>20.617999999999999</c:v>
                </c:pt>
                <c:pt idx="2424">
                  <c:v>20.681000000000001</c:v>
                </c:pt>
                <c:pt idx="2425">
                  <c:v>20.427</c:v>
                </c:pt>
                <c:pt idx="2426">
                  <c:v>20.427</c:v>
                </c:pt>
                <c:pt idx="2427">
                  <c:v>20.427</c:v>
                </c:pt>
                <c:pt idx="2428">
                  <c:v>20.65</c:v>
                </c:pt>
                <c:pt idx="2429">
                  <c:v>20.835000000000001</c:v>
                </c:pt>
                <c:pt idx="2430">
                  <c:v>20.785</c:v>
                </c:pt>
                <c:pt idx="2431">
                  <c:v>20.780999999999999</c:v>
                </c:pt>
                <c:pt idx="2432">
                  <c:v>20.620999999999999</c:v>
                </c:pt>
                <c:pt idx="2433">
                  <c:v>20.620999999999999</c:v>
                </c:pt>
                <c:pt idx="2434">
                  <c:v>20.634</c:v>
                </c:pt>
                <c:pt idx="2435">
                  <c:v>20.428000000000001</c:v>
                </c:pt>
                <c:pt idx="2436">
                  <c:v>20.536999999999999</c:v>
                </c:pt>
                <c:pt idx="2437">
                  <c:v>20.516999999999999</c:v>
                </c:pt>
                <c:pt idx="2438">
                  <c:v>20.655999999999999</c:v>
                </c:pt>
                <c:pt idx="2439">
                  <c:v>20.334</c:v>
                </c:pt>
                <c:pt idx="2440">
                  <c:v>20.334</c:v>
                </c:pt>
                <c:pt idx="2441">
                  <c:v>20.369</c:v>
                </c:pt>
                <c:pt idx="2442">
                  <c:v>20.773</c:v>
                </c:pt>
                <c:pt idx="2443">
                  <c:v>20.736999999999998</c:v>
                </c:pt>
                <c:pt idx="2444">
                  <c:v>20.76</c:v>
                </c:pt>
                <c:pt idx="2445">
                  <c:v>20.353000000000002</c:v>
                </c:pt>
                <c:pt idx="2446">
                  <c:v>20.443000000000001</c:v>
                </c:pt>
                <c:pt idx="2447">
                  <c:v>20.443000000000001</c:v>
                </c:pt>
                <c:pt idx="2448">
                  <c:v>20.550999999999998</c:v>
                </c:pt>
                <c:pt idx="2449">
                  <c:v>20.597999999999999</c:v>
                </c:pt>
                <c:pt idx="2450">
                  <c:v>20.593</c:v>
                </c:pt>
                <c:pt idx="2451">
                  <c:v>20.603999999999999</c:v>
                </c:pt>
                <c:pt idx="2452">
                  <c:v>20.55</c:v>
                </c:pt>
                <c:pt idx="2453">
                  <c:v>20.577000000000002</c:v>
                </c:pt>
                <c:pt idx="2454">
                  <c:v>20.577000000000002</c:v>
                </c:pt>
                <c:pt idx="2455">
                  <c:v>20.637</c:v>
                </c:pt>
                <c:pt idx="2456">
                  <c:v>20.82</c:v>
                </c:pt>
                <c:pt idx="2457">
                  <c:v>20.824999999999999</c:v>
                </c:pt>
                <c:pt idx="2458">
                  <c:v>20.827000000000002</c:v>
                </c:pt>
                <c:pt idx="2459">
                  <c:v>20.933</c:v>
                </c:pt>
                <c:pt idx="2460">
                  <c:v>20.797000000000001</c:v>
                </c:pt>
                <c:pt idx="2461">
                  <c:v>20.797000000000001</c:v>
                </c:pt>
                <c:pt idx="2462">
                  <c:v>20.742999999999999</c:v>
                </c:pt>
                <c:pt idx="2463">
                  <c:v>20.763000000000002</c:v>
                </c:pt>
                <c:pt idx="2464">
                  <c:v>20.914000000000001</c:v>
                </c:pt>
                <c:pt idx="2465">
                  <c:v>20.84</c:v>
                </c:pt>
                <c:pt idx="2466">
                  <c:v>21.04</c:v>
                </c:pt>
                <c:pt idx="2467">
                  <c:v>21</c:v>
                </c:pt>
                <c:pt idx="2468">
                  <c:v>20.78</c:v>
                </c:pt>
                <c:pt idx="2469">
                  <c:v>20.94</c:v>
                </c:pt>
                <c:pt idx="2470">
                  <c:v>20.98</c:v>
                </c:pt>
                <c:pt idx="2471">
                  <c:v>20.75</c:v>
                </c:pt>
                <c:pt idx="2472">
                  <c:v>20.68</c:v>
                </c:pt>
                <c:pt idx="2473">
                  <c:v>20.91</c:v>
                </c:pt>
                <c:pt idx="2474">
                  <c:v>21</c:v>
                </c:pt>
                <c:pt idx="2475">
                  <c:v>20.83</c:v>
                </c:pt>
                <c:pt idx="2476">
                  <c:v>20.87</c:v>
                </c:pt>
                <c:pt idx="2477">
                  <c:v>21.13</c:v>
                </c:pt>
                <c:pt idx="2478">
                  <c:v>21.12</c:v>
                </c:pt>
                <c:pt idx="2479">
                  <c:v>21.18</c:v>
                </c:pt>
                <c:pt idx="2480">
                  <c:v>21.12</c:v>
                </c:pt>
                <c:pt idx="2481">
                  <c:v>20.88</c:v>
                </c:pt>
                <c:pt idx="2482">
                  <c:v>20.84</c:v>
                </c:pt>
                <c:pt idx="2483">
                  <c:v>20.99</c:v>
                </c:pt>
                <c:pt idx="2484">
                  <c:v>21.21</c:v>
                </c:pt>
                <c:pt idx="2485">
                  <c:v>20.97</c:v>
                </c:pt>
                <c:pt idx="2486">
                  <c:v>20.81</c:v>
                </c:pt>
                <c:pt idx="2487">
                  <c:v>20.63</c:v>
                </c:pt>
                <c:pt idx="2488">
                  <c:v>20.68</c:v>
                </c:pt>
                <c:pt idx="2489">
                  <c:v>20.72</c:v>
                </c:pt>
                <c:pt idx="2490">
                  <c:v>20.63</c:v>
                </c:pt>
                <c:pt idx="2491">
                  <c:v>20.63</c:v>
                </c:pt>
                <c:pt idx="2492">
                  <c:v>20.88</c:v>
                </c:pt>
                <c:pt idx="2493">
                  <c:v>20.76</c:v>
                </c:pt>
                <c:pt idx="2494">
                  <c:v>21.06</c:v>
                </c:pt>
                <c:pt idx="2495">
                  <c:v>20.58</c:v>
                </c:pt>
                <c:pt idx="2496">
                  <c:v>20.73</c:v>
                </c:pt>
                <c:pt idx="2497">
                  <c:v>20.54</c:v>
                </c:pt>
                <c:pt idx="2498">
                  <c:v>20.41</c:v>
                </c:pt>
                <c:pt idx="2499">
                  <c:v>20.329999999999998</c:v>
                </c:pt>
                <c:pt idx="2500">
                  <c:v>20.5</c:v>
                </c:pt>
                <c:pt idx="2501">
                  <c:v>20.3</c:v>
                </c:pt>
                <c:pt idx="2502">
                  <c:v>20.079999999999998</c:v>
                </c:pt>
                <c:pt idx="2503">
                  <c:v>20.04</c:v>
                </c:pt>
                <c:pt idx="2504">
                  <c:v>20.04</c:v>
                </c:pt>
                <c:pt idx="2505">
                  <c:v>20.170000000000002</c:v>
                </c:pt>
                <c:pt idx="2506">
                  <c:v>20.239999999999998</c:v>
                </c:pt>
                <c:pt idx="2507">
                  <c:v>19.93</c:v>
                </c:pt>
                <c:pt idx="2508">
                  <c:v>19.809999999999999</c:v>
                </c:pt>
                <c:pt idx="2509">
                  <c:v>19.350000000000001</c:v>
                </c:pt>
                <c:pt idx="2510">
                  <c:v>19.63</c:v>
                </c:pt>
                <c:pt idx="2511">
                  <c:v>19.66</c:v>
                </c:pt>
                <c:pt idx="2512">
                  <c:v>19.77</c:v>
                </c:pt>
                <c:pt idx="2513">
                  <c:v>19.97</c:v>
                </c:pt>
                <c:pt idx="2514">
                  <c:v>19.48</c:v>
                </c:pt>
                <c:pt idx="2515">
                  <c:v>19.28</c:v>
                </c:pt>
                <c:pt idx="2516">
                  <c:v>19.13</c:v>
                </c:pt>
                <c:pt idx="2517">
                  <c:v>19.09</c:v>
                </c:pt>
                <c:pt idx="2518">
                  <c:v>19.13</c:v>
                </c:pt>
                <c:pt idx="2519">
                  <c:v>18.920000000000002</c:v>
                </c:pt>
                <c:pt idx="2520">
                  <c:v>18.920000000000002</c:v>
                </c:pt>
                <c:pt idx="2521">
                  <c:v>18.899999999999999</c:v>
                </c:pt>
                <c:pt idx="2522">
                  <c:v>19.13</c:v>
                </c:pt>
                <c:pt idx="2523">
                  <c:v>18.95</c:v>
                </c:pt>
                <c:pt idx="2524">
                  <c:v>19.18</c:v>
                </c:pt>
                <c:pt idx="2525">
                  <c:v>19.329999999999998</c:v>
                </c:pt>
                <c:pt idx="2526">
                  <c:v>19.34</c:v>
                </c:pt>
                <c:pt idx="2527">
                  <c:v>19.440000000000001</c:v>
                </c:pt>
                <c:pt idx="2528">
                  <c:v>19.829999999999998</c:v>
                </c:pt>
                <c:pt idx="2529">
                  <c:v>19.78</c:v>
                </c:pt>
                <c:pt idx="2530">
                  <c:v>19.579999999999998</c:v>
                </c:pt>
                <c:pt idx="2531">
                  <c:v>19.7</c:v>
                </c:pt>
                <c:pt idx="2532">
                  <c:v>19.37</c:v>
                </c:pt>
                <c:pt idx="2533">
                  <c:v>19.43</c:v>
                </c:pt>
                <c:pt idx="2534">
                  <c:v>19.420000000000002</c:v>
                </c:pt>
                <c:pt idx="2535">
                  <c:v>19.32</c:v>
                </c:pt>
                <c:pt idx="2536">
                  <c:v>19.34</c:v>
                </c:pt>
                <c:pt idx="2537">
                  <c:v>19.38</c:v>
                </c:pt>
                <c:pt idx="2538">
                  <c:v>19.36</c:v>
                </c:pt>
                <c:pt idx="2539">
                  <c:v>19.22</c:v>
                </c:pt>
                <c:pt idx="2540">
                  <c:v>19.149999999999999</c:v>
                </c:pt>
                <c:pt idx="2541">
                  <c:v>19.059999999999999</c:v>
                </c:pt>
                <c:pt idx="2542">
                  <c:v>19.21</c:v>
                </c:pt>
                <c:pt idx="2543">
                  <c:v>19.11</c:v>
                </c:pt>
                <c:pt idx="2544">
                  <c:v>18.78</c:v>
                </c:pt>
                <c:pt idx="2545">
                  <c:v>18.850000000000001</c:v>
                </c:pt>
                <c:pt idx="2546">
                  <c:v>18.899999999999999</c:v>
                </c:pt>
                <c:pt idx="2547">
                  <c:v>18.78</c:v>
                </c:pt>
                <c:pt idx="2548">
                  <c:v>19.16</c:v>
                </c:pt>
                <c:pt idx="2549">
                  <c:v>19.02</c:v>
                </c:pt>
                <c:pt idx="2550">
                  <c:v>18.600000000000001</c:v>
                </c:pt>
                <c:pt idx="2551">
                  <c:v>18.86</c:v>
                </c:pt>
                <c:pt idx="2552">
                  <c:v>18.86</c:v>
                </c:pt>
                <c:pt idx="2553">
                  <c:v>18.88</c:v>
                </c:pt>
                <c:pt idx="2554">
                  <c:v>18.489999999999998</c:v>
                </c:pt>
                <c:pt idx="2555">
                  <c:v>18.96</c:v>
                </c:pt>
                <c:pt idx="2556">
                  <c:v>18.329999999999998</c:v>
                </c:pt>
                <c:pt idx="2557">
                  <c:v>18.260000000000002</c:v>
                </c:pt>
                <c:pt idx="2558">
                  <c:v>17.73</c:v>
                </c:pt>
                <c:pt idx="2559">
                  <c:v>17.93</c:v>
                </c:pt>
                <c:pt idx="2560">
                  <c:v>17.77</c:v>
                </c:pt>
                <c:pt idx="2561">
                  <c:v>17.88</c:v>
                </c:pt>
                <c:pt idx="2562">
                  <c:v>18.41</c:v>
                </c:pt>
                <c:pt idx="2563">
                  <c:v>18.71</c:v>
                </c:pt>
                <c:pt idx="2564">
                  <c:v>18.5</c:v>
                </c:pt>
                <c:pt idx="2565">
                  <c:v>18.260000000000002</c:v>
                </c:pt>
                <c:pt idx="2566">
                  <c:v>18.55</c:v>
                </c:pt>
                <c:pt idx="2567">
                  <c:v>18.670000000000002</c:v>
                </c:pt>
                <c:pt idx="2568">
                  <c:v>18.899999999999999</c:v>
                </c:pt>
                <c:pt idx="2569">
                  <c:v>18.41</c:v>
                </c:pt>
                <c:pt idx="2570">
                  <c:v>18.63</c:v>
                </c:pt>
                <c:pt idx="2571">
                  <c:v>18.45</c:v>
                </c:pt>
                <c:pt idx="2572">
                  <c:v>18.28</c:v>
                </c:pt>
                <c:pt idx="2573">
                  <c:v>18.5</c:v>
                </c:pt>
                <c:pt idx="2574">
                  <c:v>18.399999999999999</c:v>
                </c:pt>
                <c:pt idx="2575">
                  <c:v>18.899999999999999</c:v>
                </c:pt>
                <c:pt idx="2576">
                  <c:v>18.350000000000001</c:v>
                </c:pt>
                <c:pt idx="2577">
                  <c:v>18.25</c:v>
                </c:pt>
                <c:pt idx="2578">
                  <c:v>18.21</c:v>
                </c:pt>
                <c:pt idx="2579">
                  <c:v>18.29</c:v>
                </c:pt>
                <c:pt idx="2580">
                  <c:v>18.54</c:v>
                </c:pt>
                <c:pt idx="2581">
                  <c:v>18.18</c:v>
                </c:pt>
                <c:pt idx="2582">
                  <c:v>18.11</c:v>
                </c:pt>
                <c:pt idx="2583">
                  <c:v>18.22</c:v>
                </c:pt>
                <c:pt idx="2584">
                  <c:v>18.18</c:v>
                </c:pt>
                <c:pt idx="2585">
                  <c:v>18.29</c:v>
                </c:pt>
                <c:pt idx="2586">
                  <c:v>17.5</c:v>
                </c:pt>
                <c:pt idx="2587">
                  <c:v>17.899999999999999</c:v>
                </c:pt>
                <c:pt idx="2588">
                  <c:v>17.97</c:v>
                </c:pt>
                <c:pt idx="2589">
                  <c:v>17.920000000000002</c:v>
                </c:pt>
                <c:pt idx="2590">
                  <c:v>17.850000000000001</c:v>
                </c:pt>
                <c:pt idx="2591">
                  <c:v>17.87</c:v>
                </c:pt>
                <c:pt idx="2592">
                  <c:v>17.149999999999999</c:v>
                </c:pt>
                <c:pt idx="2593">
                  <c:v>17.149999999999999</c:v>
                </c:pt>
                <c:pt idx="2594">
                  <c:v>16.75</c:v>
                </c:pt>
                <c:pt idx="2595">
                  <c:v>17.16</c:v>
                </c:pt>
                <c:pt idx="2596">
                  <c:v>16.899999999999999</c:v>
                </c:pt>
                <c:pt idx="2597">
                  <c:v>16.93</c:v>
                </c:pt>
                <c:pt idx="2598">
                  <c:v>16.8</c:v>
                </c:pt>
                <c:pt idx="2599">
                  <c:v>16.48</c:v>
                </c:pt>
                <c:pt idx="2600">
                  <c:v>16.5</c:v>
                </c:pt>
                <c:pt idx="2601">
                  <c:v>16.45</c:v>
                </c:pt>
                <c:pt idx="2602">
                  <c:v>16.27</c:v>
                </c:pt>
                <c:pt idx="2603">
                  <c:v>16.649999999999999</c:v>
                </c:pt>
                <c:pt idx="2604">
                  <c:v>17.010000000000002</c:v>
                </c:pt>
                <c:pt idx="2605">
                  <c:v>17.23</c:v>
                </c:pt>
                <c:pt idx="2606">
                  <c:v>17.399999999999999</c:v>
                </c:pt>
                <c:pt idx="2607">
                  <c:v>17.059999999999999</c:v>
                </c:pt>
                <c:pt idx="2608">
                  <c:v>17.5</c:v>
                </c:pt>
                <c:pt idx="2609">
                  <c:v>17.72</c:v>
                </c:pt>
                <c:pt idx="2610">
                  <c:v>17.809999999999999</c:v>
                </c:pt>
                <c:pt idx="2611">
                  <c:v>17.690000000000001</c:v>
                </c:pt>
                <c:pt idx="2612">
                  <c:v>18.170000000000002</c:v>
                </c:pt>
                <c:pt idx="2613">
                  <c:v>18</c:v>
                </c:pt>
                <c:pt idx="2614">
                  <c:v>17.91</c:v>
                </c:pt>
                <c:pt idx="2615">
                  <c:v>17.77</c:v>
                </c:pt>
                <c:pt idx="2616">
                  <c:v>17.71</c:v>
                </c:pt>
                <c:pt idx="2617">
                  <c:v>17.59</c:v>
                </c:pt>
                <c:pt idx="2618">
                  <c:v>18.02</c:v>
                </c:pt>
                <c:pt idx="2619">
                  <c:v>17.75</c:v>
                </c:pt>
                <c:pt idx="2620">
                  <c:v>17.23</c:v>
                </c:pt>
                <c:pt idx="2621">
                  <c:v>17.399999999999999</c:v>
                </c:pt>
                <c:pt idx="2622">
                  <c:v>17.149999999999999</c:v>
                </c:pt>
                <c:pt idx="2623">
                  <c:v>17.170000000000002</c:v>
                </c:pt>
                <c:pt idx="2624">
                  <c:v>16.87</c:v>
                </c:pt>
                <c:pt idx="2625">
                  <c:v>16.97</c:v>
                </c:pt>
                <c:pt idx="2626">
                  <c:v>16.79</c:v>
                </c:pt>
                <c:pt idx="2627">
                  <c:v>16.7</c:v>
                </c:pt>
                <c:pt idx="2628">
                  <c:v>16.350000000000001</c:v>
                </c:pt>
                <c:pt idx="2629">
                  <c:v>16.41</c:v>
                </c:pt>
                <c:pt idx="2630">
                  <c:v>16.47</c:v>
                </c:pt>
                <c:pt idx="2631">
                  <c:v>16.170000000000002</c:v>
                </c:pt>
                <c:pt idx="2632">
                  <c:v>16.100000000000001</c:v>
                </c:pt>
                <c:pt idx="2633">
                  <c:v>15.56</c:v>
                </c:pt>
                <c:pt idx="2634">
                  <c:v>15.33</c:v>
                </c:pt>
                <c:pt idx="2635">
                  <c:v>14.3</c:v>
                </c:pt>
                <c:pt idx="2636">
                  <c:v>15.33</c:v>
                </c:pt>
                <c:pt idx="2637">
                  <c:v>15.06</c:v>
                </c:pt>
                <c:pt idx="2638">
                  <c:v>14.44</c:v>
                </c:pt>
                <c:pt idx="2639">
                  <c:v>14.48</c:v>
                </c:pt>
                <c:pt idx="2640">
                  <c:v>14.09</c:v>
                </c:pt>
                <c:pt idx="2641">
                  <c:v>13.3</c:v>
                </c:pt>
                <c:pt idx="2642">
                  <c:v>13.85</c:v>
                </c:pt>
                <c:pt idx="2643">
                  <c:v>13.95</c:v>
                </c:pt>
                <c:pt idx="2644">
                  <c:v>14.75</c:v>
                </c:pt>
                <c:pt idx="2645">
                  <c:v>14.18</c:v>
                </c:pt>
                <c:pt idx="2646">
                  <c:v>15.49</c:v>
                </c:pt>
                <c:pt idx="2647">
                  <c:v>14.9</c:v>
                </c:pt>
                <c:pt idx="2648">
                  <c:v>14.75</c:v>
                </c:pt>
                <c:pt idx="2649">
                  <c:v>15.33</c:v>
                </c:pt>
                <c:pt idx="2650">
                  <c:v>15.24</c:v>
                </c:pt>
                <c:pt idx="2651">
                  <c:v>15.07</c:v>
                </c:pt>
                <c:pt idx="2652">
                  <c:v>14.92</c:v>
                </c:pt>
                <c:pt idx="2653">
                  <c:v>15.33</c:v>
                </c:pt>
                <c:pt idx="2654">
                  <c:v>15.51</c:v>
                </c:pt>
                <c:pt idx="2655">
                  <c:v>15.88</c:v>
                </c:pt>
                <c:pt idx="2656">
                  <c:v>15.15</c:v>
                </c:pt>
                <c:pt idx="2657">
                  <c:v>14.83</c:v>
                </c:pt>
                <c:pt idx="2658">
                  <c:v>15</c:v>
                </c:pt>
                <c:pt idx="2659">
                  <c:v>14.94</c:v>
                </c:pt>
                <c:pt idx="2660">
                  <c:v>14.57</c:v>
                </c:pt>
                <c:pt idx="2661">
                  <c:v>14.74</c:v>
                </c:pt>
                <c:pt idx="2662">
                  <c:v>14.16</c:v>
                </c:pt>
                <c:pt idx="2663">
                  <c:v>13.83</c:v>
                </c:pt>
                <c:pt idx="2664">
                  <c:v>14.1</c:v>
                </c:pt>
                <c:pt idx="2665">
                  <c:v>13.86</c:v>
                </c:pt>
                <c:pt idx="2666">
                  <c:v>14</c:v>
                </c:pt>
                <c:pt idx="2667">
                  <c:v>13.95</c:v>
                </c:pt>
                <c:pt idx="2668">
                  <c:v>13.62</c:v>
                </c:pt>
                <c:pt idx="2669">
                  <c:v>13.45</c:v>
                </c:pt>
                <c:pt idx="2670">
                  <c:v>13.93</c:v>
                </c:pt>
                <c:pt idx="2671">
                  <c:v>13.86</c:v>
                </c:pt>
                <c:pt idx="2672">
                  <c:v>13.95</c:v>
                </c:pt>
                <c:pt idx="2673">
                  <c:v>13.2</c:v>
                </c:pt>
                <c:pt idx="2674">
                  <c:v>12.97</c:v>
                </c:pt>
                <c:pt idx="2675">
                  <c:v>13.58</c:v>
                </c:pt>
                <c:pt idx="2676">
                  <c:v>13.57</c:v>
                </c:pt>
                <c:pt idx="2677">
                  <c:v>13.8</c:v>
                </c:pt>
                <c:pt idx="2678">
                  <c:v>13.85</c:v>
                </c:pt>
                <c:pt idx="2679">
                  <c:v>13.62</c:v>
                </c:pt>
                <c:pt idx="2680">
                  <c:v>13.08</c:v>
                </c:pt>
                <c:pt idx="2681">
                  <c:v>13.16</c:v>
                </c:pt>
                <c:pt idx="2682">
                  <c:v>13.38</c:v>
                </c:pt>
                <c:pt idx="2683">
                  <c:v>13.01</c:v>
                </c:pt>
                <c:pt idx="2684">
                  <c:v>12.85</c:v>
                </c:pt>
                <c:pt idx="2685">
                  <c:v>12.96</c:v>
                </c:pt>
                <c:pt idx="2686">
                  <c:v>12.78</c:v>
                </c:pt>
                <c:pt idx="2687">
                  <c:v>12.6</c:v>
                </c:pt>
                <c:pt idx="2688">
                  <c:v>12.69</c:v>
                </c:pt>
                <c:pt idx="2689">
                  <c:v>12.52</c:v>
                </c:pt>
                <c:pt idx="2690">
                  <c:v>12.53</c:v>
                </c:pt>
                <c:pt idx="2691">
                  <c:v>12.46</c:v>
                </c:pt>
                <c:pt idx="2692">
                  <c:v>12.5</c:v>
                </c:pt>
                <c:pt idx="2693">
                  <c:v>12.63</c:v>
                </c:pt>
                <c:pt idx="2694">
                  <c:v>12.84</c:v>
                </c:pt>
                <c:pt idx="2695">
                  <c:v>12.68</c:v>
                </c:pt>
                <c:pt idx="2696">
                  <c:v>12.64</c:v>
                </c:pt>
                <c:pt idx="2697">
                  <c:v>12.67</c:v>
                </c:pt>
                <c:pt idx="2698">
                  <c:v>12.4</c:v>
                </c:pt>
                <c:pt idx="2699">
                  <c:v>12.41</c:v>
                </c:pt>
                <c:pt idx="2700">
                  <c:v>12.63</c:v>
                </c:pt>
                <c:pt idx="2701">
                  <c:v>12.88</c:v>
                </c:pt>
                <c:pt idx="2702">
                  <c:v>12.65</c:v>
                </c:pt>
                <c:pt idx="2703">
                  <c:v>12.7</c:v>
                </c:pt>
                <c:pt idx="2704">
                  <c:v>12.5</c:v>
                </c:pt>
                <c:pt idx="2705">
                  <c:v>12.68</c:v>
                </c:pt>
                <c:pt idx="2706">
                  <c:v>12.64</c:v>
                </c:pt>
                <c:pt idx="2707">
                  <c:v>12.7</c:v>
                </c:pt>
                <c:pt idx="2708">
                  <c:v>12.59</c:v>
                </c:pt>
                <c:pt idx="2709">
                  <c:v>13.08</c:v>
                </c:pt>
                <c:pt idx="2710">
                  <c:v>12.7</c:v>
                </c:pt>
                <c:pt idx="2711">
                  <c:v>12.74</c:v>
                </c:pt>
                <c:pt idx="2712">
                  <c:v>12.6</c:v>
                </c:pt>
                <c:pt idx="2713">
                  <c:v>12.9</c:v>
                </c:pt>
                <c:pt idx="2714">
                  <c:v>12.78</c:v>
                </c:pt>
                <c:pt idx="2715">
                  <c:v>12.7</c:v>
                </c:pt>
                <c:pt idx="2716">
                  <c:v>12.57</c:v>
                </c:pt>
                <c:pt idx="2717">
                  <c:v>12.77</c:v>
                </c:pt>
                <c:pt idx="2718">
                  <c:v>12.5</c:v>
                </c:pt>
                <c:pt idx="2719">
                  <c:v>12.7</c:v>
                </c:pt>
                <c:pt idx="2720">
                  <c:v>12.39</c:v>
                </c:pt>
                <c:pt idx="2721">
                  <c:v>12.72</c:v>
                </c:pt>
                <c:pt idx="2722">
                  <c:v>12.79</c:v>
                </c:pt>
                <c:pt idx="2723">
                  <c:v>12.57</c:v>
                </c:pt>
                <c:pt idx="2724">
                  <c:v>12.54</c:v>
                </c:pt>
                <c:pt idx="2725">
                  <c:v>12.5</c:v>
                </c:pt>
                <c:pt idx="2726">
                  <c:v>12.4</c:v>
                </c:pt>
                <c:pt idx="2727">
                  <c:v>12.48</c:v>
                </c:pt>
                <c:pt idx="2728">
                  <c:v>12.63</c:v>
                </c:pt>
                <c:pt idx="2729">
                  <c:v>12.18</c:v>
                </c:pt>
                <c:pt idx="2730">
                  <c:v>12.35</c:v>
                </c:pt>
                <c:pt idx="2731">
                  <c:v>12.2</c:v>
                </c:pt>
                <c:pt idx="2732">
                  <c:v>12.45</c:v>
                </c:pt>
                <c:pt idx="2733">
                  <c:v>12</c:v>
                </c:pt>
                <c:pt idx="2734">
                  <c:v>11.95</c:v>
                </c:pt>
                <c:pt idx="2735">
                  <c:v>11.41</c:v>
                </c:pt>
                <c:pt idx="2736">
                  <c:v>12.14</c:v>
                </c:pt>
                <c:pt idx="2737">
                  <c:v>12.18</c:v>
                </c:pt>
                <c:pt idx="2738">
                  <c:v>12.32</c:v>
                </c:pt>
                <c:pt idx="2739">
                  <c:v>12.6</c:v>
                </c:pt>
                <c:pt idx="2740">
                  <c:v>11.69</c:v>
                </c:pt>
                <c:pt idx="2741">
                  <c:v>11.55</c:v>
                </c:pt>
                <c:pt idx="2742">
                  <c:v>11.67</c:v>
                </c:pt>
                <c:pt idx="2743">
                  <c:v>11.42</c:v>
                </c:pt>
                <c:pt idx="2744">
                  <c:v>11.48</c:v>
                </c:pt>
                <c:pt idx="2745">
                  <c:v>11.52</c:v>
                </c:pt>
                <c:pt idx="2746">
                  <c:v>11.27</c:v>
                </c:pt>
                <c:pt idx="2747">
                  <c:v>11.15</c:v>
                </c:pt>
                <c:pt idx="2748">
                  <c:v>11.15</c:v>
                </c:pt>
                <c:pt idx="2749">
                  <c:v>11.24</c:v>
                </c:pt>
                <c:pt idx="2750">
                  <c:v>11.29</c:v>
                </c:pt>
                <c:pt idx="2751">
                  <c:v>11.38</c:v>
                </c:pt>
                <c:pt idx="2752">
                  <c:v>11.53</c:v>
                </c:pt>
                <c:pt idx="2753">
                  <c:v>11.5</c:v>
                </c:pt>
                <c:pt idx="2754">
                  <c:v>11.18</c:v>
                </c:pt>
                <c:pt idx="2755">
                  <c:v>11.35</c:v>
                </c:pt>
                <c:pt idx="2756">
                  <c:v>11.54</c:v>
                </c:pt>
                <c:pt idx="2757">
                  <c:v>11.73</c:v>
                </c:pt>
                <c:pt idx="2758">
                  <c:v>12.13</c:v>
                </c:pt>
                <c:pt idx="2759">
                  <c:v>12.08</c:v>
                </c:pt>
                <c:pt idx="2760">
                  <c:v>12.76</c:v>
                </c:pt>
                <c:pt idx="2761">
                  <c:v>12.98</c:v>
                </c:pt>
                <c:pt idx="2762">
                  <c:v>13.33</c:v>
                </c:pt>
                <c:pt idx="2763">
                  <c:v>13.42</c:v>
                </c:pt>
                <c:pt idx="2764">
                  <c:v>13.83</c:v>
                </c:pt>
                <c:pt idx="2765">
                  <c:v>14.35</c:v>
                </c:pt>
                <c:pt idx="2766">
                  <c:v>14.25</c:v>
                </c:pt>
                <c:pt idx="2767">
                  <c:v>13.31</c:v>
                </c:pt>
                <c:pt idx="2768">
                  <c:v>12.71</c:v>
                </c:pt>
                <c:pt idx="2769">
                  <c:v>12.77</c:v>
                </c:pt>
                <c:pt idx="2770">
                  <c:v>12.91</c:v>
                </c:pt>
                <c:pt idx="2771">
                  <c:v>12.43</c:v>
                </c:pt>
                <c:pt idx="2772">
                  <c:v>12.35</c:v>
                </c:pt>
                <c:pt idx="2773">
                  <c:v>12.59</c:v>
                </c:pt>
                <c:pt idx="2774">
                  <c:v>12.36</c:v>
                </c:pt>
                <c:pt idx="2775">
                  <c:v>12.63</c:v>
                </c:pt>
                <c:pt idx="2776">
                  <c:v>12.6</c:v>
                </c:pt>
                <c:pt idx="2777">
                  <c:v>12.57</c:v>
                </c:pt>
                <c:pt idx="2778">
                  <c:v>13.08</c:v>
                </c:pt>
                <c:pt idx="2779">
                  <c:v>12.76</c:v>
                </c:pt>
                <c:pt idx="2780">
                  <c:v>13.27</c:v>
                </c:pt>
                <c:pt idx="2781">
                  <c:v>13.08</c:v>
                </c:pt>
                <c:pt idx="2782">
                  <c:v>12.8</c:v>
                </c:pt>
                <c:pt idx="2783">
                  <c:v>12.9</c:v>
                </c:pt>
                <c:pt idx="2784">
                  <c:v>12.96</c:v>
                </c:pt>
                <c:pt idx="2785">
                  <c:v>13.46</c:v>
                </c:pt>
                <c:pt idx="2786">
                  <c:v>13.27</c:v>
                </c:pt>
                <c:pt idx="2787">
                  <c:v>13.27</c:v>
                </c:pt>
                <c:pt idx="2788">
                  <c:v>13.03</c:v>
                </c:pt>
                <c:pt idx="2789">
                  <c:v>12.81</c:v>
                </c:pt>
                <c:pt idx="2790">
                  <c:v>12.6</c:v>
                </c:pt>
                <c:pt idx="2791">
                  <c:v>12.99</c:v>
                </c:pt>
                <c:pt idx="2792">
                  <c:v>13.14</c:v>
                </c:pt>
                <c:pt idx="2793">
                  <c:v>12.92</c:v>
                </c:pt>
                <c:pt idx="2794">
                  <c:v>13.19</c:v>
                </c:pt>
                <c:pt idx="2795">
                  <c:v>13.49</c:v>
                </c:pt>
                <c:pt idx="2796">
                  <c:v>13.75</c:v>
                </c:pt>
                <c:pt idx="2797">
                  <c:v>13.65</c:v>
                </c:pt>
                <c:pt idx="2798">
                  <c:v>13.93</c:v>
                </c:pt>
                <c:pt idx="2799">
                  <c:v>13.89</c:v>
                </c:pt>
                <c:pt idx="2800">
                  <c:v>14.19</c:v>
                </c:pt>
                <c:pt idx="2801">
                  <c:v>14.29</c:v>
                </c:pt>
                <c:pt idx="2802">
                  <c:v>14.43</c:v>
                </c:pt>
                <c:pt idx="2803">
                  <c:v>14.22</c:v>
                </c:pt>
                <c:pt idx="2804">
                  <c:v>14.25</c:v>
                </c:pt>
                <c:pt idx="2805">
                  <c:v>14.35</c:v>
                </c:pt>
                <c:pt idx="2806">
                  <c:v>14.56</c:v>
                </c:pt>
                <c:pt idx="2807">
                  <c:v>14.96</c:v>
                </c:pt>
                <c:pt idx="2808">
                  <c:v>14.56</c:v>
                </c:pt>
                <c:pt idx="2809">
                  <c:v>14.24</c:v>
                </c:pt>
                <c:pt idx="2810">
                  <c:v>14.03</c:v>
                </c:pt>
                <c:pt idx="2811">
                  <c:v>13.83</c:v>
                </c:pt>
                <c:pt idx="2812">
                  <c:v>13.88</c:v>
                </c:pt>
                <c:pt idx="2813">
                  <c:v>13.87</c:v>
                </c:pt>
                <c:pt idx="2814">
                  <c:v>13.93</c:v>
                </c:pt>
                <c:pt idx="2815">
                  <c:v>14.18</c:v>
                </c:pt>
                <c:pt idx="2816">
                  <c:v>14.1</c:v>
                </c:pt>
                <c:pt idx="2817">
                  <c:v>14.73</c:v>
                </c:pt>
                <c:pt idx="2818">
                  <c:v>14.15</c:v>
                </c:pt>
                <c:pt idx="2819">
                  <c:v>14.39</c:v>
                </c:pt>
                <c:pt idx="2820">
                  <c:v>15.32</c:v>
                </c:pt>
                <c:pt idx="2821">
                  <c:v>14.88</c:v>
                </c:pt>
                <c:pt idx="2822">
                  <c:v>15.13</c:v>
                </c:pt>
                <c:pt idx="2823">
                  <c:v>15.11</c:v>
                </c:pt>
                <c:pt idx="2824">
                  <c:v>15.8</c:v>
                </c:pt>
                <c:pt idx="2825">
                  <c:v>14.65</c:v>
                </c:pt>
                <c:pt idx="2826">
                  <c:v>14.91</c:v>
                </c:pt>
                <c:pt idx="2827">
                  <c:v>14.74</c:v>
                </c:pt>
                <c:pt idx="2828">
                  <c:v>14.33</c:v>
                </c:pt>
                <c:pt idx="2829">
                  <c:v>14.68</c:v>
                </c:pt>
                <c:pt idx="2830">
                  <c:v>14.41</c:v>
                </c:pt>
                <c:pt idx="2831">
                  <c:v>14</c:v>
                </c:pt>
                <c:pt idx="2832">
                  <c:v>14.1</c:v>
                </c:pt>
                <c:pt idx="2833">
                  <c:v>14.18</c:v>
                </c:pt>
                <c:pt idx="2834">
                  <c:v>14.51</c:v>
                </c:pt>
                <c:pt idx="2835">
                  <c:v>14.15</c:v>
                </c:pt>
                <c:pt idx="2836">
                  <c:v>14.12</c:v>
                </c:pt>
                <c:pt idx="2837">
                  <c:v>14.46</c:v>
                </c:pt>
                <c:pt idx="2838">
                  <c:v>14.11</c:v>
                </c:pt>
                <c:pt idx="2839">
                  <c:v>13.98</c:v>
                </c:pt>
                <c:pt idx="2840">
                  <c:v>14.13</c:v>
                </c:pt>
                <c:pt idx="2841">
                  <c:v>14.15</c:v>
                </c:pt>
                <c:pt idx="2842">
                  <c:v>14.33</c:v>
                </c:pt>
                <c:pt idx="2843">
                  <c:v>14.4</c:v>
                </c:pt>
                <c:pt idx="2844">
                  <c:v>14.3</c:v>
                </c:pt>
                <c:pt idx="2845">
                  <c:v>14.16</c:v>
                </c:pt>
                <c:pt idx="2846">
                  <c:v>14.05</c:v>
                </c:pt>
                <c:pt idx="2847">
                  <c:v>14.31</c:v>
                </c:pt>
                <c:pt idx="2848">
                  <c:v>14.45</c:v>
                </c:pt>
                <c:pt idx="2849">
                  <c:v>14.49</c:v>
                </c:pt>
                <c:pt idx="2850">
                  <c:v>14.66</c:v>
                </c:pt>
                <c:pt idx="2851">
                  <c:v>14.95</c:v>
                </c:pt>
                <c:pt idx="2852">
                  <c:v>14.63</c:v>
                </c:pt>
                <c:pt idx="2853">
                  <c:v>14.67</c:v>
                </c:pt>
                <c:pt idx="2854">
                  <c:v>14.79</c:v>
                </c:pt>
                <c:pt idx="2855">
                  <c:v>15.03</c:v>
                </c:pt>
                <c:pt idx="2856">
                  <c:v>14.67</c:v>
                </c:pt>
                <c:pt idx="2857">
                  <c:v>14.58</c:v>
                </c:pt>
                <c:pt idx="2858">
                  <c:v>14.35</c:v>
                </c:pt>
                <c:pt idx="2859">
                  <c:v>13.74</c:v>
                </c:pt>
                <c:pt idx="2860">
                  <c:v>13.75</c:v>
                </c:pt>
                <c:pt idx="2861">
                  <c:v>13.08</c:v>
                </c:pt>
                <c:pt idx="2862">
                  <c:v>13.86</c:v>
                </c:pt>
                <c:pt idx="2863">
                  <c:v>13.82</c:v>
                </c:pt>
                <c:pt idx="2864">
                  <c:v>13.59</c:v>
                </c:pt>
                <c:pt idx="2865">
                  <c:v>13.57</c:v>
                </c:pt>
                <c:pt idx="2866">
                  <c:v>13.3</c:v>
                </c:pt>
                <c:pt idx="2867">
                  <c:v>13.25</c:v>
                </c:pt>
                <c:pt idx="2868">
                  <c:v>13.06</c:v>
                </c:pt>
                <c:pt idx="2869">
                  <c:v>13.1</c:v>
                </c:pt>
                <c:pt idx="2870">
                  <c:v>13.03</c:v>
                </c:pt>
                <c:pt idx="2871">
                  <c:v>12.75</c:v>
                </c:pt>
                <c:pt idx="2872">
                  <c:v>12.63</c:v>
                </c:pt>
                <c:pt idx="2873">
                  <c:v>11.93</c:v>
                </c:pt>
                <c:pt idx="2874">
                  <c:v>11.96</c:v>
                </c:pt>
                <c:pt idx="2875">
                  <c:v>12.11</c:v>
                </c:pt>
                <c:pt idx="2876">
                  <c:v>11.7</c:v>
                </c:pt>
                <c:pt idx="2877">
                  <c:v>11.88</c:v>
                </c:pt>
                <c:pt idx="2878">
                  <c:v>12.01</c:v>
                </c:pt>
                <c:pt idx="2879">
                  <c:v>11.8</c:v>
                </c:pt>
                <c:pt idx="2880">
                  <c:v>10.28</c:v>
                </c:pt>
                <c:pt idx="2881">
                  <c:v>10.6</c:v>
                </c:pt>
                <c:pt idx="2882">
                  <c:v>10.55</c:v>
                </c:pt>
                <c:pt idx="2883">
                  <c:v>11.49</c:v>
                </c:pt>
                <c:pt idx="2884">
                  <c:v>11.75</c:v>
                </c:pt>
                <c:pt idx="2885">
                  <c:v>11.43</c:v>
                </c:pt>
                <c:pt idx="2886">
                  <c:v>11.35</c:v>
                </c:pt>
                <c:pt idx="2887">
                  <c:v>11.25</c:v>
                </c:pt>
                <c:pt idx="2888">
                  <c:v>10.89</c:v>
                </c:pt>
                <c:pt idx="2889">
                  <c:v>11.83</c:v>
                </c:pt>
                <c:pt idx="2890">
                  <c:v>11.89</c:v>
                </c:pt>
                <c:pt idx="2891">
                  <c:v>11.93</c:v>
                </c:pt>
                <c:pt idx="2892">
                  <c:v>11.98</c:v>
                </c:pt>
                <c:pt idx="2893">
                  <c:v>12.47</c:v>
                </c:pt>
                <c:pt idx="2894">
                  <c:v>12.3</c:v>
                </c:pt>
                <c:pt idx="2895">
                  <c:v>12.18</c:v>
                </c:pt>
                <c:pt idx="2896">
                  <c:v>12.31</c:v>
                </c:pt>
                <c:pt idx="2897">
                  <c:v>12.38</c:v>
                </c:pt>
                <c:pt idx="2898">
                  <c:v>12.36</c:v>
                </c:pt>
                <c:pt idx="2899">
                  <c:v>11.74</c:v>
                </c:pt>
                <c:pt idx="2900">
                  <c:v>11.49</c:v>
                </c:pt>
                <c:pt idx="2901">
                  <c:v>11.35</c:v>
                </c:pt>
                <c:pt idx="2902">
                  <c:v>11.36</c:v>
                </c:pt>
                <c:pt idx="2903">
                  <c:v>11.51</c:v>
                </c:pt>
                <c:pt idx="2904">
                  <c:v>10.7</c:v>
                </c:pt>
                <c:pt idx="2905">
                  <c:v>11.03</c:v>
                </c:pt>
                <c:pt idx="2906">
                  <c:v>11.49</c:v>
                </c:pt>
                <c:pt idx="2907">
                  <c:v>11.58</c:v>
                </c:pt>
                <c:pt idx="2908">
                  <c:v>11.8</c:v>
                </c:pt>
                <c:pt idx="2909">
                  <c:v>11.69</c:v>
                </c:pt>
                <c:pt idx="2910">
                  <c:v>12.03</c:v>
                </c:pt>
                <c:pt idx="2911">
                  <c:v>13.38</c:v>
                </c:pt>
                <c:pt idx="2912">
                  <c:v>12.98</c:v>
                </c:pt>
                <c:pt idx="2913">
                  <c:v>13.24</c:v>
                </c:pt>
                <c:pt idx="2914">
                  <c:v>13.18</c:v>
                </c:pt>
                <c:pt idx="2915">
                  <c:v>13.21</c:v>
                </c:pt>
                <c:pt idx="2916">
                  <c:v>13.23</c:v>
                </c:pt>
                <c:pt idx="2917">
                  <c:v>13.19</c:v>
                </c:pt>
                <c:pt idx="2918">
                  <c:v>13.7</c:v>
                </c:pt>
                <c:pt idx="2919">
                  <c:v>12.67</c:v>
                </c:pt>
                <c:pt idx="2920">
                  <c:v>13.19</c:v>
                </c:pt>
                <c:pt idx="2921">
                  <c:v>13.51</c:v>
                </c:pt>
                <c:pt idx="2922">
                  <c:v>13</c:v>
                </c:pt>
                <c:pt idx="2923">
                  <c:v>13.1</c:v>
                </c:pt>
                <c:pt idx="2924">
                  <c:v>13</c:v>
                </c:pt>
                <c:pt idx="2925">
                  <c:v>13.16</c:v>
                </c:pt>
                <c:pt idx="2926">
                  <c:v>14.15</c:v>
                </c:pt>
                <c:pt idx="2927">
                  <c:v>14.93</c:v>
                </c:pt>
                <c:pt idx="2928">
                  <c:v>15.57</c:v>
                </c:pt>
                <c:pt idx="2929">
                  <c:v>15.2</c:v>
                </c:pt>
                <c:pt idx="2930">
                  <c:v>15.6</c:v>
                </c:pt>
                <c:pt idx="2931">
                  <c:v>15.85</c:v>
                </c:pt>
                <c:pt idx="2932">
                  <c:v>15.9</c:v>
                </c:pt>
                <c:pt idx="2933">
                  <c:v>15.6</c:v>
                </c:pt>
                <c:pt idx="2934">
                  <c:v>15.7</c:v>
                </c:pt>
                <c:pt idx="2935">
                  <c:v>15.81</c:v>
                </c:pt>
                <c:pt idx="2936">
                  <c:v>15.57</c:v>
                </c:pt>
                <c:pt idx="2937">
                  <c:v>15.44</c:v>
                </c:pt>
                <c:pt idx="2938">
                  <c:v>15.84</c:v>
                </c:pt>
                <c:pt idx="2939">
                  <c:v>16.190000000000001</c:v>
                </c:pt>
                <c:pt idx="2940">
                  <c:v>16.989999999999998</c:v>
                </c:pt>
                <c:pt idx="2941">
                  <c:v>16.87</c:v>
                </c:pt>
                <c:pt idx="2942">
                  <c:v>17.05</c:v>
                </c:pt>
                <c:pt idx="2943">
                  <c:v>16.7</c:v>
                </c:pt>
                <c:pt idx="2944">
                  <c:v>16.25</c:v>
                </c:pt>
                <c:pt idx="2945">
                  <c:v>16.79</c:v>
                </c:pt>
                <c:pt idx="2946">
                  <c:v>17.39</c:v>
                </c:pt>
                <c:pt idx="2947">
                  <c:v>17.61</c:v>
                </c:pt>
                <c:pt idx="2948">
                  <c:v>17.100000000000001</c:v>
                </c:pt>
                <c:pt idx="2949">
                  <c:v>17.18</c:v>
                </c:pt>
                <c:pt idx="2950">
                  <c:v>16.760000000000002</c:v>
                </c:pt>
                <c:pt idx="2951">
                  <c:v>16</c:v>
                </c:pt>
                <c:pt idx="2952">
                  <c:v>16.95</c:v>
                </c:pt>
                <c:pt idx="2953">
                  <c:v>16.940000000000001</c:v>
                </c:pt>
                <c:pt idx="2954">
                  <c:v>18.25</c:v>
                </c:pt>
                <c:pt idx="2955">
                  <c:v>18.43</c:v>
                </c:pt>
                <c:pt idx="2956">
                  <c:v>18.64</c:v>
                </c:pt>
                <c:pt idx="2957">
                  <c:v>17.64</c:v>
                </c:pt>
                <c:pt idx="2958">
                  <c:v>18</c:v>
                </c:pt>
                <c:pt idx="2959">
                  <c:v>18.09</c:v>
                </c:pt>
                <c:pt idx="2960">
                  <c:v>17.829999999999998</c:v>
                </c:pt>
                <c:pt idx="2961">
                  <c:v>17.66</c:v>
                </c:pt>
                <c:pt idx="2962">
                  <c:v>17.829999999999998</c:v>
                </c:pt>
                <c:pt idx="2963">
                  <c:v>17.98</c:v>
                </c:pt>
                <c:pt idx="2964">
                  <c:v>17.77</c:v>
                </c:pt>
                <c:pt idx="2965">
                  <c:v>17.75</c:v>
                </c:pt>
                <c:pt idx="2966">
                  <c:v>17.95</c:v>
                </c:pt>
                <c:pt idx="2967">
                  <c:v>17.32</c:v>
                </c:pt>
                <c:pt idx="2968">
                  <c:v>17.63</c:v>
                </c:pt>
                <c:pt idx="2969">
                  <c:v>17.47</c:v>
                </c:pt>
                <c:pt idx="2970">
                  <c:v>17.27</c:v>
                </c:pt>
                <c:pt idx="2971">
                  <c:v>17.100000000000001</c:v>
                </c:pt>
                <c:pt idx="2972">
                  <c:v>16.920000000000002</c:v>
                </c:pt>
                <c:pt idx="2973">
                  <c:v>17.55</c:v>
                </c:pt>
                <c:pt idx="2974">
                  <c:v>17</c:v>
                </c:pt>
                <c:pt idx="2975">
                  <c:v>17.170000000000002</c:v>
                </c:pt>
                <c:pt idx="2976">
                  <c:v>17.53</c:v>
                </c:pt>
                <c:pt idx="2977">
                  <c:v>17.59</c:v>
                </c:pt>
                <c:pt idx="2978">
                  <c:v>17.98</c:v>
                </c:pt>
                <c:pt idx="2979">
                  <c:v>17.489999999999998</c:v>
                </c:pt>
                <c:pt idx="2980">
                  <c:v>17.559999999999999</c:v>
                </c:pt>
                <c:pt idx="2981">
                  <c:v>17.98</c:v>
                </c:pt>
                <c:pt idx="2982">
                  <c:v>17.7</c:v>
                </c:pt>
                <c:pt idx="2983">
                  <c:v>17.899999999999999</c:v>
                </c:pt>
                <c:pt idx="2984">
                  <c:v>17.97</c:v>
                </c:pt>
                <c:pt idx="2985">
                  <c:v>17.34</c:v>
                </c:pt>
                <c:pt idx="2986">
                  <c:v>17.36</c:v>
                </c:pt>
                <c:pt idx="2987">
                  <c:v>17.579999999999998</c:v>
                </c:pt>
                <c:pt idx="2988">
                  <c:v>17</c:v>
                </c:pt>
                <c:pt idx="2989">
                  <c:v>16.39</c:v>
                </c:pt>
                <c:pt idx="2990">
                  <c:v>16.420000000000002</c:v>
                </c:pt>
                <c:pt idx="2991">
                  <c:v>16.52</c:v>
                </c:pt>
                <c:pt idx="2992">
                  <c:v>16.5</c:v>
                </c:pt>
                <c:pt idx="2993">
                  <c:v>16.600000000000001</c:v>
                </c:pt>
                <c:pt idx="2994">
                  <c:v>16.600000000000001</c:v>
                </c:pt>
                <c:pt idx="2995">
                  <c:v>17.09</c:v>
                </c:pt>
                <c:pt idx="2996">
                  <c:v>17.13</c:v>
                </c:pt>
                <c:pt idx="2997">
                  <c:v>17.18</c:v>
                </c:pt>
                <c:pt idx="2998">
                  <c:v>17.510000000000002</c:v>
                </c:pt>
                <c:pt idx="2999">
                  <c:v>17.739999999999998</c:v>
                </c:pt>
                <c:pt idx="3000">
                  <c:v>17.350000000000001</c:v>
                </c:pt>
                <c:pt idx="3001">
                  <c:v>17.510000000000002</c:v>
                </c:pt>
                <c:pt idx="3002">
                  <c:v>17.510000000000002</c:v>
                </c:pt>
                <c:pt idx="3003">
                  <c:v>17.73</c:v>
                </c:pt>
                <c:pt idx="3004">
                  <c:v>17.8</c:v>
                </c:pt>
                <c:pt idx="3005">
                  <c:v>18.079999999999998</c:v>
                </c:pt>
                <c:pt idx="3006">
                  <c:v>18.079999999999998</c:v>
                </c:pt>
                <c:pt idx="3007">
                  <c:v>17.78</c:v>
                </c:pt>
                <c:pt idx="3008">
                  <c:v>17.760000000000002</c:v>
                </c:pt>
                <c:pt idx="3009">
                  <c:v>17.899999999999999</c:v>
                </c:pt>
                <c:pt idx="3010">
                  <c:v>17.98</c:v>
                </c:pt>
                <c:pt idx="3011">
                  <c:v>18.54</c:v>
                </c:pt>
                <c:pt idx="3012">
                  <c:v>19.03</c:v>
                </c:pt>
                <c:pt idx="3013">
                  <c:v>18.72</c:v>
                </c:pt>
                <c:pt idx="3014">
                  <c:v>18.399999999999999</c:v>
                </c:pt>
                <c:pt idx="3015">
                  <c:v>18.600000000000001</c:v>
                </c:pt>
                <c:pt idx="3016">
                  <c:v>19.100000000000001</c:v>
                </c:pt>
                <c:pt idx="3017">
                  <c:v>18.2</c:v>
                </c:pt>
                <c:pt idx="3018">
                  <c:v>18.59</c:v>
                </c:pt>
                <c:pt idx="3019">
                  <c:v>18.71</c:v>
                </c:pt>
                <c:pt idx="3020">
                  <c:v>18.350000000000001</c:v>
                </c:pt>
                <c:pt idx="3021">
                  <c:v>18.12</c:v>
                </c:pt>
                <c:pt idx="3022">
                  <c:v>18.21</c:v>
                </c:pt>
                <c:pt idx="3023">
                  <c:v>18.899999999999999</c:v>
                </c:pt>
                <c:pt idx="3024">
                  <c:v>19.489999999999998</c:v>
                </c:pt>
                <c:pt idx="3025">
                  <c:v>20.11</c:v>
                </c:pt>
                <c:pt idx="3026">
                  <c:v>20.239999999999998</c:v>
                </c:pt>
                <c:pt idx="3027">
                  <c:v>19.75</c:v>
                </c:pt>
                <c:pt idx="3028">
                  <c:v>19.5</c:v>
                </c:pt>
                <c:pt idx="3029">
                  <c:v>19.77</c:v>
                </c:pt>
                <c:pt idx="3030">
                  <c:v>18.8</c:v>
                </c:pt>
                <c:pt idx="3031">
                  <c:v>19.57</c:v>
                </c:pt>
                <c:pt idx="3032">
                  <c:v>19.53</c:v>
                </c:pt>
                <c:pt idx="3033">
                  <c:v>19.78</c:v>
                </c:pt>
                <c:pt idx="3034">
                  <c:v>20.3</c:v>
                </c:pt>
                <c:pt idx="3035">
                  <c:v>20.350000000000001</c:v>
                </c:pt>
                <c:pt idx="3036">
                  <c:v>20.32</c:v>
                </c:pt>
                <c:pt idx="3037">
                  <c:v>21.19</c:v>
                </c:pt>
                <c:pt idx="3038">
                  <c:v>21.12</c:v>
                </c:pt>
                <c:pt idx="3039">
                  <c:v>20.03</c:v>
                </c:pt>
                <c:pt idx="3040">
                  <c:v>19.98</c:v>
                </c:pt>
                <c:pt idx="3041">
                  <c:v>20</c:v>
                </c:pt>
                <c:pt idx="3042">
                  <c:v>19.23</c:v>
                </c:pt>
                <c:pt idx="3043">
                  <c:v>19.57</c:v>
                </c:pt>
                <c:pt idx="3044">
                  <c:v>20.36</c:v>
                </c:pt>
                <c:pt idx="3045">
                  <c:v>21.33</c:v>
                </c:pt>
                <c:pt idx="3046">
                  <c:v>21.7</c:v>
                </c:pt>
                <c:pt idx="3047">
                  <c:v>22.11</c:v>
                </c:pt>
                <c:pt idx="3048">
                  <c:v>22.45</c:v>
                </c:pt>
                <c:pt idx="3049">
                  <c:v>22.6</c:v>
                </c:pt>
                <c:pt idx="3050">
                  <c:v>22.68</c:v>
                </c:pt>
                <c:pt idx="3051">
                  <c:v>22.45</c:v>
                </c:pt>
                <c:pt idx="3052">
                  <c:v>21.64</c:v>
                </c:pt>
                <c:pt idx="3053">
                  <c:v>20.41</c:v>
                </c:pt>
                <c:pt idx="3054">
                  <c:v>20.54</c:v>
                </c:pt>
                <c:pt idx="3055">
                  <c:v>20.399999999999999</c:v>
                </c:pt>
                <c:pt idx="3056">
                  <c:v>20</c:v>
                </c:pt>
                <c:pt idx="3057">
                  <c:v>20.05</c:v>
                </c:pt>
                <c:pt idx="3058">
                  <c:v>19.68</c:v>
                </c:pt>
                <c:pt idx="3059">
                  <c:v>18.64</c:v>
                </c:pt>
                <c:pt idx="3060">
                  <c:v>18.809999999999999</c:v>
                </c:pt>
                <c:pt idx="3061">
                  <c:v>18.87</c:v>
                </c:pt>
                <c:pt idx="3062">
                  <c:v>18.03</c:v>
                </c:pt>
                <c:pt idx="3063">
                  <c:v>18.149999999999999</c:v>
                </c:pt>
                <c:pt idx="3064">
                  <c:v>18.46</c:v>
                </c:pt>
                <c:pt idx="3065">
                  <c:v>18.2</c:v>
                </c:pt>
                <c:pt idx="3066">
                  <c:v>17.98</c:v>
                </c:pt>
                <c:pt idx="3067">
                  <c:v>18.18</c:v>
                </c:pt>
                <c:pt idx="3068">
                  <c:v>18.28</c:v>
                </c:pt>
                <c:pt idx="3069">
                  <c:v>18.149999999999999</c:v>
                </c:pt>
                <c:pt idx="3070">
                  <c:v>17.98</c:v>
                </c:pt>
                <c:pt idx="3071">
                  <c:v>17.690000000000001</c:v>
                </c:pt>
                <c:pt idx="3072">
                  <c:v>17.5</c:v>
                </c:pt>
                <c:pt idx="3073">
                  <c:v>17.12</c:v>
                </c:pt>
                <c:pt idx="3074">
                  <c:v>17.29</c:v>
                </c:pt>
                <c:pt idx="3075">
                  <c:v>16.920000000000002</c:v>
                </c:pt>
                <c:pt idx="3076">
                  <c:v>16.75</c:v>
                </c:pt>
                <c:pt idx="3077">
                  <c:v>16.3</c:v>
                </c:pt>
                <c:pt idx="3078">
                  <c:v>17.05</c:v>
                </c:pt>
                <c:pt idx="3079">
                  <c:v>17.079999999999998</c:v>
                </c:pt>
                <c:pt idx="3080">
                  <c:v>16.920000000000002</c:v>
                </c:pt>
                <c:pt idx="3081">
                  <c:v>16.25</c:v>
                </c:pt>
                <c:pt idx="3082">
                  <c:v>16.53</c:v>
                </c:pt>
                <c:pt idx="3083">
                  <c:v>16.399999999999999</c:v>
                </c:pt>
                <c:pt idx="3084">
                  <c:v>15.13</c:v>
                </c:pt>
                <c:pt idx="3085">
                  <c:v>16.53</c:v>
                </c:pt>
                <c:pt idx="3086">
                  <c:v>15.99</c:v>
                </c:pt>
                <c:pt idx="3087">
                  <c:v>16.13</c:v>
                </c:pt>
                <c:pt idx="3088">
                  <c:v>16.149999999999999</c:v>
                </c:pt>
                <c:pt idx="3089">
                  <c:v>15.97</c:v>
                </c:pt>
                <c:pt idx="3090">
                  <c:v>16.149999999999999</c:v>
                </c:pt>
                <c:pt idx="3091">
                  <c:v>15.75</c:v>
                </c:pt>
                <c:pt idx="3092">
                  <c:v>15.84</c:v>
                </c:pt>
                <c:pt idx="3093">
                  <c:v>15.63</c:v>
                </c:pt>
                <c:pt idx="3094">
                  <c:v>15.72</c:v>
                </c:pt>
                <c:pt idx="3095">
                  <c:v>15.72</c:v>
                </c:pt>
                <c:pt idx="3096">
                  <c:v>15.81</c:v>
                </c:pt>
                <c:pt idx="3097">
                  <c:v>15.19</c:v>
                </c:pt>
                <c:pt idx="3098">
                  <c:v>15.12</c:v>
                </c:pt>
                <c:pt idx="3099">
                  <c:v>15.15</c:v>
                </c:pt>
                <c:pt idx="3100">
                  <c:v>14.76</c:v>
                </c:pt>
                <c:pt idx="3101">
                  <c:v>14.95</c:v>
                </c:pt>
                <c:pt idx="3102">
                  <c:v>15.48</c:v>
                </c:pt>
                <c:pt idx="3103">
                  <c:v>15.81</c:v>
                </c:pt>
                <c:pt idx="3104">
                  <c:v>15.63</c:v>
                </c:pt>
                <c:pt idx="3105">
                  <c:v>15.64</c:v>
                </c:pt>
                <c:pt idx="3106">
                  <c:v>15.7</c:v>
                </c:pt>
                <c:pt idx="3107">
                  <c:v>16.16</c:v>
                </c:pt>
                <c:pt idx="3108">
                  <c:v>16.32</c:v>
                </c:pt>
                <c:pt idx="3109">
                  <c:v>16.66</c:v>
                </c:pt>
                <c:pt idx="3110">
                  <c:v>16.23</c:v>
                </c:pt>
                <c:pt idx="3111">
                  <c:v>15.87</c:v>
                </c:pt>
                <c:pt idx="3112">
                  <c:v>15.64</c:v>
                </c:pt>
                <c:pt idx="3113">
                  <c:v>15.82</c:v>
                </c:pt>
                <c:pt idx="3114">
                  <c:v>15.91</c:v>
                </c:pt>
                <c:pt idx="3115">
                  <c:v>15.79</c:v>
                </c:pt>
                <c:pt idx="3116">
                  <c:v>15.8</c:v>
                </c:pt>
                <c:pt idx="3117">
                  <c:v>16.2</c:v>
                </c:pt>
                <c:pt idx="3118">
                  <c:v>15.81</c:v>
                </c:pt>
                <c:pt idx="3119">
                  <c:v>15.6</c:v>
                </c:pt>
                <c:pt idx="3120">
                  <c:v>15.8</c:v>
                </c:pt>
                <c:pt idx="3121">
                  <c:v>15.86</c:v>
                </c:pt>
                <c:pt idx="3122">
                  <c:v>17.13</c:v>
                </c:pt>
                <c:pt idx="3123">
                  <c:v>16.75</c:v>
                </c:pt>
                <c:pt idx="3124">
                  <c:v>16.57</c:v>
                </c:pt>
                <c:pt idx="3125">
                  <c:v>16.149999999999999</c:v>
                </c:pt>
                <c:pt idx="3126">
                  <c:v>16.420000000000002</c:v>
                </c:pt>
                <c:pt idx="3127">
                  <c:v>16.54</c:v>
                </c:pt>
                <c:pt idx="3128">
                  <c:v>16.850000000000001</c:v>
                </c:pt>
                <c:pt idx="3129">
                  <c:v>16.57</c:v>
                </c:pt>
                <c:pt idx="3130">
                  <c:v>16.510000000000002</c:v>
                </c:pt>
                <c:pt idx="3131">
                  <c:v>16.760000000000002</c:v>
                </c:pt>
                <c:pt idx="3132">
                  <c:v>16.63</c:v>
                </c:pt>
                <c:pt idx="3133">
                  <c:v>16.260000000000002</c:v>
                </c:pt>
                <c:pt idx="3134">
                  <c:v>16.61</c:v>
                </c:pt>
                <c:pt idx="3135">
                  <c:v>16.66</c:v>
                </c:pt>
                <c:pt idx="3136">
                  <c:v>16.91</c:v>
                </c:pt>
                <c:pt idx="3137">
                  <c:v>16.64</c:v>
                </c:pt>
                <c:pt idx="3138">
                  <c:v>16.41</c:v>
                </c:pt>
                <c:pt idx="3139">
                  <c:v>16.05</c:v>
                </c:pt>
                <c:pt idx="3140">
                  <c:v>15.83</c:v>
                </c:pt>
                <c:pt idx="3141">
                  <c:v>16.18</c:v>
                </c:pt>
                <c:pt idx="3142">
                  <c:v>16.420000000000002</c:v>
                </c:pt>
                <c:pt idx="3143">
                  <c:v>16.29</c:v>
                </c:pt>
                <c:pt idx="3144">
                  <c:v>16.350000000000001</c:v>
                </c:pt>
                <c:pt idx="3145">
                  <c:v>15.47</c:v>
                </c:pt>
                <c:pt idx="3146">
                  <c:v>15.65</c:v>
                </c:pt>
                <c:pt idx="3147">
                  <c:v>15.63</c:v>
                </c:pt>
                <c:pt idx="3148">
                  <c:v>15.66</c:v>
                </c:pt>
                <c:pt idx="3149">
                  <c:v>15.82</c:v>
                </c:pt>
                <c:pt idx="3150">
                  <c:v>15.63</c:v>
                </c:pt>
                <c:pt idx="3151">
                  <c:v>15.8</c:v>
                </c:pt>
                <c:pt idx="3152">
                  <c:v>15.87</c:v>
                </c:pt>
                <c:pt idx="3153">
                  <c:v>15.84</c:v>
                </c:pt>
                <c:pt idx="3154">
                  <c:v>15.67</c:v>
                </c:pt>
                <c:pt idx="3155">
                  <c:v>15.85</c:v>
                </c:pt>
                <c:pt idx="3156">
                  <c:v>15.58</c:v>
                </c:pt>
                <c:pt idx="3157">
                  <c:v>15.81</c:v>
                </c:pt>
                <c:pt idx="3158">
                  <c:v>15.57</c:v>
                </c:pt>
                <c:pt idx="3159">
                  <c:v>15.45</c:v>
                </c:pt>
                <c:pt idx="3160">
                  <c:v>15.37</c:v>
                </c:pt>
                <c:pt idx="3161">
                  <c:v>15.24</c:v>
                </c:pt>
                <c:pt idx="3162">
                  <c:v>15.52</c:v>
                </c:pt>
                <c:pt idx="3163">
                  <c:v>15.61</c:v>
                </c:pt>
                <c:pt idx="3164">
                  <c:v>15.98</c:v>
                </c:pt>
                <c:pt idx="3165">
                  <c:v>15.55</c:v>
                </c:pt>
                <c:pt idx="3166">
                  <c:v>15.34</c:v>
                </c:pt>
                <c:pt idx="3167">
                  <c:v>15.08</c:v>
                </c:pt>
                <c:pt idx="3168">
                  <c:v>15.11</c:v>
                </c:pt>
                <c:pt idx="3169">
                  <c:v>15.03</c:v>
                </c:pt>
                <c:pt idx="3170">
                  <c:v>15.46</c:v>
                </c:pt>
                <c:pt idx="3171">
                  <c:v>15.08</c:v>
                </c:pt>
                <c:pt idx="3172">
                  <c:v>15.45</c:v>
                </c:pt>
                <c:pt idx="3173">
                  <c:v>15.43</c:v>
                </c:pt>
                <c:pt idx="3174">
                  <c:v>15.21</c:v>
                </c:pt>
                <c:pt idx="3175">
                  <c:v>15.05</c:v>
                </c:pt>
                <c:pt idx="3176">
                  <c:v>15.17</c:v>
                </c:pt>
                <c:pt idx="3177">
                  <c:v>15.22</c:v>
                </c:pt>
                <c:pt idx="3178">
                  <c:v>14.97</c:v>
                </c:pt>
                <c:pt idx="3179">
                  <c:v>14.99</c:v>
                </c:pt>
                <c:pt idx="3180">
                  <c:v>14.93</c:v>
                </c:pt>
                <c:pt idx="3181">
                  <c:v>15.03</c:v>
                </c:pt>
                <c:pt idx="3182">
                  <c:v>14.91</c:v>
                </c:pt>
                <c:pt idx="3183">
                  <c:v>14.88</c:v>
                </c:pt>
                <c:pt idx="3184">
                  <c:v>15</c:v>
                </c:pt>
                <c:pt idx="3185">
                  <c:v>15.05</c:v>
                </c:pt>
                <c:pt idx="3186">
                  <c:v>15.21</c:v>
                </c:pt>
                <c:pt idx="3187">
                  <c:v>14.81</c:v>
                </c:pt>
                <c:pt idx="3188">
                  <c:v>15.1</c:v>
                </c:pt>
                <c:pt idx="3189">
                  <c:v>14.92</c:v>
                </c:pt>
                <c:pt idx="3190">
                  <c:v>15.02</c:v>
                </c:pt>
                <c:pt idx="3191">
                  <c:v>15.27</c:v>
                </c:pt>
                <c:pt idx="3192">
                  <c:v>15.25</c:v>
                </c:pt>
                <c:pt idx="3193">
                  <c:v>15.36</c:v>
                </c:pt>
                <c:pt idx="3194">
                  <c:v>15.17</c:v>
                </c:pt>
                <c:pt idx="3195">
                  <c:v>15.09</c:v>
                </c:pt>
                <c:pt idx="3196">
                  <c:v>15.11</c:v>
                </c:pt>
                <c:pt idx="3197">
                  <c:v>15.32</c:v>
                </c:pt>
                <c:pt idx="3198">
                  <c:v>15.62</c:v>
                </c:pt>
                <c:pt idx="3199">
                  <c:v>15.55</c:v>
                </c:pt>
                <c:pt idx="3200">
                  <c:v>15.4</c:v>
                </c:pt>
                <c:pt idx="3201">
                  <c:v>15.3</c:v>
                </c:pt>
                <c:pt idx="3202">
                  <c:v>15.14</c:v>
                </c:pt>
                <c:pt idx="3203">
                  <c:v>15.12</c:v>
                </c:pt>
                <c:pt idx="3204">
                  <c:v>15.22</c:v>
                </c:pt>
                <c:pt idx="3205">
                  <c:v>15.02</c:v>
                </c:pt>
                <c:pt idx="3206">
                  <c:v>14.89</c:v>
                </c:pt>
                <c:pt idx="3207">
                  <c:v>14.86</c:v>
                </c:pt>
                <c:pt idx="3208">
                  <c:v>14.99</c:v>
                </c:pt>
                <c:pt idx="3209">
                  <c:v>15.19</c:v>
                </c:pt>
                <c:pt idx="3210">
                  <c:v>14.98</c:v>
                </c:pt>
                <c:pt idx="3211">
                  <c:v>15.1</c:v>
                </c:pt>
                <c:pt idx="3212">
                  <c:v>15.09</c:v>
                </c:pt>
                <c:pt idx="3213">
                  <c:v>15.04</c:v>
                </c:pt>
                <c:pt idx="3214">
                  <c:v>15.18</c:v>
                </c:pt>
                <c:pt idx="3215">
                  <c:v>15.16</c:v>
                </c:pt>
                <c:pt idx="3216">
                  <c:v>15</c:v>
                </c:pt>
                <c:pt idx="3217">
                  <c:v>14.97</c:v>
                </c:pt>
                <c:pt idx="3218">
                  <c:v>15.05</c:v>
                </c:pt>
                <c:pt idx="3219">
                  <c:v>15.05</c:v>
                </c:pt>
                <c:pt idx="3220">
                  <c:v>15.16</c:v>
                </c:pt>
                <c:pt idx="3221">
                  <c:v>15.32</c:v>
                </c:pt>
                <c:pt idx="3222">
                  <c:v>15.28</c:v>
                </c:pt>
                <c:pt idx="3223">
                  <c:v>14.99</c:v>
                </c:pt>
                <c:pt idx="3224">
                  <c:v>14.96</c:v>
                </c:pt>
                <c:pt idx="3225">
                  <c:v>15.03</c:v>
                </c:pt>
                <c:pt idx="3226">
                  <c:v>15.11</c:v>
                </c:pt>
                <c:pt idx="3227">
                  <c:v>15.04</c:v>
                </c:pt>
                <c:pt idx="3228">
                  <c:v>14.93</c:v>
                </c:pt>
                <c:pt idx="3229">
                  <c:v>15.1</c:v>
                </c:pt>
                <c:pt idx="3230">
                  <c:v>15.16</c:v>
                </c:pt>
                <c:pt idx="3231">
                  <c:v>15.19</c:v>
                </c:pt>
                <c:pt idx="3232">
                  <c:v>15.24</c:v>
                </c:pt>
                <c:pt idx="3233">
                  <c:v>15.49</c:v>
                </c:pt>
                <c:pt idx="3234">
                  <c:v>15.44</c:v>
                </c:pt>
                <c:pt idx="3235">
                  <c:v>15.8</c:v>
                </c:pt>
                <c:pt idx="3236">
                  <c:v>16.12</c:v>
                </c:pt>
                <c:pt idx="3237">
                  <c:v>16.04</c:v>
                </c:pt>
                <c:pt idx="3238">
                  <c:v>15.98</c:v>
                </c:pt>
                <c:pt idx="3239">
                  <c:v>16.04</c:v>
                </c:pt>
                <c:pt idx="3240">
                  <c:v>15.95</c:v>
                </c:pt>
                <c:pt idx="3241">
                  <c:v>15.8</c:v>
                </c:pt>
                <c:pt idx="3242">
                  <c:v>16.149999999999999</c:v>
                </c:pt>
                <c:pt idx="3243">
                  <c:v>16.190000000000001</c:v>
                </c:pt>
                <c:pt idx="3244">
                  <c:v>16.16</c:v>
                </c:pt>
                <c:pt idx="3245">
                  <c:v>16.13</c:v>
                </c:pt>
                <c:pt idx="3246">
                  <c:v>16.149999999999999</c:v>
                </c:pt>
                <c:pt idx="3247">
                  <c:v>16.190000000000001</c:v>
                </c:pt>
                <c:pt idx="3248">
                  <c:v>16.149999999999999</c:v>
                </c:pt>
                <c:pt idx="3249">
                  <c:v>16.45</c:v>
                </c:pt>
                <c:pt idx="3250">
                  <c:v>16.21</c:v>
                </c:pt>
                <c:pt idx="3251">
                  <c:v>16.16</c:v>
                </c:pt>
                <c:pt idx="3252">
                  <c:v>16.170000000000002</c:v>
                </c:pt>
                <c:pt idx="3253">
                  <c:v>16.73</c:v>
                </c:pt>
                <c:pt idx="3254">
                  <c:v>16.16</c:v>
                </c:pt>
                <c:pt idx="3255">
                  <c:v>16.32</c:v>
                </c:pt>
                <c:pt idx="3256">
                  <c:v>16.579999999999998</c:v>
                </c:pt>
                <c:pt idx="3257">
                  <c:v>16.25</c:v>
                </c:pt>
                <c:pt idx="3258">
                  <c:v>16.22</c:v>
                </c:pt>
                <c:pt idx="3259">
                  <c:v>16.28</c:v>
                </c:pt>
                <c:pt idx="3260">
                  <c:v>16.350000000000001</c:v>
                </c:pt>
                <c:pt idx="3261">
                  <c:v>16.47</c:v>
                </c:pt>
                <c:pt idx="3262">
                  <c:v>16.73</c:v>
                </c:pt>
                <c:pt idx="3263">
                  <c:v>16.79</c:v>
                </c:pt>
                <c:pt idx="3264">
                  <c:v>16.73</c:v>
                </c:pt>
                <c:pt idx="3265">
                  <c:v>16.565999999999999</c:v>
                </c:pt>
                <c:pt idx="3266">
                  <c:v>16.565999999999999</c:v>
                </c:pt>
                <c:pt idx="3267">
                  <c:v>16.71</c:v>
                </c:pt>
                <c:pt idx="3268">
                  <c:v>17.338000000000001</c:v>
                </c:pt>
                <c:pt idx="3269">
                  <c:v>17.262</c:v>
                </c:pt>
                <c:pt idx="3270">
                  <c:v>17.620999999999999</c:v>
                </c:pt>
                <c:pt idx="3271">
                  <c:v>17.805</c:v>
                </c:pt>
                <c:pt idx="3272">
                  <c:v>17.271999999999998</c:v>
                </c:pt>
                <c:pt idx="3273">
                  <c:v>17.271999999999998</c:v>
                </c:pt>
                <c:pt idx="3274">
                  <c:v>17.571999999999999</c:v>
                </c:pt>
                <c:pt idx="3275">
                  <c:v>17.765000000000001</c:v>
                </c:pt>
                <c:pt idx="3276">
                  <c:v>17.553999999999998</c:v>
                </c:pt>
                <c:pt idx="3277">
                  <c:v>17.152999999999999</c:v>
                </c:pt>
                <c:pt idx="3278">
                  <c:v>16.963000000000001</c:v>
                </c:pt>
                <c:pt idx="3279">
                  <c:v>16.603999999999999</c:v>
                </c:pt>
                <c:pt idx="3280">
                  <c:v>16.603999999999999</c:v>
                </c:pt>
                <c:pt idx="3281">
                  <c:v>16.734999999999999</c:v>
                </c:pt>
                <c:pt idx="3282">
                  <c:v>17.695</c:v>
                </c:pt>
                <c:pt idx="3283">
                  <c:v>17.675999999999998</c:v>
                </c:pt>
                <c:pt idx="3284">
                  <c:v>17.565999999999999</c:v>
                </c:pt>
                <c:pt idx="3285">
                  <c:v>17.649999999999999</c:v>
                </c:pt>
                <c:pt idx="3286">
                  <c:v>16.175000000000001</c:v>
                </c:pt>
                <c:pt idx="3287">
                  <c:v>16.175000000000001</c:v>
                </c:pt>
                <c:pt idx="3288">
                  <c:v>16.463999999999999</c:v>
                </c:pt>
                <c:pt idx="3289">
                  <c:v>16.690999999999999</c:v>
                </c:pt>
                <c:pt idx="3290">
                  <c:v>17.311</c:v>
                </c:pt>
                <c:pt idx="3291">
                  <c:v>17.460999999999999</c:v>
                </c:pt>
                <c:pt idx="3292">
                  <c:v>17.936</c:v>
                </c:pt>
                <c:pt idx="3293">
                  <c:v>17.741</c:v>
                </c:pt>
                <c:pt idx="3294">
                  <c:v>17.741</c:v>
                </c:pt>
                <c:pt idx="3295">
                  <c:v>17.850999999999999</c:v>
                </c:pt>
                <c:pt idx="3296">
                  <c:v>18.087</c:v>
                </c:pt>
                <c:pt idx="3297">
                  <c:v>17.895</c:v>
                </c:pt>
                <c:pt idx="3298">
                  <c:v>17.213000000000001</c:v>
                </c:pt>
                <c:pt idx="3299">
                  <c:v>16.884</c:v>
                </c:pt>
                <c:pt idx="3300">
                  <c:v>16.75</c:v>
                </c:pt>
                <c:pt idx="3301">
                  <c:v>16.75</c:v>
                </c:pt>
                <c:pt idx="3302">
                  <c:v>16.75</c:v>
                </c:pt>
                <c:pt idx="3303">
                  <c:v>16.591999999999999</c:v>
                </c:pt>
                <c:pt idx="3304">
                  <c:v>17.097000000000001</c:v>
                </c:pt>
                <c:pt idx="3305">
                  <c:v>17.481999999999999</c:v>
                </c:pt>
                <c:pt idx="3306">
                  <c:v>16.907</c:v>
                </c:pt>
                <c:pt idx="3307">
                  <c:v>16.225000000000001</c:v>
                </c:pt>
                <c:pt idx="3308">
                  <c:v>16.225000000000001</c:v>
                </c:pt>
                <c:pt idx="3309">
                  <c:v>16.681999999999999</c:v>
                </c:pt>
                <c:pt idx="3310">
                  <c:v>17.146999999999998</c:v>
                </c:pt>
                <c:pt idx="3311">
                  <c:v>16.777000000000001</c:v>
                </c:pt>
                <c:pt idx="3312">
                  <c:v>17.332999999999998</c:v>
                </c:pt>
                <c:pt idx="3313">
                  <c:v>17.216999999999999</c:v>
                </c:pt>
                <c:pt idx="3314">
                  <c:v>16.876999999999999</c:v>
                </c:pt>
                <c:pt idx="3315">
                  <c:v>16.876999999999999</c:v>
                </c:pt>
                <c:pt idx="3316">
                  <c:v>17.146000000000001</c:v>
                </c:pt>
                <c:pt idx="3317">
                  <c:v>17.988</c:v>
                </c:pt>
                <c:pt idx="3318">
                  <c:v>17.542000000000002</c:v>
                </c:pt>
                <c:pt idx="3319">
                  <c:v>18.338000000000001</c:v>
                </c:pt>
                <c:pt idx="3320">
                  <c:v>18.074000000000002</c:v>
                </c:pt>
                <c:pt idx="3321">
                  <c:v>18.042000000000002</c:v>
                </c:pt>
                <c:pt idx="3322">
                  <c:v>18.042000000000002</c:v>
                </c:pt>
                <c:pt idx="3323">
                  <c:v>18.227</c:v>
                </c:pt>
                <c:pt idx="3324">
                  <c:v>18.895</c:v>
                </c:pt>
                <c:pt idx="3325">
                  <c:v>19.201000000000001</c:v>
                </c:pt>
                <c:pt idx="3326">
                  <c:v>19.140999999999998</c:v>
                </c:pt>
                <c:pt idx="3327">
                  <c:v>19.190999999999999</c:v>
                </c:pt>
                <c:pt idx="3328">
                  <c:v>19.582000000000001</c:v>
                </c:pt>
                <c:pt idx="3329">
                  <c:v>19.582000000000001</c:v>
                </c:pt>
                <c:pt idx="3330">
                  <c:v>19.495000000000001</c:v>
                </c:pt>
                <c:pt idx="3331">
                  <c:v>19.658999999999999</c:v>
                </c:pt>
                <c:pt idx="3332">
                  <c:v>19.113</c:v>
                </c:pt>
                <c:pt idx="3333">
                  <c:v>18.727</c:v>
                </c:pt>
                <c:pt idx="3334">
                  <c:v>19.091000000000001</c:v>
                </c:pt>
                <c:pt idx="3335">
                  <c:v>18.780999999999999</c:v>
                </c:pt>
                <c:pt idx="3336">
                  <c:v>18.780999999999999</c:v>
                </c:pt>
                <c:pt idx="3337">
                  <c:v>18.942</c:v>
                </c:pt>
                <c:pt idx="3338">
                  <c:v>19.413</c:v>
                </c:pt>
                <c:pt idx="3339">
                  <c:v>19.614000000000001</c:v>
                </c:pt>
                <c:pt idx="3340">
                  <c:v>19.460999999999999</c:v>
                </c:pt>
                <c:pt idx="3341">
                  <c:v>19.995000000000001</c:v>
                </c:pt>
                <c:pt idx="3342">
                  <c:v>20.148</c:v>
                </c:pt>
                <c:pt idx="3343">
                  <c:v>20.148</c:v>
                </c:pt>
                <c:pt idx="3344">
                  <c:v>19.902000000000001</c:v>
                </c:pt>
                <c:pt idx="3345">
                  <c:v>20.465</c:v>
                </c:pt>
                <c:pt idx="3346">
                  <c:v>20.21</c:v>
                </c:pt>
                <c:pt idx="3347">
                  <c:v>20.289000000000001</c:v>
                </c:pt>
                <c:pt idx="3348">
                  <c:v>20.384</c:v>
                </c:pt>
                <c:pt idx="3349">
                  <c:v>20.361999999999998</c:v>
                </c:pt>
                <c:pt idx="3350">
                  <c:v>20.361999999999998</c:v>
                </c:pt>
                <c:pt idx="3351">
                  <c:v>20.507999999999999</c:v>
                </c:pt>
                <c:pt idx="3352">
                  <c:v>21.042000000000002</c:v>
                </c:pt>
                <c:pt idx="3353">
                  <c:v>21.03</c:v>
                </c:pt>
                <c:pt idx="3354">
                  <c:v>20.866</c:v>
                </c:pt>
                <c:pt idx="3355">
                  <c:v>21.099</c:v>
                </c:pt>
                <c:pt idx="3356">
                  <c:v>20.623000000000001</c:v>
                </c:pt>
                <c:pt idx="3357">
                  <c:v>20.623000000000001</c:v>
                </c:pt>
                <c:pt idx="3358">
                  <c:v>20.661999999999999</c:v>
                </c:pt>
                <c:pt idx="3359">
                  <c:v>20.94</c:v>
                </c:pt>
                <c:pt idx="3360">
                  <c:v>21.43</c:v>
                </c:pt>
                <c:pt idx="3361">
                  <c:v>20.452000000000002</c:v>
                </c:pt>
                <c:pt idx="3362">
                  <c:v>21.036000000000001</c:v>
                </c:pt>
                <c:pt idx="3363">
                  <c:v>20.866</c:v>
                </c:pt>
                <c:pt idx="3364">
                  <c:v>20.866</c:v>
                </c:pt>
                <c:pt idx="3365">
                  <c:v>20.917000000000002</c:v>
                </c:pt>
                <c:pt idx="3366">
                  <c:v>20.137</c:v>
                </c:pt>
                <c:pt idx="3367">
                  <c:v>19.869</c:v>
                </c:pt>
                <c:pt idx="3368">
                  <c:v>19.984000000000002</c:v>
                </c:pt>
                <c:pt idx="3369">
                  <c:v>19.492999999999999</c:v>
                </c:pt>
                <c:pt idx="3370">
                  <c:v>19.122</c:v>
                </c:pt>
                <c:pt idx="3371">
                  <c:v>19.122</c:v>
                </c:pt>
                <c:pt idx="3372">
                  <c:v>19.122</c:v>
                </c:pt>
                <c:pt idx="3373">
                  <c:v>19.122</c:v>
                </c:pt>
                <c:pt idx="3374">
                  <c:v>19.29</c:v>
                </c:pt>
                <c:pt idx="3375">
                  <c:v>19.234999999999999</c:v>
                </c:pt>
                <c:pt idx="3376">
                  <c:v>19.637</c:v>
                </c:pt>
                <c:pt idx="3377">
                  <c:v>19.109000000000002</c:v>
                </c:pt>
                <c:pt idx="3378">
                  <c:v>19.109000000000002</c:v>
                </c:pt>
                <c:pt idx="3379">
                  <c:v>19.109000000000002</c:v>
                </c:pt>
                <c:pt idx="3380">
                  <c:v>19.251000000000001</c:v>
                </c:pt>
                <c:pt idx="3381">
                  <c:v>18.78</c:v>
                </c:pt>
                <c:pt idx="3382">
                  <c:v>18.89</c:v>
                </c:pt>
                <c:pt idx="3383">
                  <c:v>18.974</c:v>
                </c:pt>
                <c:pt idx="3384">
                  <c:v>18.68</c:v>
                </c:pt>
                <c:pt idx="3385">
                  <c:v>18.68</c:v>
                </c:pt>
                <c:pt idx="3386">
                  <c:v>18.765999999999998</c:v>
                </c:pt>
                <c:pt idx="3387">
                  <c:v>18.879000000000001</c:v>
                </c:pt>
                <c:pt idx="3388">
                  <c:v>19.097000000000001</c:v>
                </c:pt>
                <c:pt idx="3389">
                  <c:v>19.29</c:v>
                </c:pt>
                <c:pt idx="3390">
                  <c:v>19.111000000000001</c:v>
                </c:pt>
                <c:pt idx="3391">
                  <c:v>19.356000000000002</c:v>
                </c:pt>
                <c:pt idx="3392">
                  <c:v>19.356000000000002</c:v>
                </c:pt>
                <c:pt idx="3393">
                  <c:v>19.335000000000001</c:v>
                </c:pt>
                <c:pt idx="3394">
                  <c:v>18.829000000000001</c:v>
                </c:pt>
                <c:pt idx="3395">
                  <c:v>18.777000000000001</c:v>
                </c:pt>
                <c:pt idx="3396">
                  <c:v>18.2</c:v>
                </c:pt>
                <c:pt idx="3397">
                  <c:v>18.25</c:v>
                </c:pt>
                <c:pt idx="3398">
                  <c:v>18.234999999999999</c:v>
                </c:pt>
                <c:pt idx="3399">
                  <c:v>18.234999999999999</c:v>
                </c:pt>
                <c:pt idx="3400">
                  <c:v>18.132000000000001</c:v>
                </c:pt>
                <c:pt idx="3401">
                  <c:v>18.384</c:v>
                </c:pt>
                <c:pt idx="3402">
                  <c:v>17.997</c:v>
                </c:pt>
                <c:pt idx="3403">
                  <c:v>17.513000000000002</c:v>
                </c:pt>
                <c:pt idx="3404">
                  <c:v>17.613</c:v>
                </c:pt>
                <c:pt idx="3405">
                  <c:v>17.5</c:v>
                </c:pt>
                <c:pt idx="3406">
                  <c:v>17.5</c:v>
                </c:pt>
                <c:pt idx="3407">
                  <c:v>17.695</c:v>
                </c:pt>
                <c:pt idx="3408">
                  <c:v>17.327000000000002</c:v>
                </c:pt>
                <c:pt idx="3409">
                  <c:v>17.114999999999998</c:v>
                </c:pt>
                <c:pt idx="3410">
                  <c:v>17.759</c:v>
                </c:pt>
                <c:pt idx="3411">
                  <c:v>17.960999999999999</c:v>
                </c:pt>
                <c:pt idx="3412">
                  <c:v>17.899000000000001</c:v>
                </c:pt>
                <c:pt idx="3413">
                  <c:v>17.899000000000001</c:v>
                </c:pt>
                <c:pt idx="3414">
                  <c:v>17.927</c:v>
                </c:pt>
                <c:pt idx="3415">
                  <c:v>17.568999999999999</c:v>
                </c:pt>
                <c:pt idx="3416">
                  <c:v>17.603000000000002</c:v>
                </c:pt>
                <c:pt idx="3417">
                  <c:v>17.754999999999999</c:v>
                </c:pt>
                <c:pt idx="3418">
                  <c:v>17.606999999999999</c:v>
                </c:pt>
                <c:pt idx="3419">
                  <c:v>17.602</c:v>
                </c:pt>
                <c:pt idx="3420">
                  <c:v>17.602</c:v>
                </c:pt>
                <c:pt idx="3421">
                  <c:v>17.582999999999998</c:v>
                </c:pt>
                <c:pt idx="3422">
                  <c:v>17.632999999999999</c:v>
                </c:pt>
                <c:pt idx="3423">
                  <c:v>17.97</c:v>
                </c:pt>
                <c:pt idx="3424">
                  <c:v>17.797000000000001</c:v>
                </c:pt>
                <c:pt idx="3425">
                  <c:v>17.54</c:v>
                </c:pt>
                <c:pt idx="3426">
                  <c:v>17.745000000000001</c:v>
                </c:pt>
                <c:pt idx="3427">
                  <c:v>17.745000000000001</c:v>
                </c:pt>
                <c:pt idx="3428">
                  <c:v>17.803999999999998</c:v>
                </c:pt>
                <c:pt idx="3429">
                  <c:v>19.137</c:v>
                </c:pt>
                <c:pt idx="3430">
                  <c:v>19.59</c:v>
                </c:pt>
                <c:pt idx="3431">
                  <c:v>20.847000000000001</c:v>
                </c:pt>
                <c:pt idx="3432">
                  <c:v>21.780999999999999</c:v>
                </c:pt>
                <c:pt idx="3433">
                  <c:v>23.454999999999998</c:v>
                </c:pt>
                <c:pt idx="3434">
                  <c:v>23.454999999999998</c:v>
                </c:pt>
                <c:pt idx="3435">
                  <c:v>25.768000000000001</c:v>
                </c:pt>
                <c:pt idx="3436">
                  <c:v>23.838999999999999</c:v>
                </c:pt>
                <c:pt idx="3437">
                  <c:v>35.603000000000002</c:v>
                </c:pt>
                <c:pt idx="3438">
                  <c:v>40.445999999999998</c:v>
                </c:pt>
                <c:pt idx="3439">
                  <c:v>59.493000000000002</c:v>
                </c:pt>
                <c:pt idx="3440">
                  <c:v>34.006</c:v>
                </c:pt>
                <c:pt idx="3441">
                  <c:v>34.006</c:v>
                </c:pt>
                <c:pt idx="3442">
                  <c:v>31.204999999999998</c:v>
                </c:pt>
                <c:pt idx="3443">
                  <c:v>20.527000000000001</c:v>
                </c:pt>
                <c:pt idx="3444">
                  <c:v>19.722999999999999</c:v>
                </c:pt>
                <c:pt idx="3445">
                  <c:v>18.638999999999999</c:v>
                </c:pt>
                <c:pt idx="3446">
                  <c:v>19.207999999999998</c:v>
                </c:pt>
                <c:pt idx="3447">
                  <c:v>19.571000000000002</c:v>
                </c:pt>
                <c:pt idx="3448">
                  <c:v>19.571000000000002</c:v>
                </c:pt>
                <c:pt idx="3449">
                  <c:v>19.614999999999998</c:v>
                </c:pt>
                <c:pt idx="3450">
                  <c:v>25.577000000000002</c:v>
                </c:pt>
                <c:pt idx="3451">
                  <c:v>24.545000000000002</c:v>
                </c:pt>
                <c:pt idx="3452">
                  <c:v>22.88</c:v>
                </c:pt>
                <c:pt idx="3453">
                  <c:v>24.689</c:v>
                </c:pt>
                <c:pt idx="3454">
                  <c:v>20.379000000000001</c:v>
                </c:pt>
                <c:pt idx="3455">
                  <c:v>20.379000000000001</c:v>
                </c:pt>
                <c:pt idx="3456">
                  <c:v>21.045000000000002</c:v>
                </c:pt>
                <c:pt idx="3457">
                  <c:v>20.571999999999999</c:v>
                </c:pt>
                <c:pt idx="3458">
                  <c:v>21.954999999999998</c:v>
                </c:pt>
                <c:pt idx="3459">
                  <c:v>22.056000000000001</c:v>
                </c:pt>
                <c:pt idx="3460">
                  <c:v>20.988</c:v>
                </c:pt>
                <c:pt idx="3461">
                  <c:v>19.238</c:v>
                </c:pt>
                <c:pt idx="3462">
                  <c:v>19.238</c:v>
                </c:pt>
                <c:pt idx="3463">
                  <c:v>19.742999999999999</c:v>
                </c:pt>
                <c:pt idx="3464">
                  <c:v>18.724</c:v>
                </c:pt>
                <c:pt idx="3465">
                  <c:v>18.829000000000001</c:v>
                </c:pt>
                <c:pt idx="3466">
                  <c:v>18.562999999999999</c:v>
                </c:pt>
                <c:pt idx="3467">
                  <c:v>19.571999999999999</c:v>
                </c:pt>
                <c:pt idx="3468">
                  <c:v>19.571999999999999</c:v>
                </c:pt>
                <c:pt idx="3469">
                  <c:v>19.571999999999999</c:v>
                </c:pt>
                <c:pt idx="3470">
                  <c:v>19.571999999999999</c:v>
                </c:pt>
                <c:pt idx="3471">
                  <c:v>19.231999999999999</c:v>
                </c:pt>
                <c:pt idx="3472">
                  <c:v>18.725999999999999</c:v>
                </c:pt>
                <c:pt idx="3473">
                  <c:v>18.831</c:v>
                </c:pt>
                <c:pt idx="3474">
                  <c:v>18.893999999999998</c:v>
                </c:pt>
                <c:pt idx="3475">
                  <c:v>18.378</c:v>
                </c:pt>
                <c:pt idx="3476">
                  <c:v>18.378</c:v>
                </c:pt>
                <c:pt idx="3477">
                  <c:v>18.445</c:v>
                </c:pt>
                <c:pt idx="3478">
                  <c:v>18.798999999999999</c:v>
                </c:pt>
                <c:pt idx="3479">
                  <c:v>19.169</c:v>
                </c:pt>
                <c:pt idx="3480">
                  <c:v>19.236000000000001</c:v>
                </c:pt>
                <c:pt idx="3481">
                  <c:v>19.765999999999998</c:v>
                </c:pt>
                <c:pt idx="3482">
                  <c:v>19.475999999999999</c:v>
                </c:pt>
                <c:pt idx="3483">
                  <c:v>19.475999999999999</c:v>
                </c:pt>
                <c:pt idx="3484">
                  <c:v>19.614000000000001</c:v>
                </c:pt>
                <c:pt idx="3485">
                  <c:v>19.347000000000001</c:v>
                </c:pt>
                <c:pt idx="3486">
                  <c:v>19.117999999999999</c:v>
                </c:pt>
                <c:pt idx="3487">
                  <c:v>19.202000000000002</c:v>
                </c:pt>
                <c:pt idx="3488">
                  <c:v>19.902000000000001</c:v>
                </c:pt>
                <c:pt idx="3489">
                  <c:v>19.885999999999999</c:v>
                </c:pt>
                <c:pt idx="3490">
                  <c:v>19.885999999999999</c:v>
                </c:pt>
                <c:pt idx="3491">
                  <c:v>19.82</c:v>
                </c:pt>
                <c:pt idx="3492">
                  <c:v>19.699000000000002</c:v>
                </c:pt>
                <c:pt idx="3493">
                  <c:v>19.838000000000001</c:v>
                </c:pt>
                <c:pt idx="3494">
                  <c:v>19.771999999999998</c:v>
                </c:pt>
                <c:pt idx="3495">
                  <c:v>20.23</c:v>
                </c:pt>
                <c:pt idx="3496">
                  <c:v>20.460999999999999</c:v>
                </c:pt>
                <c:pt idx="3497">
                  <c:v>20.460999999999999</c:v>
                </c:pt>
                <c:pt idx="3498">
                  <c:v>20.451000000000001</c:v>
                </c:pt>
                <c:pt idx="3499">
                  <c:v>20.965</c:v>
                </c:pt>
                <c:pt idx="3500">
                  <c:v>20.228999999999999</c:v>
                </c:pt>
                <c:pt idx="3501">
                  <c:v>20.55</c:v>
                </c:pt>
                <c:pt idx="3502">
                  <c:v>20.574999999999999</c:v>
                </c:pt>
                <c:pt idx="3503">
                  <c:v>20.527999999999999</c:v>
                </c:pt>
                <c:pt idx="3504">
                  <c:v>20.527999999999999</c:v>
                </c:pt>
                <c:pt idx="3505">
                  <c:v>20.527999999999999</c:v>
                </c:pt>
                <c:pt idx="3506">
                  <c:v>20.574999999999999</c:v>
                </c:pt>
                <c:pt idx="3507">
                  <c:v>20.823</c:v>
                </c:pt>
                <c:pt idx="3508">
                  <c:v>20.715</c:v>
                </c:pt>
                <c:pt idx="3509">
                  <c:v>21.006</c:v>
                </c:pt>
                <c:pt idx="3510">
                  <c:v>21.332000000000001</c:v>
                </c:pt>
                <c:pt idx="3511">
                  <c:v>21.332000000000001</c:v>
                </c:pt>
                <c:pt idx="3512">
                  <c:v>21.602</c:v>
                </c:pt>
                <c:pt idx="3513">
                  <c:v>21.611999999999998</c:v>
                </c:pt>
                <c:pt idx="3514">
                  <c:v>21.911000000000001</c:v>
                </c:pt>
                <c:pt idx="3515">
                  <c:v>21.891999999999999</c:v>
                </c:pt>
                <c:pt idx="3516">
                  <c:v>22.202000000000002</c:v>
                </c:pt>
                <c:pt idx="3517">
                  <c:v>22.375</c:v>
                </c:pt>
                <c:pt idx="3518">
                  <c:v>22.375</c:v>
                </c:pt>
                <c:pt idx="3519">
                  <c:v>22.18</c:v>
                </c:pt>
                <c:pt idx="3520">
                  <c:v>22.366</c:v>
                </c:pt>
                <c:pt idx="3521">
                  <c:v>23.116</c:v>
                </c:pt>
                <c:pt idx="3522">
                  <c:v>22.673999999999999</c:v>
                </c:pt>
                <c:pt idx="3523">
                  <c:v>22.885000000000002</c:v>
                </c:pt>
                <c:pt idx="3524">
                  <c:v>21.908000000000001</c:v>
                </c:pt>
                <c:pt idx="3525">
                  <c:v>21.908000000000001</c:v>
                </c:pt>
                <c:pt idx="3526">
                  <c:v>21.908000000000001</c:v>
                </c:pt>
                <c:pt idx="3527">
                  <c:v>22.116</c:v>
                </c:pt>
                <c:pt idx="3528">
                  <c:v>23.056999999999999</c:v>
                </c:pt>
                <c:pt idx="3529">
                  <c:v>22.972999999999999</c:v>
                </c:pt>
                <c:pt idx="3530">
                  <c:v>22.49</c:v>
                </c:pt>
                <c:pt idx="3531">
                  <c:v>21.939</c:v>
                </c:pt>
                <c:pt idx="3532">
                  <c:v>21.939</c:v>
                </c:pt>
                <c:pt idx="3533">
                  <c:v>21.928999999999998</c:v>
                </c:pt>
                <c:pt idx="3534">
                  <c:v>22.324000000000002</c:v>
                </c:pt>
                <c:pt idx="3535">
                  <c:v>21.91</c:v>
                </c:pt>
                <c:pt idx="3536">
                  <c:v>21.888999999999999</c:v>
                </c:pt>
                <c:pt idx="3537">
                  <c:v>21.827000000000002</c:v>
                </c:pt>
                <c:pt idx="3538">
                  <c:v>21.795000000000002</c:v>
                </c:pt>
                <c:pt idx="3539">
                  <c:v>21.795000000000002</c:v>
                </c:pt>
                <c:pt idx="3540">
                  <c:v>21.791</c:v>
                </c:pt>
                <c:pt idx="3541">
                  <c:v>21.481000000000002</c:v>
                </c:pt>
                <c:pt idx="3542">
                  <c:v>21.824000000000002</c:v>
                </c:pt>
                <c:pt idx="3543">
                  <c:v>22.593</c:v>
                </c:pt>
                <c:pt idx="3544">
                  <c:v>22.631</c:v>
                </c:pt>
                <c:pt idx="3545">
                  <c:v>21.780999999999999</c:v>
                </c:pt>
                <c:pt idx="3546">
                  <c:v>21.780999999999999</c:v>
                </c:pt>
                <c:pt idx="3547">
                  <c:v>21.98</c:v>
                </c:pt>
                <c:pt idx="3548">
                  <c:v>22.417999999999999</c:v>
                </c:pt>
                <c:pt idx="3549">
                  <c:v>21.975999999999999</c:v>
                </c:pt>
                <c:pt idx="3550">
                  <c:v>21.771999999999998</c:v>
                </c:pt>
                <c:pt idx="3551">
                  <c:v>21.725999999999999</c:v>
                </c:pt>
                <c:pt idx="3552">
                  <c:v>21.888000000000002</c:v>
                </c:pt>
                <c:pt idx="3553">
                  <c:v>21.888000000000002</c:v>
                </c:pt>
                <c:pt idx="3554">
                  <c:v>21.879000000000001</c:v>
                </c:pt>
                <c:pt idx="3555">
                  <c:v>21.841999999999999</c:v>
                </c:pt>
                <c:pt idx="3556">
                  <c:v>21.757999999999999</c:v>
                </c:pt>
                <c:pt idx="3557">
                  <c:v>22.183</c:v>
                </c:pt>
                <c:pt idx="3558">
                  <c:v>22.314</c:v>
                </c:pt>
                <c:pt idx="3559">
                  <c:v>21.907</c:v>
                </c:pt>
                <c:pt idx="3560">
                  <c:v>21.907</c:v>
                </c:pt>
                <c:pt idx="3561">
                  <c:v>22.138000000000002</c:v>
                </c:pt>
                <c:pt idx="3562">
                  <c:v>22.294</c:v>
                </c:pt>
                <c:pt idx="3563">
                  <c:v>22.710999999999999</c:v>
                </c:pt>
                <c:pt idx="3564">
                  <c:v>22.687999999999999</c:v>
                </c:pt>
                <c:pt idx="3565">
                  <c:v>22.611000000000001</c:v>
                </c:pt>
                <c:pt idx="3566">
                  <c:v>22.536000000000001</c:v>
                </c:pt>
                <c:pt idx="3567">
                  <c:v>22.536000000000001</c:v>
                </c:pt>
                <c:pt idx="3568">
                  <c:v>22.734999999999999</c:v>
                </c:pt>
                <c:pt idx="3569">
                  <c:v>23.117000000000001</c:v>
                </c:pt>
                <c:pt idx="3570">
                  <c:v>23.285</c:v>
                </c:pt>
                <c:pt idx="3571">
                  <c:v>22.905999999999999</c:v>
                </c:pt>
                <c:pt idx="3572">
                  <c:v>22.364999999999998</c:v>
                </c:pt>
                <c:pt idx="3573">
                  <c:v>22.518000000000001</c:v>
                </c:pt>
                <c:pt idx="3574">
                  <c:v>22.518000000000001</c:v>
                </c:pt>
                <c:pt idx="3575">
                  <c:v>22.518000000000001</c:v>
                </c:pt>
                <c:pt idx="3576">
                  <c:v>22.248999999999999</c:v>
                </c:pt>
                <c:pt idx="3577">
                  <c:v>22.291</c:v>
                </c:pt>
                <c:pt idx="3578">
                  <c:v>22.199000000000002</c:v>
                </c:pt>
                <c:pt idx="3579">
                  <c:v>22.664000000000001</c:v>
                </c:pt>
                <c:pt idx="3580">
                  <c:v>22.280999999999999</c:v>
                </c:pt>
                <c:pt idx="3581">
                  <c:v>22.280999999999999</c:v>
                </c:pt>
                <c:pt idx="3582">
                  <c:v>22.193000000000001</c:v>
                </c:pt>
                <c:pt idx="3583">
                  <c:v>22.6</c:v>
                </c:pt>
                <c:pt idx="3584">
                  <c:v>22.513000000000002</c:v>
                </c:pt>
                <c:pt idx="3585">
                  <c:v>22.552</c:v>
                </c:pt>
                <c:pt idx="3586">
                  <c:v>22.556000000000001</c:v>
                </c:pt>
                <c:pt idx="3587">
                  <c:v>22.276</c:v>
                </c:pt>
                <c:pt idx="3588">
                  <c:v>22.276</c:v>
                </c:pt>
                <c:pt idx="3589">
                  <c:v>22.09</c:v>
                </c:pt>
                <c:pt idx="3590">
                  <c:v>22.468</c:v>
                </c:pt>
                <c:pt idx="3591">
                  <c:v>22.268999999999998</c:v>
                </c:pt>
                <c:pt idx="3592">
                  <c:v>22.172000000000001</c:v>
                </c:pt>
                <c:pt idx="3593">
                  <c:v>22.074000000000002</c:v>
                </c:pt>
                <c:pt idx="3594">
                  <c:v>22.402000000000001</c:v>
                </c:pt>
                <c:pt idx="3595">
                  <c:v>22.402000000000001</c:v>
                </c:pt>
                <c:pt idx="3596">
                  <c:v>22.414999999999999</c:v>
                </c:pt>
                <c:pt idx="3597">
                  <c:v>22.613</c:v>
                </c:pt>
                <c:pt idx="3598">
                  <c:v>22.879000000000001</c:v>
                </c:pt>
                <c:pt idx="3599">
                  <c:v>22.681999999999999</c:v>
                </c:pt>
                <c:pt idx="3600">
                  <c:v>22.87</c:v>
                </c:pt>
                <c:pt idx="3601">
                  <c:v>23.038</c:v>
                </c:pt>
                <c:pt idx="3602">
                  <c:v>23.038</c:v>
                </c:pt>
                <c:pt idx="3603">
                  <c:v>23.038</c:v>
                </c:pt>
                <c:pt idx="3604">
                  <c:v>23.736000000000001</c:v>
                </c:pt>
                <c:pt idx="3605">
                  <c:v>23.798999999999999</c:v>
                </c:pt>
                <c:pt idx="3606">
                  <c:v>23.736999999999998</c:v>
                </c:pt>
                <c:pt idx="3607">
                  <c:v>23.995999999999999</c:v>
                </c:pt>
                <c:pt idx="3608">
                  <c:v>24.297999999999998</c:v>
                </c:pt>
                <c:pt idx="3609">
                  <c:v>24.297999999999998</c:v>
                </c:pt>
                <c:pt idx="3610">
                  <c:v>24.370999999999999</c:v>
                </c:pt>
                <c:pt idx="3611">
                  <c:v>24.613</c:v>
                </c:pt>
                <c:pt idx="3612">
                  <c:v>24.61</c:v>
                </c:pt>
                <c:pt idx="3613">
                  <c:v>24.641999999999999</c:v>
                </c:pt>
                <c:pt idx="3614">
                  <c:v>24.997</c:v>
                </c:pt>
                <c:pt idx="3615">
                  <c:v>25.087</c:v>
                </c:pt>
                <c:pt idx="3616">
                  <c:v>25.087</c:v>
                </c:pt>
                <c:pt idx="3617">
                  <c:v>25.087</c:v>
                </c:pt>
                <c:pt idx="3618">
                  <c:v>25.318000000000001</c:v>
                </c:pt>
                <c:pt idx="3619">
                  <c:v>25.841000000000001</c:v>
                </c:pt>
                <c:pt idx="3620">
                  <c:v>26.224</c:v>
                </c:pt>
                <c:pt idx="3621">
                  <c:v>26.271000000000001</c:v>
                </c:pt>
                <c:pt idx="3622">
                  <c:v>25.905999999999999</c:v>
                </c:pt>
                <c:pt idx="3623">
                  <c:v>25.905999999999999</c:v>
                </c:pt>
                <c:pt idx="3624">
                  <c:v>25.913</c:v>
                </c:pt>
                <c:pt idx="3625">
                  <c:v>26.193999999999999</c:v>
                </c:pt>
                <c:pt idx="3626">
                  <c:v>26.734000000000002</c:v>
                </c:pt>
                <c:pt idx="3627">
                  <c:v>27.038</c:v>
                </c:pt>
                <c:pt idx="3628">
                  <c:v>27.434000000000001</c:v>
                </c:pt>
                <c:pt idx="3629">
                  <c:v>27.786000000000001</c:v>
                </c:pt>
                <c:pt idx="3630">
                  <c:v>27.786000000000001</c:v>
                </c:pt>
                <c:pt idx="3631">
                  <c:v>28.058</c:v>
                </c:pt>
                <c:pt idx="3632">
                  <c:v>29.225999999999999</c:v>
                </c:pt>
                <c:pt idx="3633">
                  <c:v>28.622</c:v>
                </c:pt>
                <c:pt idx="3634">
                  <c:v>27.286999999999999</c:v>
                </c:pt>
                <c:pt idx="3635">
                  <c:v>26.8</c:v>
                </c:pt>
                <c:pt idx="3636">
                  <c:v>26.88</c:v>
                </c:pt>
                <c:pt idx="3637">
                  <c:v>26.88</c:v>
                </c:pt>
                <c:pt idx="3638">
                  <c:v>26.981999999999999</c:v>
                </c:pt>
                <c:pt idx="3639">
                  <c:v>27.707000000000001</c:v>
                </c:pt>
                <c:pt idx="3640">
                  <c:v>27.184000000000001</c:v>
                </c:pt>
                <c:pt idx="3641">
                  <c:v>28.193999999999999</c:v>
                </c:pt>
                <c:pt idx="3642">
                  <c:v>28.343</c:v>
                </c:pt>
                <c:pt idx="3643">
                  <c:v>28.58</c:v>
                </c:pt>
                <c:pt idx="3644">
                  <c:v>28.58</c:v>
                </c:pt>
                <c:pt idx="3645">
                  <c:v>28.504999999999999</c:v>
                </c:pt>
                <c:pt idx="3646">
                  <c:v>29.856000000000002</c:v>
                </c:pt>
                <c:pt idx="3647">
                  <c:v>29.317</c:v>
                </c:pt>
                <c:pt idx="3648">
                  <c:v>28.295999999999999</c:v>
                </c:pt>
                <c:pt idx="3649">
                  <c:v>27.379000000000001</c:v>
                </c:pt>
                <c:pt idx="3650">
                  <c:v>26.806000000000001</c:v>
                </c:pt>
                <c:pt idx="3651">
                  <c:v>26.806000000000001</c:v>
                </c:pt>
                <c:pt idx="3652">
                  <c:v>26.855</c:v>
                </c:pt>
                <c:pt idx="3653">
                  <c:v>27.547999999999998</c:v>
                </c:pt>
                <c:pt idx="3654">
                  <c:v>26.684000000000001</c:v>
                </c:pt>
                <c:pt idx="3655">
                  <c:v>26.835000000000001</c:v>
                </c:pt>
                <c:pt idx="3656">
                  <c:v>27.248999999999999</c:v>
                </c:pt>
                <c:pt idx="3657">
                  <c:v>27.18</c:v>
                </c:pt>
                <c:pt idx="3658">
                  <c:v>27.18</c:v>
                </c:pt>
                <c:pt idx="3659">
                  <c:v>27.503</c:v>
                </c:pt>
                <c:pt idx="3660">
                  <c:v>27.055</c:v>
                </c:pt>
                <c:pt idx="3661">
                  <c:v>26.478000000000002</c:v>
                </c:pt>
                <c:pt idx="3662">
                  <c:v>25.713000000000001</c:v>
                </c:pt>
                <c:pt idx="3663">
                  <c:v>25.238</c:v>
                </c:pt>
                <c:pt idx="3664">
                  <c:v>25.518000000000001</c:v>
                </c:pt>
                <c:pt idx="3665">
                  <c:v>25.518000000000001</c:v>
                </c:pt>
                <c:pt idx="3666">
                  <c:v>25.952999999999999</c:v>
                </c:pt>
                <c:pt idx="3667">
                  <c:v>25.94</c:v>
                </c:pt>
                <c:pt idx="3668">
                  <c:v>25.815999999999999</c:v>
                </c:pt>
                <c:pt idx="3669">
                  <c:v>25.355</c:v>
                </c:pt>
                <c:pt idx="3670">
                  <c:v>25.417000000000002</c:v>
                </c:pt>
                <c:pt idx="3671">
                  <c:v>26.402999999999999</c:v>
                </c:pt>
                <c:pt idx="3672">
                  <c:v>26.402999999999999</c:v>
                </c:pt>
                <c:pt idx="3673">
                  <c:v>26.472999999999999</c:v>
                </c:pt>
                <c:pt idx="3674">
                  <c:v>25.527999999999999</c:v>
                </c:pt>
                <c:pt idx="3675">
                  <c:v>25.116</c:v>
                </c:pt>
                <c:pt idx="3676">
                  <c:v>25.077999999999999</c:v>
                </c:pt>
                <c:pt idx="3677">
                  <c:v>24.693999999999999</c:v>
                </c:pt>
                <c:pt idx="3678">
                  <c:v>24.384</c:v>
                </c:pt>
                <c:pt idx="3679">
                  <c:v>24.384</c:v>
                </c:pt>
                <c:pt idx="3680">
                  <c:v>24.602</c:v>
                </c:pt>
                <c:pt idx="3681">
                  <c:v>25.02</c:v>
                </c:pt>
                <c:pt idx="3682">
                  <c:v>24.026</c:v>
                </c:pt>
                <c:pt idx="3683">
                  <c:v>23.707999999999998</c:v>
                </c:pt>
                <c:pt idx="3684">
                  <c:v>23.509</c:v>
                </c:pt>
                <c:pt idx="3685">
                  <c:v>24.079000000000001</c:v>
                </c:pt>
                <c:pt idx="3686">
                  <c:v>24.079000000000001</c:v>
                </c:pt>
                <c:pt idx="3687">
                  <c:v>24.140999999999998</c:v>
                </c:pt>
                <c:pt idx="3688">
                  <c:v>23.67</c:v>
                </c:pt>
                <c:pt idx="3689">
                  <c:v>23.431999999999999</c:v>
                </c:pt>
                <c:pt idx="3690">
                  <c:v>24.611000000000001</c:v>
                </c:pt>
                <c:pt idx="3691">
                  <c:v>24.417999999999999</c:v>
                </c:pt>
                <c:pt idx="3692">
                  <c:v>23.724</c:v>
                </c:pt>
                <c:pt idx="3693">
                  <c:v>23.724</c:v>
                </c:pt>
                <c:pt idx="3694">
                  <c:v>24.289000000000001</c:v>
                </c:pt>
                <c:pt idx="3695">
                  <c:v>25.402999999999999</c:v>
                </c:pt>
                <c:pt idx="3696">
                  <c:v>26.588000000000001</c:v>
                </c:pt>
                <c:pt idx="3697">
                  <c:v>26.443999999999999</c:v>
                </c:pt>
                <c:pt idx="3698">
                  <c:v>26.812000000000001</c:v>
                </c:pt>
                <c:pt idx="3699">
                  <c:v>26.067</c:v>
                </c:pt>
                <c:pt idx="3700">
                  <c:v>26.067</c:v>
                </c:pt>
                <c:pt idx="3701">
                  <c:v>26.274000000000001</c:v>
                </c:pt>
                <c:pt idx="3702">
                  <c:v>24.736000000000001</c:v>
                </c:pt>
                <c:pt idx="3703">
                  <c:v>25.013000000000002</c:v>
                </c:pt>
                <c:pt idx="3704">
                  <c:v>25.062999999999999</c:v>
                </c:pt>
                <c:pt idx="3705">
                  <c:v>25.239000000000001</c:v>
                </c:pt>
                <c:pt idx="3706">
                  <c:v>25.248999999999999</c:v>
                </c:pt>
                <c:pt idx="3707">
                  <c:v>25.248999999999999</c:v>
                </c:pt>
                <c:pt idx="3708">
                  <c:v>25.282</c:v>
                </c:pt>
                <c:pt idx="3709">
                  <c:v>25.030999999999999</c:v>
                </c:pt>
                <c:pt idx="3710">
                  <c:v>25.526</c:v>
                </c:pt>
                <c:pt idx="3711">
                  <c:v>24.670999999999999</c:v>
                </c:pt>
                <c:pt idx="3712">
                  <c:v>24.742000000000001</c:v>
                </c:pt>
                <c:pt idx="3713">
                  <c:v>24.166</c:v>
                </c:pt>
                <c:pt idx="3714">
                  <c:v>24.166</c:v>
                </c:pt>
                <c:pt idx="3715">
                  <c:v>23.981999999999999</c:v>
                </c:pt>
                <c:pt idx="3716">
                  <c:v>24.956</c:v>
                </c:pt>
                <c:pt idx="3717">
                  <c:v>24.234000000000002</c:v>
                </c:pt>
                <c:pt idx="3718">
                  <c:v>23.614000000000001</c:v>
                </c:pt>
                <c:pt idx="3719">
                  <c:v>23.201000000000001</c:v>
                </c:pt>
                <c:pt idx="3720">
                  <c:v>22.419</c:v>
                </c:pt>
                <c:pt idx="3721">
                  <c:v>22.419</c:v>
                </c:pt>
                <c:pt idx="3722">
                  <c:v>22.815999999999999</c:v>
                </c:pt>
                <c:pt idx="3723">
                  <c:v>23.265000000000001</c:v>
                </c:pt>
                <c:pt idx="3724">
                  <c:v>23.850999999999999</c:v>
                </c:pt>
                <c:pt idx="3725">
                  <c:v>24.352</c:v>
                </c:pt>
                <c:pt idx="3726">
                  <c:v>24.483000000000001</c:v>
                </c:pt>
                <c:pt idx="3727">
                  <c:v>24.91</c:v>
                </c:pt>
                <c:pt idx="3728">
                  <c:v>24.91</c:v>
                </c:pt>
                <c:pt idx="3729">
                  <c:v>24.916</c:v>
                </c:pt>
                <c:pt idx="3730">
                  <c:v>24.898</c:v>
                </c:pt>
                <c:pt idx="3731">
                  <c:v>24</c:v>
                </c:pt>
                <c:pt idx="3732">
                  <c:v>24.277999999999999</c:v>
                </c:pt>
                <c:pt idx="3733">
                  <c:v>24.648</c:v>
                </c:pt>
                <c:pt idx="3734">
                  <c:v>24.57</c:v>
                </c:pt>
                <c:pt idx="3735">
                  <c:v>24.57</c:v>
                </c:pt>
                <c:pt idx="3736">
                  <c:v>24.585999999999999</c:v>
                </c:pt>
                <c:pt idx="3737">
                  <c:v>24.507999999999999</c:v>
                </c:pt>
                <c:pt idx="3738">
                  <c:v>24.440999999999999</c:v>
                </c:pt>
                <c:pt idx="3739">
                  <c:v>24.113</c:v>
                </c:pt>
                <c:pt idx="3740">
                  <c:v>23.202999999999999</c:v>
                </c:pt>
                <c:pt idx="3741">
                  <c:v>22.181000000000001</c:v>
                </c:pt>
                <c:pt idx="3742">
                  <c:v>22.181000000000001</c:v>
                </c:pt>
                <c:pt idx="3743">
                  <c:v>22.242999999999999</c:v>
                </c:pt>
                <c:pt idx="3744">
                  <c:v>20.538</c:v>
                </c:pt>
                <c:pt idx="3745">
                  <c:v>21.263000000000002</c:v>
                </c:pt>
                <c:pt idx="3746">
                  <c:v>22.428000000000001</c:v>
                </c:pt>
                <c:pt idx="3747">
                  <c:v>22.175999999999998</c:v>
                </c:pt>
                <c:pt idx="3748">
                  <c:v>22.472000000000001</c:v>
                </c:pt>
                <c:pt idx="3749">
                  <c:v>22.472000000000001</c:v>
                </c:pt>
                <c:pt idx="3750">
                  <c:v>22.548999999999999</c:v>
                </c:pt>
                <c:pt idx="3751">
                  <c:v>21.04</c:v>
                </c:pt>
                <c:pt idx="3752">
                  <c:v>22.027000000000001</c:v>
                </c:pt>
                <c:pt idx="3753">
                  <c:v>21.742000000000001</c:v>
                </c:pt>
                <c:pt idx="3754">
                  <c:v>21.69</c:v>
                </c:pt>
                <c:pt idx="3755">
                  <c:v>21.588000000000001</c:v>
                </c:pt>
                <c:pt idx="3756">
                  <c:v>21.588000000000001</c:v>
                </c:pt>
                <c:pt idx="3757">
                  <c:v>22</c:v>
                </c:pt>
                <c:pt idx="3758">
                  <c:v>21.077999999999999</c:v>
                </c:pt>
                <c:pt idx="3759">
                  <c:v>21.381</c:v>
                </c:pt>
                <c:pt idx="3760">
                  <c:v>21.876999999999999</c:v>
                </c:pt>
                <c:pt idx="3761">
                  <c:v>22.832000000000001</c:v>
                </c:pt>
                <c:pt idx="3762">
                  <c:v>22.567</c:v>
                </c:pt>
                <c:pt idx="3763">
                  <c:v>22.567</c:v>
                </c:pt>
                <c:pt idx="3764">
                  <c:v>22.585999999999999</c:v>
                </c:pt>
                <c:pt idx="3765">
                  <c:v>22.029</c:v>
                </c:pt>
                <c:pt idx="3766">
                  <c:v>21.803999999999998</c:v>
                </c:pt>
                <c:pt idx="3767">
                  <c:v>22.315999999999999</c:v>
                </c:pt>
                <c:pt idx="3768">
                  <c:v>21.459</c:v>
                </c:pt>
                <c:pt idx="3769">
                  <c:v>20.972999999999999</c:v>
                </c:pt>
                <c:pt idx="3770">
                  <c:v>20.972999999999999</c:v>
                </c:pt>
                <c:pt idx="3771">
                  <c:v>21.06</c:v>
                </c:pt>
                <c:pt idx="3772">
                  <c:v>20.806000000000001</c:v>
                </c:pt>
                <c:pt idx="3773">
                  <c:v>20.972999999999999</c:v>
                </c:pt>
                <c:pt idx="3774">
                  <c:v>20.324999999999999</c:v>
                </c:pt>
                <c:pt idx="3775">
                  <c:v>20.132000000000001</c:v>
                </c:pt>
                <c:pt idx="3776">
                  <c:v>19.416</c:v>
                </c:pt>
                <c:pt idx="3777">
                  <c:v>19.416</c:v>
                </c:pt>
                <c:pt idx="3778">
                  <c:v>19.670999999999999</c:v>
                </c:pt>
                <c:pt idx="3779">
                  <c:v>19.722999999999999</c:v>
                </c:pt>
                <c:pt idx="3780">
                  <c:v>19.382999999999999</c:v>
                </c:pt>
                <c:pt idx="3781">
                  <c:v>19.210999999999999</c:v>
                </c:pt>
                <c:pt idx="3782">
                  <c:v>18.962</c:v>
                </c:pt>
                <c:pt idx="3783">
                  <c:v>18.347999999999999</c:v>
                </c:pt>
                <c:pt idx="3784">
                  <c:v>18.347999999999999</c:v>
                </c:pt>
                <c:pt idx="3785">
                  <c:v>18.521999999999998</c:v>
                </c:pt>
                <c:pt idx="3786">
                  <c:v>18.265000000000001</c:v>
                </c:pt>
                <c:pt idx="3787">
                  <c:v>17.994</c:v>
                </c:pt>
                <c:pt idx="3788">
                  <c:v>18.405999999999999</c:v>
                </c:pt>
                <c:pt idx="3789">
                  <c:v>17.887</c:v>
                </c:pt>
                <c:pt idx="3790">
                  <c:v>18.103000000000002</c:v>
                </c:pt>
                <c:pt idx="3791">
                  <c:v>18.103000000000002</c:v>
                </c:pt>
                <c:pt idx="3792">
                  <c:v>18.25</c:v>
                </c:pt>
                <c:pt idx="3793">
                  <c:v>17.632000000000001</c:v>
                </c:pt>
                <c:pt idx="3794">
                  <c:v>18.039000000000001</c:v>
                </c:pt>
                <c:pt idx="3795">
                  <c:v>18.332000000000001</c:v>
                </c:pt>
                <c:pt idx="3796">
                  <c:v>17.75</c:v>
                </c:pt>
                <c:pt idx="3797">
                  <c:v>17.385000000000002</c:v>
                </c:pt>
                <c:pt idx="3798">
                  <c:v>17.385000000000002</c:v>
                </c:pt>
                <c:pt idx="3799">
                  <c:v>17.414999999999999</c:v>
                </c:pt>
                <c:pt idx="3800">
                  <c:v>17.364999999999998</c:v>
                </c:pt>
                <c:pt idx="3801">
                  <c:v>17.382000000000001</c:v>
                </c:pt>
                <c:pt idx="3802">
                  <c:v>18.128</c:v>
                </c:pt>
                <c:pt idx="3803">
                  <c:v>18.138999999999999</c:v>
                </c:pt>
                <c:pt idx="3804">
                  <c:v>17.094000000000001</c:v>
                </c:pt>
                <c:pt idx="3805">
                  <c:v>17.094000000000001</c:v>
                </c:pt>
                <c:pt idx="3806">
                  <c:v>17.067</c:v>
                </c:pt>
                <c:pt idx="3807">
                  <c:v>17.683</c:v>
                </c:pt>
                <c:pt idx="3808">
                  <c:v>17.46</c:v>
                </c:pt>
                <c:pt idx="3809">
                  <c:v>17.34</c:v>
                </c:pt>
                <c:pt idx="3810">
                  <c:v>17.113</c:v>
                </c:pt>
                <c:pt idx="3811">
                  <c:v>16.940999999999999</c:v>
                </c:pt>
                <c:pt idx="3812">
                  <c:v>16.940999999999999</c:v>
                </c:pt>
                <c:pt idx="3813">
                  <c:v>17.02</c:v>
                </c:pt>
                <c:pt idx="3814">
                  <c:v>17.332999999999998</c:v>
                </c:pt>
                <c:pt idx="3815">
                  <c:v>16.88</c:v>
                </c:pt>
                <c:pt idx="3816">
                  <c:v>16.155000000000001</c:v>
                </c:pt>
                <c:pt idx="3817">
                  <c:v>15.933</c:v>
                </c:pt>
                <c:pt idx="3818">
                  <c:v>15.291</c:v>
                </c:pt>
                <c:pt idx="3819">
                  <c:v>15.291</c:v>
                </c:pt>
                <c:pt idx="3820">
                  <c:v>15.388</c:v>
                </c:pt>
                <c:pt idx="3821">
                  <c:v>15.6</c:v>
                </c:pt>
                <c:pt idx="3822">
                  <c:v>15.522</c:v>
                </c:pt>
                <c:pt idx="3823">
                  <c:v>15.417</c:v>
                </c:pt>
                <c:pt idx="3824">
                  <c:v>14.907999999999999</c:v>
                </c:pt>
                <c:pt idx="3825">
                  <c:v>14.484999999999999</c:v>
                </c:pt>
                <c:pt idx="3826">
                  <c:v>14.484999999999999</c:v>
                </c:pt>
                <c:pt idx="3827">
                  <c:v>14.742000000000001</c:v>
                </c:pt>
                <c:pt idx="3828">
                  <c:v>14.583</c:v>
                </c:pt>
                <c:pt idx="3829">
                  <c:v>15.034000000000001</c:v>
                </c:pt>
                <c:pt idx="3830">
                  <c:v>15.334</c:v>
                </c:pt>
                <c:pt idx="3831">
                  <c:v>14.445</c:v>
                </c:pt>
                <c:pt idx="3832">
                  <c:v>14.163</c:v>
                </c:pt>
                <c:pt idx="3833">
                  <c:v>14.163</c:v>
                </c:pt>
                <c:pt idx="3834">
                  <c:v>15.273999999999999</c:v>
                </c:pt>
                <c:pt idx="3835">
                  <c:v>14.286</c:v>
                </c:pt>
                <c:pt idx="3836">
                  <c:v>14.063000000000001</c:v>
                </c:pt>
                <c:pt idx="3837">
                  <c:v>15.196</c:v>
                </c:pt>
                <c:pt idx="3838">
                  <c:v>15.59</c:v>
                </c:pt>
                <c:pt idx="3839">
                  <c:v>17.055</c:v>
                </c:pt>
                <c:pt idx="3840">
                  <c:v>17.055</c:v>
                </c:pt>
                <c:pt idx="3841">
                  <c:v>17.050999999999998</c:v>
                </c:pt>
                <c:pt idx="3842">
                  <c:v>16.581</c:v>
                </c:pt>
                <c:pt idx="3843">
                  <c:v>17.387</c:v>
                </c:pt>
                <c:pt idx="3844">
                  <c:v>16.88</c:v>
                </c:pt>
                <c:pt idx="3845">
                  <c:v>17.125</c:v>
                </c:pt>
                <c:pt idx="3846">
                  <c:v>16.565999999999999</c:v>
                </c:pt>
                <c:pt idx="3847">
                  <c:v>16.565999999999999</c:v>
                </c:pt>
                <c:pt idx="3848">
                  <c:v>16.585999999999999</c:v>
                </c:pt>
                <c:pt idx="3849">
                  <c:v>15.760999999999999</c:v>
                </c:pt>
                <c:pt idx="3850">
                  <c:v>15.712999999999999</c:v>
                </c:pt>
                <c:pt idx="3851">
                  <c:v>15.51</c:v>
                </c:pt>
                <c:pt idx="3852">
                  <c:v>14.989000000000001</c:v>
                </c:pt>
                <c:pt idx="3853">
                  <c:v>14.989000000000001</c:v>
                </c:pt>
                <c:pt idx="3854">
                  <c:v>14.989000000000001</c:v>
                </c:pt>
                <c:pt idx="3855">
                  <c:v>14.989000000000001</c:v>
                </c:pt>
                <c:pt idx="3856">
                  <c:v>15.066000000000001</c:v>
                </c:pt>
                <c:pt idx="3857">
                  <c:v>14.657</c:v>
                </c:pt>
                <c:pt idx="3858">
                  <c:v>14.685</c:v>
                </c:pt>
                <c:pt idx="3859">
                  <c:v>15.016999999999999</c:v>
                </c:pt>
                <c:pt idx="3860">
                  <c:v>14.56</c:v>
                </c:pt>
                <c:pt idx="3861">
                  <c:v>14.56</c:v>
                </c:pt>
                <c:pt idx="3862">
                  <c:v>14.678000000000001</c:v>
                </c:pt>
                <c:pt idx="3863">
                  <c:v>14.933999999999999</c:v>
                </c:pt>
                <c:pt idx="3864">
                  <c:v>14.734</c:v>
                </c:pt>
                <c:pt idx="3865">
                  <c:v>14.51</c:v>
                </c:pt>
                <c:pt idx="3866">
                  <c:v>15.055</c:v>
                </c:pt>
                <c:pt idx="3867">
                  <c:v>15.099</c:v>
                </c:pt>
                <c:pt idx="3868">
                  <c:v>15.099</c:v>
                </c:pt>
                <c:pt idx="3869">
                  <c:v>15.099</c:v>
                </c:pt>
                <c:pt idx="3870">
                  <c:v>14.965999999999999</c:v>
                </c:pt>
                <c:pt idx="3871">
                  <c:v>15.06</c:v>
                </c:pt>
                <c:pt idx="3872">
                  <c:v>14.679</c:v>
                </c:pt>
                <c:pt idx="3873">
                  <c:v>14.976000000000001</c:v>
                </c:pt>
                <c:pt idx="3874">
                  <c:v>14.385999999999999</c:v>
                </c:pt>
                <c:pt idx="3875">
                  <c:v>14.385999999999999</c:v>
                </c:pt>
                <c:pt idx="3876">
                  <c:v>14.542</c:v>
                </c:pt>
                <c:pt idx="3877">
                  <c:v>14.387</c:v>
                </c:pt>
                <c:pt idx="3878">
                  <c:v>14.358000000000001</c:v>
                </c:pt>
                <c:pt idx="3879">
                  <c:v>14.340999999999999</c:v>
                </c:pt>
                <c:pt idx="3880">
                  <c:v>13.552</c:v>
                </c:pt>
                <c:pt idx="3881">
                  <c:v>12.601000000000001</c:v>
                </c:pt>
                <c:pt idx="3882">
                  <c:v>12.601000000000001</c:v>
                </c:pt>
                <c:pt idx="3883">
                  <c:v>12.773999999999999</c:v>
                </c:pt>
                <c:pt idx="3884">
                  <c:v>12.974</c:v>
                </c:pt>
                <c:pt idx="3885">
                  <c:v>12.863</c:v>
                </c:pt>
                <c:pt idx="3886">
                  <c:v>13.045</c:v>
                </c:pt>
                <c:pt idx="3887">
                  <c:v>12.612</c:v>
                </c:pt>
                <c:pt idx="3888">
                  <c:v>12.292</c:v>
                </c:pt>
                <c:pt idx="3889">
                  <c:v>12.292</c:v>
                </c:pt>
                <c:pt idx="3890">
                  <c:v>12.292</c:v>
                </c:pt>
                <c:pt idx="3891">
                  <c:v>12.401999999999999</c:v>
                </c:pt>
                <c:pt idx="3892">
                  <c:v>12.842000000000001</c:v>
                </c:pt>
                <c:pt idx="3893">
                  <c:v>11.978999999999999</c:v>
                </c:pt>
                <c:pt idx="3894">
                  <c:v>11.308</c:v>
                </c:pt>
                <c:pt idx="3895">
                  <c:v>9.25</c:v>
                </c:pt>
                <c:pt idx="3896">
                  <c:v>9.25</c:v>
                </c:pt>
                <c:pt idx="3897">
                  <c:v>9.4570000000000007</c:v>
                </c:pt>
                <c:pt idx="3898">
                  <c:v>10.278</c:v>
                </c:pt>
                <c:pt idx="3899">
                  <c:v>11.064</c:v>
                </c:pt>
                <c:pt idx="3900">
                  <c:v>10.702</c:v>
                </c:pt>
                <c:pt idx="3901">
                  <c:v>10.638999999999999</c:v>
                </c:pt>
                <c:pt idx="3902">
                  <c:v>10.875999999999999</c:v>
                </c:pt>
                <c:pt idx="3903">
                  <c:v>10.875999999999999</c:v>
                </c:pt>
                <c:pt idx="3904">
                  <c:v>10.619</c:v>
                </c:pt>
                <c:pt idx="3905">
                  <c:v>11.513</c:v>
                </c:pt>
                <c:pt idx="3906">
                  <c:v>11.143000000000001</c:v>
                </c:pt>
                <c:pt idx="3907">
                  <c:v>10.929</c:v>
                </c:pt>
                <c:pt idx="3908">
                  <c:v>11.079000000000001</c:v>
                </c:pt>
                <c:pt idx="3909">
                  <c:v>10.9</c:v>
                </c:pt>
                <c:pt idx="3910">
                  <c:v>10.9</c:v>
                </c:pt>
                <c:pt idx="3911">
                  <c:v>10.927</c:v>
                </c:pt>
                <c:pt idx="3912">
                  <c:v>11.086</c:v>
                </c:pt>
                <c:pt idx="3913">
                  <c:v>10.807</c:v>
                </c:pt>
                <c:pt idx="3914">
                  <c:v>10.026</c:v>
                </c:pt>
                <c:pt idx="3915">
                  <c:v>9.8710000000000004</c:v>
                </c:pt>
                <c:pt idx="3916">
                  <c:v>10.116</c:v>
                </c:pt>
                <c:pt idx="3917">
                  <c:v>10.116</c:v>
                </c:pt>
                <c:pt idx="3918">
                  <c:v>10.054</c:v>
                </c:pt>
                <c:pt idx="3919">
                  <c:v>9.9920000000000009</c:v>
                </c:pt>
                <c:pt idx="3920">
                  <c:v>9.8160000000000007</c:v>
                </c:pt>
                <c:pt idx="3921">
                  <c:v>9.52</c:v>
                </c:pt>
                <c:pt idx="3922">
                  <c:v>9.1539999999999999</c:v>
                </c:pt>
                <c:pt idx="3923">
                  <c:v>9.1289999999999996</c:v>
                </c:pt>
                <c:pt idx="3924">
                  <c:v>9.1289999999999996</c:v>
                </c:pt>
                <c:pt idx="3925">
                  <c:v>9.1989999999999998</c:v>
                </c:pt>
                <c:pt idx="3926">
                  <c:v>9.9809999999999999</c:v>
                </c:pt>
                <c:pt idx="3927">
                  <c:v>10.32</c:v>
                </c:pt>
                <c:pt idx="3928">
                  <c:v>10.125</c:v>
                </c:pt>
                <c:pt idx="3929">
                  <c:v>10.271000000000001</c:v>
                </c:pt>
                <c:pt idx="3930">
                  <c:v>10.321</c:v>
                </c:pt>
                <c:pt idx="3931">
                  <c:v>10.321</c:v>
                </c:pt>
                <c:pt idx="3932">
                  <c:v>10.65</c:v>
                </c:pt>
                <c:pt idx="3933">
                  <c:v>12.02</c:v>
                </c:pt>
                <c:pt idx="3934">
                  <c:v>11.523999999999999</c:v>
                </c:pt>
                <c:pt idx="3935">
                  <c:v>12.048999999999999</c:v>
                </c:pt>
                <c:pt idx="3936">
                  <c:v>12.763999999999999</c:v>
                </c:pt>
                <c:pt idx="3937">
                  <c:v>12.315</c:v>
                </c:pt>
                <c:pt idx="3938">
                  <c:v>12.315</c:v>
                </c:pt>
                <c:pt idx="3939">
                  <c:v>12.367000000000001</c:v>
                </c:pt>
                <c:pt idx="3940">
                  <c:v>13.147</c:v>
                </c:pt>
                <c:pt idx="3941">
                  <c:v>11.564</c:v>
                </c:pt>
                <c:pt idx="3942">
                  <c:v>11.359</c:v>
                </c:pt>
                <c:pt idx="3943">
                  <c:v>10.968</c:v>
                </c:pt>
                <c:pt idx="3944">
                  <c:v>10.643000000000001</c:v>
                </c:pt>
                <c:pt idx="3945">
                  <c:v>10.643000000000001</c:v>
                </c:pt>
                <c:pt idx="3946">
                  <c:v>10.978</c:v>
                </c:pt>
                <c:pt idx="3947">
                  <c:v>10.282</c:v>
                </c:pt>
                <c:pt idx="3948">
                  <c:v>10.961</c:v>
                </c:pt>
                <c:pt idx="3949">
                  <c:v>10.462999999999999</c:v>
                </c:pt>
                <c:pt idx="3950">
                  <c:v>10.164</c:v>
                </c:pt>
                <c:pt idx="3951">
                  <c:v>10.021000000000001</c:v>
                </c:pt>
                <c:pt idx="3952">
                  <c:v>10.021000000000001</c:v>
                </c:pt>
                <c:pt idx="3953">
                  <c:v>10.127000000000001</c:v>
                </c:pt>
                <c:pt idx="3954">
                  <c:v>9.6790000000000003</c:v>
                </c:pt>
                <c:pt idx="3955">
                  <c:v>9.6850000000000005</c:v>
                </c:pt>
                <c:pt idx="3956">
                  <c:v>9.9870000000000001</c:v>
                </c:pt>
                <c:pt idx="3957">
                  <c:v>11.065</c:v>
                </c:pt>
                <c:pt idx="3958">
                  <c:v>11.163</c:v>
                </c:pt>
                <c:pt idx="3959">
                  <c:v>11.163</c:v>
                </c:pt>
                <c:pt idx="3960">
                  <c:v>11.393000000000001</c:v>
                </c:pt>
                <c:pt idx="3961">
                  <c:v>10.273999999999999</c:v>
                </c:pt>
                <c:pt idx="3962">
                  <c:v>9.6159999999999997</c:v>
                </c:pt>
                <c:pt idx="3963">
                  <c:v>9.5879999999999992</c:v>
                </c:pt>
                <c:pt idx="3964">
                  <c:v>9.8070000000000004</c:v>
                </c:pt>
                <c:pt idx="3965">
                  <c:v>9.9260000000000002</c:v>
                </c:pt>
                <c:pt idx="3966">
                  <c:v>9.9260000000000002</c:v>
                </c:pt>
                <c:pt idx="3967">
                  <c:v>10.444000000000001</c:v>
                </c:pt>
                <c:pt idx="3968">
                  <c:v>10.542</c:v>
                </c:pt>
                <c:pt idx="3969">
                  <c:v>10.76</c:v>
                </c:pt>
                <c:pt idx="3970">
                  <c:v>9.7219999999999995</c:v>
                </c:pt>
                <c:pt idx="3971">
                  <c:v>9.7189999999999994</c:v>
                </c:pt>
                <c:pt idx="3972">
                  <c:v>9.5619999999999994</c:v>
                </c:pt>
                <c:pt idx="3973">
                  <c:v>9.5619999999999994</c:v>
                </c:pt>
                <c:pt idx="3974">
                  <c:v>9.57</c:v>
                </c:pt>
                <c:pt idx="3975">
                  <c:v>9.5839999999999996</c:v>
                </c:pt>
                <c:pt idx="3976">
                  <c:v>10.038</c:v>
                </c:pt>
                <c:pt idx="3977">
                  <c:v>9.8309999999999995</c:v>
                </c:pt>
                <c:pt idx="3978">
                  <c:v>9.8650000000000002</c:v>
                </c:pt>
                <c:pt idx="3979">
                  <c:v>9.6150000000000002</c:v>
                </c:pt>
                <c:pt idx="3980">
                  <c:v>9.6150000000000002</c:v>
                </c:pt>
                <c:pt idx="3981">
                  <c:v>9.6150000000000002</c:v>
                </c:pt>
                <c:pt idx="3982">
                  <c:v>9.6140000000000008</c:v>
                </c:pt>
                <c:pt idx="3983">
                  <c:v>9.923</c:v>
                </c:pt>
                <c:pt idx="3984">
                  <c:v>10.130000000000001</c:v>
                </c:pt>
                <c:pt idx="3985">
                  <c:v>9.7750000000000004</c:v>
                </c:pt>
                <c:pt idx="3986">
                  <c:v>9.1690000000000005</c:v>
                </c:pt>
                <c:pt idx="3987">
                  <c:v>9.1690000000000005</c:v>
                </c:pt>
                <c:pt idx="3988">
                  <c:v>9.2050000000000001</c:v>
                </c:pt>
                <c:pt idx="3989">
                  <c:v>7.3419999999999996</c:v>
                </c:pt>
                <c:pt idx="3990">
                  <c:v>7.1369999999999996</c:v>
                </c:pt>
                <c:pt idx="3991">
                  <c:v>7.3949999999999996</c:v>
                </c:pt>
                <c:pt idx="3992">
                  <c:v>7.8840000000000003</c:v>
                </c:pt>
                <c:pt idx="3993">
                  <c:v>8.6440000000000001</c:v>
                </c:pt>
                <c:pt idx="3994">
                  <c:v>8.6440000000000001</c:v>
                </c:pt>
                <c:pt idx="3995">
                  <c:v>8.8140000000000001</c:v>
                </c:pt>
                <c:pt idx="3996">
                  <c:v>9.1140000000000008</c:v>
                </c:pt>
                <c:pt idx="3997">
                  <c:v>10.336</c:v>
                </c:pt>
                <c:pt idx="3998">
                  <c:v>10.215999999999999</c:v>
                </c:pt>
                <c:pt idx="3999">
                  <c:v>10.613</c:v>
                </c:pt>
                <c:pt idx="4000">
                  <c:v>10.675000000000001</c:v>
                </c:pt>
                <c:pt idx="4001">
                  <c:v>10.675000000000001</c:v>
                </c:pt>
                <c:pt idx="4002">
                  <c:v>10.473000000000001</c:v>
                </c:pt>
                <c:pt idx="4003">
                  <c:v>11.183999999999999</c:v>
                </c:pt>
                <c:pt idx="4004">
                  <c:v>9.8420000000000005</c:v>
                </c:pt>
                <c:pt idx="4005">
                  <c:v>9.5269999999999992</c:v>
                </c:pt>
                <c:pt idx="4006">
                  <c:v>9.484</c:v>
                </c:pt>
                <c:pt idx="4007">
                  <c:v>9.0429999999999993</c:v>
                </c:pt>
                <c:pt idx="4008">
                  <c:v>9.0429999999999993</c:v>
                </c:pt>
                <c:pt idx="4009">
                  <c:v>9.0570000000000004</c:v>
                </c:pt>
                <c:pt idx="4010">
                  <c:v>9.7279999999999998</c:v>
                </c:pt>
                <c:pt idx="4011">
                  <c:v>11.582000000000001</c:v>
                </c:pt>
                <c:pt idx="4012">
                  <c:v>10.07</c:v>
                </c:pt>
                <c:pt idx="4013">
                  <c:v>9.7439999999999998</c:v>
                </c:pt>
                <c:pt idx="4014">
                  <c:v>9.3989999999999991</c:v>
                </c:pt>
                <c:pt idx="4015">
                  <c:v>9.3989999999999991</c:v>
                </c:pt>
                <c:pt idx="4016">
                  <c:v>9.2810000000000006</c:v>
                </c:pt>
                <c:pt idx="4017">
                  <c:v>8.4459999999999997</c:v>
                </c:pt>
                <c:pt idx="4018">
                  <c:v>9.7439999999999998</c:v>
                </c:pt>
                <c:pt idx="4019">
                  <c:v>10.042999999999999</c:v>
                </c:pt>
                <c:pt idx="4020">
                  <c:v>11.542</c:v>
                </c:pt>
                <c:pt idx="4021">
                  <c:v>10.561</c:v>
                </c:pt>
                <c:pt idx="4022">
                  <c:v>10.561</c:v>
                </c:pt>
                <c:pt idx="4023">
                  <c:v>11.576000000000001</c:v>
                </c:pt>
                <c:pt idx="4024">
                  <c:v>10.137</c:v>
                </c:pt>
                <c:pt idx="4025">
                  <c:v>9.7159999999999993</c:v>
                </c:pt>
                <c:pt idx="4026">
                  <c:v>8.3829999999999991</c:v>
                </c:pt>
                <c:pt idx="4027">
                  <c:v>8.4540000000000006</c:v>
                </c:pt>
                <c:pt idx="4028">
                  <c:v>8.5250000000000004</c:v>
                </c:pt>
                <c:pt idx="4029">
                  <c:v>8.5250000000000004</c:v>
                </c:pt>
                <c:pt idx="4030">
                  <c:v>8.7850000000000001</c:v>
                </c:pt>
                <c:pt idx="4031">
                  <c:v>10.042999999999999</c:v>
                </c:pt>
                <c:pt idx="4032">
                  <c:v>10.563000000000001</c:v>
                </c:pt>
                <c:pt idx="4033">
                  <c:v>10.269</c:v>
                </c:pt>
                <c:pt idx="4034">
                  <c:v>9.8710000000000004</c:v>
                </c:pt>
                <c:pt idx="4035">
                  <c:v>9.7439999999999998</c:v>
                </c:pt>
                <c:pt idx="4036">
                  <c:v>9.7439999999999998</c:v>
                </c:pt>
                <c:pt idx="4037">
                  <c:v>9.6020000000000003</c:v>
                </c:pt>
                <c:pt idx="4038">
                  <c:v>9.5619999999999994</c:v>
                </c:pt>
                <c:pt idx="4039">
                  <c:v>9.9589999999999996</c:v>
                </c:pt>
                <c:pt idx="4040">
                  <c:v>9.9659999999999993</c:v>
                </c:pt>
                <c:pt idx="4041">
                  <c:v>9.5020000000000007</c:v>
                </c:pt>
                <c:pt idx="4042">
                  <c:v>8.7520000000000007</c:v>
                </c:pt>
                <c:pt idx="4043">
                  <c:v>8.7520000000000007</c:v>
                </c:pt>
                <c:pt idx="4044">
                  <c:v>10.835000000000001</c:v>
                </c:pt>
                <c:pt idx="4045">
                  <c:v>11.648999999999999</c:v>
                </c:pt>
                <c:pt idx="4046">
                  <c:v>10.952</c:v>
                </c:pt>
                <c:pt idx="4047">
                  <c:v>10.75</c:v>
                </c:pt>
                <c:pt idx="4048">
                  <c:v>10.042999999999999</c:v>
                </c:pt>
                <c:pt idx="4049">
                  <c:v>10.929</c:v>
                </c:pt>
                <c:pt idx="4050">
                  <c:v>10.929</c:v>
                </c:pt>
                <c:pt idx="4051">
                  <c:v>11.156000000000001</c:v>
                </c:pt>
                <c:pt idx="4052">
                  <c:v>12.487</c:v>
                </c:pt>
                <c:pt idx="4053">
                  <c:v>13.855</c:v>
                </c:pt>
                <c:pt idx="4054">
                  <c:v>13.382</c:v>
                </c:pt>
                <c:pt idx="4055">
                  <c:v>13.957000000000001</c:v>
                </c:pt>
                <c:pt idx="4056">
                  <c:v>14.849</c:v>
                </c:pt>
                <c:pt idx="4057">
                  <c:v>14.849</c:v>
                </c:pt>
                <c:pt idx="4058">
                  <c:v>15.291</c:v>
                </c:pt>
                <c:pt idx="4059">
                  <c:v>14.542</c:v>
                </c:pt>
                <c:pt idx="4060">
                  <c:v>15.128</c:v>
                </c:pt>
                <c:pt idx="4061">
                  <c:v>15.288</c:v>
                </c:pt>
                <c:pt idx="4062">
                  <c:v>14.61</c:v>
                </c:pt>
                <c:pt idx="4063">
                  <c:v>15.148</c:v>
                </c:pt>
                <c:pt idx="4064">
                  <c:v>15.148</c:v>
                </c:pt>
                <c:pt idx="4065">
                  <c:v>15.442</c:v>
                </c:pt>
                <c:pt idx="4066">
                  <c:v>14.927</c:v>
                </c:pt>
                <c:pt idx="4067">
                  <c:v>15.472</c:v>
                </c:pt>
                <c:pt idx="4068">
                  <c:v>15.769</c:v>
                </c:pt>
                <c:pt idx="4069">
                  <c:v>15.991</c:v>
                </c:pt>
                <c:pt idx="4070">
                  <c:v>15.471</c:v>
                </c:pt>
                <c:pt idx="4071">
                  <c:v>15.471</c:v>
                </c:pt>
                <c:pt idx="4072">
                  <c:v>16.097999999999999</c:v>
                </c:pt>
                <c:pt idx="4073">
                  <c:v>16.940999999999999</c:v>
                </c:pt>
                <c:pt idx="4074">
                  <c:v>15.978</c:v>
                </c:pt>
                <c:pt idx="4075">
                  <c:v>15.916</c:v>
                </c:pt>
                <c:pt idx="4076">
                  <c:v>16.164000000000001</c:v>
                </c:pt>
                <c:pt idx="4077">
                  <c:v>15.930999999999999</c:v>
                </c:pt>
                <c:pt idx="4078">
                  <c:v>15.930999999999999</c:v>
                </c:pt>
                <c:pt idx="4079">
                  <c:v>16.170999999999999</c:v>
                </c:pt>
                <c:pt idx="4080">
                  <c:v>16.030999999999999</c:v>
                </c:pt>
                <c:pt idx="4081">
                  <c:v>15.795999999999999</c:v>
                </c:pt>
                <c:pt idx="4082">
                  <c:v>15.507</c:v>
                </c:pt>
                <c:pt idx="4083">
                  <c:v>14.55</c:v>
                </c:pt>
                <c:pt idx="4084">
                  <c:v>13.92</c:v>
                </c:pt>
                <c:pt idx="4085">
                  <c:v>13.92</c:v>
                </c:pt>
                <c:pt idx="4086">
                  <c:v>14.305999999999999</c:v>
                </c:pt>
                <c:pt idx="4087">
                  <c:v>14.026999999999999</c:v>
                </c:pt>
                <c:pt idx="4088">
                  <c:v>14.069000000000001</c:v>
                </c:pt>
                <c:pt idx="4089">
                  <c:v>14.029</c:v>
                </c:pt>
                <c:pt idx="4090">
                  <c:v>14.353999999999999</c:v>
                </c:pt>
                <c:pt idx="4091">
                  <c:v>12.744</c:v>
                </c:pt>
                <c:pt idx="4092">
                  <c:v>12.744</c:v>
                </c:pt>
                <c:pt idx="4093">
                  <c:v>12.926</c:v>
                </c:pt>
                <c:pt idx="4094">
                  <c:v>12.23</c:v>
                </c:pt>
                <c:pt idx="4095">
                  <c:v>13.096</c:v>
                </c:pt>
                <c:pt idx="4096">
                  <c:v>12.811</c:v>
                </c:pt>
                <c:pt idx="4097">
                  <c:v>13.018000000000001</c:v>
                </c:pt>
                <c:pt idx="4098">
                  <c:v>12.422000000000001</c:v>
                </c:pt>
                <c:pt idx="4099">
                  <c:v>12.422000000000001</c:v>
                </c:pt>
                <c:pt idx="4100">
                  <c:v>12.438000000000001</c:v>
                </c:pt>
                <c:pt idx="4101">
                  <c:v>10.869</c:v>
                </c:pt>
                <c:pt idx="4102">
                  <c:v>10.497</c:v>
                </c:pt>
                <c:pt idx="4103">
                  <c:v>10.5</c:v>
                </c:pt>
                <c:pt idx="4104">
                  <c:v>10.992000000000001</c:v>
                </c:pt>
                <c:pt idx="4105">
                  <c:v>12.667999999999999</c:v>
                </c:pt>
                <c:pt idx="4106">
                  <c:v>12.667999999999999</c:v>
                </c:pt>
                <c:pt idx="4107">
                  <c:v>12.513999999999999</c:v>
                </c:pt>
                <c:pt idx="4108">
                  <c:v>12.601000000000001</c:v>
                </c:pt>
                <c:pt idx="4109">
                  <c:v>12.555</c:v>
                </c:pt>
                <c:pt idx="4110">
                  <c:v>12.603999999999999</c:v>
                </c:pt>
                <c:pt idx="4111">
                  <c:v>12.327999999999999</c:v>
                </c:pt>
                <c:pt idx="4112">
                  <c:v>13.413</c:v>
                </c:pt>
                <c:pt idx="4113">
                  <c:v>13.413</c:v>
                </c:pt>
                <c:pt idx="4114">
                  <c:v>13.247</c:v>
                </c:pt>
                <c:pt idx="4115">
                  <c:v>12.571999999999999</c:v>
                </c:pt>
                <c:pt idx="4116">
                  <c:v>12.273999999999999</c:v>
                </c:pt>
                <c:pt idx="4117">
                  <c:v>12.193</c:v>
                </c:pt>
                <c:pt idx="4118">
                  <c:v>12.323</c:v>
                </c:pt>
                <c:pt idx="4119">
                  <c:v>12.244999999999999</c:v>
                </c:pt>
                <c:pt idx="4120">
                  <c:v>12.244999999999999</c:v>
                </c:pt>
                <c:pt idx="4121">
                  <c:v>12.311</c:v>
                </c:pt>
                <c:pt idx="4122">
                  <c:v>12.385999999999999</c:v>
                </c:pt>
                <c:pt idx="4123">
                  <c:v>11.726000000000001</c:v>
                </c:pt>
                <c:pt idx="4124">
                  <c:v>11.504</c:v>
                </c:pt>
                <c:pt idx="4125">
                  <c:v>11.403</c:v>
                </c:pt>
                <c:pt idx="4126">
                  <c:v>11.416</c:v>
                </c:pt>
                <c:pt idx="4127">
                  <c:v>11.416</c:v>
                </c:pt>
                <c:pt idx="4128">
                  <c:v>11.41</c:v>
                </c:pt>
                <c:pt idx="4129">
                  <c:v>11.041</c:v>
                </c:pt>
                <c:pt idx="4130">
                  <c:v>11.285</c:v>
                </c:pt>
                <c:pt idx="4131">
                  <c:v>11.026</c:v>
                </c:pt>
                <c:pt idx="4132">
                  <c:v>10.846</c:v>
                </c:pt>
                <c:pt idx="4133">
                  <c:v>11.193</c:v>
                </c:pt>
                <c:pt idx="4134">
                  <c:v>11.193</c:v>
                </c:pt>
                <c:pt idx="4135">
                  <c:v>11.182</c:v>
                </c:pt>
                <c:pt idx="4136">
                  <c:v>11.079000000000001</c:v>
                </c:pt>
                <c:pt idx="4137">
                  <c:v>11.475</c:v>
                </c:pt>
                <c:pt idx="4138">
                  <c:v>10.795999999999999</c:v>
                </c:pt>
                <c:pt idx="4139">
                  <c:v>10.493</c:v>
                </c:pt>
                <c:pt idx="4140">
                  <c:v>10.442</c:v>
                </c:pt>
                <c:pt idx="4141">
                  <c:v>10.442</c:v>
                </c:pt>
                <c:pt idx="4142">
                  <c:v>10.555</c:v>
                </c:pt>
                <c:pt idx="4143">
                  <c:v>10.154</c:v>
                </c:pt>
                <c:pt idx="4144">
                  <c:v>10.507999999999999</c:v>
                </c:pt>
                <c:pt idx="4145">
                  <c:v>10.298</c:v>
                </c:pt>
                <c:pt idx="4146">
                  <c:v>10.013</c:v>
                </c:pt>
                <c:pt idx="4147">
                  <c:v>9.7929999999999993</c:v>
                </c:pt>
                <c:pt idx="4148">
                  <c:v>9.7929999999999993</c:v>
                </c:pt>
                <c:pt idx="4149">
                  <c:v>9.8260000000000005</c:v>
                </c:pt>
                <c:pt idx="4150">
                  <c:v>9.5809999999999995</c:v>
                </c:pt>
                <c:pt idx="4151">
                  <c:v>9.6809999999999992</c:v>
                </c:pt>
                <c:pt idx="4152">
                  <c:v>9.8320000000000007</c:v>
                </c:pt>
                <c:pt idx="4153">
                  <c:v>9.8260000000000005</c:v>
                </c:pt>
                <c:pt idx="4154">
                  <c:v>9.6159999999999997</c:v>
                </c:pt>
                <c:pt idx="4155">
                  <c:v>9.6159999999999997</c:v>
                </c:pt>
                <c:pt idx="4156">
                  <c:v>9.6110000000000007</c:v>
                </c:pt>
                <c:pt idx="4157">
                  <c:v>9.9380000000000006</c:v>
                </c:pt>
                <c:pt idx="4158">
                  <c:v>10.420999999999999</c:v>
                </c:pt>
                <c:pt idx="4159">
                  <c:v>10.371</c:v>
                </c:pt>
                <c:pt idx="4160">
                  <c:v>10.385</c:v>
                </c:pt>
                <c:pt idx="4161">
                  <c:v>10.052</c:v>
                </c:pt>
                <c:pt idx="4162">
                  <c:v>10.052</c:v>
                </c:pt>
                <c:pt idx="4163">
                  <c:v>10.157</c:v>
                </c:pt>
                <c:pt idx="4164">
                  <c:v>9.9169999999999998</c:v>
                </c:pt>
                <c:pt idx="4165">
                  <c:v>9.9030000000000005</c:v>
                </c:pt>
                <c:pt idx="4166">
                  <c:v>9.7710000000000008</c:v>
                </c:pt>
                <c:pt idx="4167">
                  <c:v>9.7780000000000005</c:v>
                </c:pt>
                <c:pt idx="4168">
                  <c:v>9.5259999999999998</c:v>
                </c:pt>
                <c:pt idx="4169">
                  <c:v>9.5259999999999998</c:v>
                </c:pt>
                <c:pt idx="4170">
                  <c:v>9.7569999999999997</c:v>
                </c:pt>
                <c:pt idx="4171">
                  <c:v>9.907</c:v>
                </c:pt>
                <c:pt idx="4172">
                  <c:v>10.170999999999999</c:v>
                </c:pt>
                <c:pt idx="4173">
                  <c:v>9.8729999999999993</c:v>
                </c:pt>
                <c:pt idx="4174">
                  <c:v>9.8460000000000001</c:v>
                </c:pt>
                <c:pt idx="4175">
                  <c:v>9.14</c:v>
                </c:pt>
                <c:pt idx="4176">
                  <c:v>9.14</c:v>
                </c:pt>
                <c:pt idx="4177">
                  <c:v>9.3089999999999993</c:v>
                </c:pt>
                <c:pt idx="4178">
                  <c:v>9.24</c:v>
                </c:pt>
                <c:pt idx="4179">
                  <c:v>9.5250000000000004</c:v>
                </c:pt>
                <c:pt idx="4180">
                  <c:v>9.7769999999999992</c:v>
                </c:pt>
                <c:pt idx="4181">
                  <c:v>9.7739999999999991</c:v>
                </c:pt>
                <c:pt idx="4182">
                  <c:v>9.7080000000000002</c:v>
                </c:pt>
                <c:pt idx="4183">
                  <c:v>9.7080000000000002</c:v>
                </c:pt>
                <c:pt idx="4184">
                  <c:v>9.8539999999999992</c:v>
                </c:pt>
                <c:pt idx="4185">
                  <c:v>9.2590000000000003</c:v>
                </c:pt>
                <c:pt idx="4186">
                  <c:v>8.8680000000000003</c:v>
                </c:pt>
                <c:pt idx="4187">
                  <c:v>8.6980000000000004</c:v>
                </c:pt>
                <c:pt idx="4188">
                  <c:v>9.1660000000000004</c:v>
                </c:pt>
                <c:pt idx="4189">
                  <c:v>8.673</c:v>
                </c:pt>
                <c:pt idx="4190">
                  <c:v>8.673</c:v>
                </c:pt>
                <c:pt idx="4191">
                  <c:v>8.7539999999999996</c:v>
                </c:pt>
                <c:pt idx="4192">
                  <c:v>8.5660000000000007</c:v>
                </c:pt>
                <c:pt idx="4193">
                  <c:v>8.4949999999999992</c:v>
                </c:pt>
                <c:pt idx="4194">
                  <c:v>8.3780000000000001</c:v>
                </c:pt>
                <c:pt idx="4195">
                  <c:v>8.1649999999999991</c:v>
                </c:pt>
                <c:pt idx="4196">
                  <c:v>7.6890000000000001</c:v>
                </c:pt>
                <c:pt idx="4197">
                  <c:v>7.6890000000000001</c:v>
                </c:pt>
                <c:pt idx="4198">
                  <c:v>7.859</c:v>
                </c:pt>
                <c:pt idx="4199">
                  <c:v>7.6580000000000004</c:v>
                </c:pt>
                <c:pt idx="4200">
                  <c:v>7.976</c:v>
                </c:pt>
                <c:pt idx="4201">
                  <c:v>7.6230000000000002</c:v>
                </c:pt>
                <c:pt idx="4202">
                  <c:v>7.641</c:v>
                </c:pt>
                <c:pt idx="4203">
                  <c:v>7.3449999999999998</c:v>
                </c:pt>
                <c:pt idx="4204">
                  <c:v>7.3449999999999998</c:v>
                </c:pt>
                <c:pt idx="4205">
                  <c:v>7.101</c:v>
                </c:pt>
                <c:pt idx="4206">
                  <c:v>7.3410000000000002</c:v>
                </c:pt>
                <c:pt idx="4207">
                  <c:v>7.7939999999999996</c:v>
                </c:pt>
                <c:pt idx="4208">
                  <c:v>7.6130000000000004</c:v>
                </c:pt>
                <c:pt idx="4209">
                  <c:v>7.45</c:v>
                </c:pt>
                <c:pt idx="4210">
                  <c:v>7.45</c:v>
                </c:pt>
                <c:pt idx="4211">
                  <c:v>7.45</c:v>
                </c:pt>
                <c:pt idx="4212">
                  <c:v>7.45</c:v>
                </c:pt>
                <c:pt idx="4213">
                  <c:v>7.5449999999999999</c:v>
                </c:pt>
                <c:pt idx="4214">
                  <c:v>7.5039999999999996</c:v>
                </c:pt>
                <c:pt idx="4215">
                  <c:v>7.1120000000000001</c:v>
                </c:pt>
                <c:pt idx="4216">
                  <c:v>7.2290000000000001</c:v>
                </c:pt>
                <c:pt idx="4217">
                  <c:v>6.9619999999999997</c:v>
                </c:pt>
                <c:pt idx="4218">
                  <c:v>6.9619999999999997</c:v>
                </c:pt>
                <c:pt idx="4219">
                  <c:v>6.9489999999999998</c:v>
                </c:pt>
                <c:pt idx="4220">
                  <c:v>6.7519999999999998</c:v>
                </c:pt>
                <c:pt idx="4221">
                  <c:v>6.4690000000000003</c:v>
                </c:pt>
                <c:pt idx="4222">
                  <c:v>6.5449999999999999</c:v>
                </c:pt>
                <c:pt idx="4223">
                  <c:v>6.101</c:v>
                </c:pt>
                <c:pt idx="4224">
                  <c:v>5.88</c:v>
                </c:pt>
                <c:pt idx="4225">
                  <c:v>5.88</c:v>
                </c:pt>
                <c:pt idx="4226">
                  <c:v>5.9470000000000001</c:v>
                </c:pt>
                <c:pt idx="4227">
                  <c:v>6.2930000000000001</c:v>
                </c:pt>
                <c:pt idx="4228">
                  <c:v>6.3120000000000003</c:v>
                </c:pt>
                <c:pt idx="4229">
                  <c:v>6.2030000000000003</c:v>
                </c:pt>
                <c:pt idx="4230">
                  <c:v>6.0869999999999997</c:v>
                </c:pt>
                <c:pt idx="4231">
                  <c:v>5.68</c:v>
                </c:pt>
                <c:pt idx="4232">
                  <c:v>5.68</c:v>
                </c:pt>
                <c:pt idx="4233">
                  <c:v>5.7720000000000002</c:v>
                </c:pt>
                <c:pt idx="4234">
                  <c:v>6.0460000000000003</c:v>
                </c:pt>
                <c:pt idx="4235">
                  <c:v>5.8860000000000001</c:v>
                </c:pt>
                <c:pt idx="4236">
                  <c:v>5.9619999999999997</c:v>
                </c:pt>
                <c:pt idx="4237">
                  <c:v>5.6319999999999997</c:v>
                </c:pt>
                <c:pt idx="4238">
                  <c:v>5.6319999999999997</c:v>
                </c:pt>
                <c:pt idx="4239">
                  <c:v>5.6319999999999997</c:v>
                </c:pt>
                <c:pt idx="4240">
                  <c:v>5.8120000000000003</c:v>
                </c:pt>
                <c:pt idx="4241">
                  <c:v>6.2560000000000002</c:v>
                </c:pt>
                <c:pt idx="4242">
                  <c:v>5.9279999999999999</c:v>
                </c:pt>
                <c:pt idx="4243">
                  <c:v>5.7030000000000003</c:v>
                </c:pt>
                <c:pt idx="4244">
                  <c:v>5.5720000000000001</c:v>
                </c:pt>
                <c:pt idx="4245">
                  <c:v>5.1959999999999997</c:v>
                </c:pt>
                <c:pt idx="4246">
                  <c:v>5.1959999999999997</c:v>
                </c:pt>
                <c:pt idx="4247">
                  <c:v>5.1829999999999998</c:v>
                </c:pt>
                <c:pt idx="4248">
                  <c:v>5.0289999999999999</c:v>
                </c:pt>
                <c:pt idx="4249">
                  <c:v>4.6459999999999999</c:v>
                </c:pt>
                <c:pt idx="4250">
                  <c:v>4.3949999999999996</c:v>
                </c:pt>
                <c:pt idx="4251">
                  <c:v>3.5659999999999998</c:v>
                </c:pt>
                <c:pt idx="4252">
                  <c:v>4.0389999999999997</c:v>
                </c:pt>
                <c:pt idx="4253">
                  <c:v>4.0389999999999997</c:v>
                </c:pt>
                <c:pt idx="4254">
                  <c:v>4.0389999999999997</c:v>
                </c:pt>
                <c:pt idx="4255">
                  <c:v>4.2329999999999997</c:v>
                </c:pt>
                <c:pt idx="4256">
                  <c:v>4.569</c:v>
                </c:pt>
                <c:pt idx="4257">
                  <c:v>3.944</c:v>
                </c:pt>
                <c:pt idx="4258">
                  <c:v>3.883</c:v>
                </c:pt>
                <c:pt idx="4259">
                  <c:v>3.8540000000000001</c:v>
                </c:pt>
                <c:pt idx="4260">
                  <c:v>3.8540000000000001</c:v>
                </c:pt>
                <c:pt idx="4261">
                  <c:v>3.601</c:v>
                </c:pt>
                <c:pt idx="4262">
                  <c:v>3.6629999999999998</c:v>
                </c:pt>
                <c:pt idx="4263">
                  <c:v>4.718</c:v>
                </c:pt>
                <c:pt idx="4264">
                  <c:v>4.9320000000000004</c:v>
                </c:pt>
                <c:pt idx="4265">
                  <c:v>4.7619999999999996</c:v>
                </c:pt>
                <c:pt idx="4266">
                  <c:v>5.36</c:v>
                </c:pt>
                <c:pt idx="4267">
                  <c:v>5.36</c:v>
                </c:pt>
                <c:pt idx="4268">
                  <c:v>5.4180000000000001</c:v>
                </c:pt>
                <c:pt idx="4269">
                  <c:v>5.3129999999999997</c:v>
                </c:pt>
                <c:pt idx="4270">
                  <c:v>4.7169999999999996</c:v>
                </c:pt>
                <c:pt idx="4271">
                  <c:v>4.68</c:v>
                </c:pt>
                <c:pt idx="4272">
                  <c:v>4.7779999999999996</c:v>
                </c:pt>
                <c:pt idx="4273">
                  <c:v>5.0369999999999999</c:v>
                </c:pt>
                <c:pt idx="4274">
                  <c:v>5.0369999999999999</c:v>
                </c:pt>
                <c:pt idx="4275">
                  <c:v>5.1139999999999999</c:v>
                </c:pt>
                <c:pt idx="4276">
                  <c:v>5.2720000000000002</c:v>
                </c:pt>
                <c:pt idx="4277">
                  <c:v>5.1349999999999998</c:v>
                </c:pt>
                <c:pt idx="4278">
                  <c:v>5.0010000000000003</c:v>
                </c:pt>
                <c:pt idx="4279">
                  <c:v>5.2370000000000001</c:v>
                </c:pt>
                <c:pt idx="4280">
                  <c:v>5.5140000000000002</c:v>
                </c:pt>
                <c:pt idx="4281">
                  <c:v>5.5140000000000002</c:v>
                </c:pt>
                <c:pt idx="4282">
                  <c:v>5.532</c:v>
                </c:pt>
                <c:pt idx="4283">
                  <c:v>5.3460000000000001</c:v>
                </c:pt>
                <c:pt idx="4284">
                  <c:v>5.8019999999999996</c:v>
                </c:pt>
                <c:pt idx="4285">
                  <c:v>5.5970000000000004</c:v>
                </c:pt>
                <c:pt idx="4286">
                  <c:v>4.9539999999999997</c:v>
                </c:pt>
                <c:pt idx="4287">
                  <c:v>4.7</c:v>
                </c:pt>
                <c:pt idx="4288">
                  <c:v>4.7</c:v>
                </c:pt>
                <c:pt idx="4289">
                  <c:v>4.8499999999999996</c:v>
                </c:pt>
                <c:pt idx="4290">
                  <c:v>5.7140000000000004</c:v>
                </c:pt>
                <c:pt idx="4291">
                  <c:v>5.9130000000000003</c:v>
                </c:pt>
                <c:pt idx="4292">
                  <c:v>5.8250000000000002</c:v>
                </c:pt>
                <c:pt idx="4293">
                  <c:v>5.4</c:v>
                </c:pt>
                <c:pt idx="4294">
                  <c:v>5.3140000000000001</c:v>
                </c:pt>
                <c:pt idx="4295">
                  <c:v>5.3140000000000001</c:v>
                </c:pt>
                <c:pt idx="4296">
                  <c:v>5.4340000000000002</c:v>
                </c:pt>
                <c:pt idx="4297">
                  <c:v>5.6920000000000002</c:v>
                </c:pt>
                <c:pt idx="4298">
                  <c:v>5.9349999999999996</c:v>
                </c:pt>
                <c:pt idx="4299">
                  <c:v>5.7069999999999999</c:v>
                </c:pt>
                <c:pt idx="4300">
                  <c:v>5.28</c:v>
                </c:pt>
                <c:pt idx="4301">
                  <c:v>5.0199999999999996</c:v>
                </c:pt>
                <c:pt idx="4302">
                  <c:v>5.0199999999999996</c:v>
                </c:pt>
                <c:pt idx="4303">
                  <c:v>5.0970000000000004</c:v>
                </c:pt>
                <c:pt idx="4304">
                  <c:v>4.5430000000000001</c:v>
                </c:pt>
                <c:pt idx="4305">
                  <c:v>4.6989999999999998</c:v>
                </c:pt>
                <c:pt idx="4306">
                  <c:v>5.1349999999999998</c:v>
                </c:pt>
                <c:pt idx="4307">
                  <c:v>4.7969999999999997</c:v>
                </c:pt>
                <c:pt idx="4308">
                  <c:v>4.82</c:v>
                </c:pt>
                <c:pt idx="4309">
                  <c:v>4.82</c:v>
                </c:pt>
                <c:pt idx="4310">
                  <c:v>5.1180000000000003</c:v>
                </c:pt>
                <c:pt idx="4311">
                  <c:v>4.6310000000000002</c:v>
                </c:pt>
                <c:pt idx="4312">
                  <c:v>4.9909999999999997</c:v>
                </c:pt>
                <c:pt idx="4313">
                  <c:v>4.9630000000000001</c:v>
                </c:pt>
                <c:pt idx="4314">
                  <c:v>5</c:v>
                </c:pt>
                <c:pt idx="4315">
                  <c:v>4.8659999999999997</c:v>
                </c:pt>
                <c:pt idx="4316">
                  <c:v>4.8659999999999997</c:v>
                </c:pt>
                <c:pt idx="4317">
                  <c:v>4.9980000000000002</c:v>
                </c:pt>
                <c:pt idx="4318">
                  <c:v>4.63</c:v>
                </c:pt>
                <c:pt idx="4319">
                  <c:v>4.9409999999999998</c:v>
                </c:pt>
                <c:pt idx="4320">
                  <c:v>5.367</c:v>
                </c:pt>
                <c:pt idx="4321">
                  <c:v>5.27</c:v>
                </c:pt>
                <c:pt idx="4322">
                  <c:v>5.4119999999999999</c:v>
                </c:pt>
                <c:pt idx="4323">
                  <c:v>5.4119999999999999</c:v>
                </c:pt>
                <c:pt idx="4324">
                  <c:v>5.5149999999999997</c:v>
                </c:pt>
                <c:pt idx="4325">
                  <c:v>6.2640000000000002</c:v>
                </c:pt>
                <c:pt idx="4326">
                  <c:v>6.7709999999999999</c:v>
                </c:pt>
                <c:pt idx="4327">
                  <c:v>6.73</c:v>
                </c:pt>
                <c:pt idx="4328">
                  <c:v>7.2770000000000001</c:v>
                </c:pt>
                <c:pt idx="4329">
                  <c:v>7.3150000000000004</c:v>
                </c:pt>
                <c:pt idx="4330">
                  <c:v>7.3150000000000004</c:v>
                </c:pt>
                <c:pt idx="4331">
                  <c:v>7.3289999999999997</c:v>
                </c:pt>
                <c:pt idx="4332">
                  <c:v>6.976</c:v>
                </c:pt>
                <c:pt idx="4333">
                  <c:v>6.8090000000000002</c:v>
                </c:pt>
                <c:pt idx="4334">
                  <c:v>6.45</c:v>
                </c:pt>
                <c:pt idx="4335">
                  <c:v>6.7910000000000004</c:v>
                </c:pt>
                <c:pt idx="4336">
                  <c:v>7.2889999999999997</c:v>
                </c:pt>
                <c:pt idx="4337">
                  <c:v>7.2889999999999997</c:v>
                </c:pt>
                <c:pt idx="4338">
                  <c:v>7.3959999999999999</c:v>
                </c:pt>
                <c:pt idx="4339">
                  <c:v>7.62</c:v>
                </c:pt>
                <c:pt idx="4340">
                  <c:v>8.1460000000000008</c:v>
                </c:pt>
                <c:pt idx="4341">
                  <c:v>7.9960000000000004</c:v>
                </c:pt>
                <c:pt idx="4342">
                  <c:v>7.4329999999999998</c:v>
                </c:pt>
                <c:pt idx="4343">
                  <c:v>6.3869999999999996</c:v>
                </c:pt>
                <c:pt idx="4344">
                  <c:v>6.3869999999999996</c:v>
                </c:pt>
                <c:pt idx="4345">
                  <c:v>6.6529999999999996</c:v>
                </c:pt>
                <c:pt idx="4346">
                  <c:v>8.0779999999999994</c:v>
                </c:pt>
                <c:pt idx="4347">
                  <c:v>8.2799999999999994</c:v>
                </c:pt>
                <c:pt idx="4348">
                  <c:v>8.8680000000000003</c:v>
                </c:pt>
                <c:pt idx="4349">
                  <c:v>8.7620000000000005</c:v>
                </c:pt>
                <c:pt idx="4350">
                  <c:v>9.3650000000000002</c:v>
                </c:pt>
                <c:pt idx="4351">
                  <c:v>9.3650000000000002</c:v>
                </c:pt>
                <c:pt idx="4352">
                  <c:v>9.3650000000000002</c:v>
                </c:pt>
                <c:pt idx="4353">
                  <c:v>9.9090000000000007</c:v>
                </c:pt>
                <c:pt idx="4354">
                  <c:v>11.039</c:v>
                </c:pt>
                <c:pt idx="4355">
                  <c:v>11.041</c:v>
                </c:pt>
                <c:pt idx="4356">
                  <c:v>11.475</c:v>
                </c:pt>
                <c:pt idx="4357">
                  <c:v>11.634</c:v>
                </c:pt>
                <c:pt idx="4358">
                  <c:v>11.634</c:v>
                </c:pt>
                <c:pt idx="4359">
                  <c:v>11.782999999999999</c:v>
                </c:pt>
                <c:pt idx="4360">
                  <c:v>11.263999999999999</c:v>
                </c:pt>
                <c:pt idx="4361">
                  <c:v>10.558999999999999</c:v>
                </c:pt>
                <c:pt idx="4362">
                  <c:v>10.8</c:v>
                </c:pt>
                <c:pt idx="4363">
                  <c:v>10.377000000000001</c:v>
                </c:pt>
                <c:pt idx="4364">
                  <c:v>9.8550000000000004</c:v>
                </c:pt>
                <c:pt idx="4365">
                  <c:v>9.8550000000000004</c:v>
                </c:pt>
                <c:pt idx="4366">
                  <c:v>10.021000000000001</c:v>
                </c:pt>
                <c:pt idx="4367">
                  <c:v>10.34</c:v>
                </c:pt>
                <c:pt idx="4368">
                  <c:v>10.663</c:v>
                </c:pt>
                <c:pt idx="4369">
                  <c:v>11.138</c:v>
                </c:pt>
                <c:pt idx="4370">
                  <c:v>10.945</c:v>
                </c:pt>
                <c:pt idx="4371">
                  <c:v>11.143000000000001</c:v>
                </c:pt>
                <c:pt idx="4372">
                  <c:v>11.143000000000001</c:v>
                </c:pt>
                <c:pt idx="4373">
                  <c:v>11.318</c:v>
                </c:pt>
                <c:pt idx="4374">
                  <c:v>11.329000000000001</c:v>
                </c:pt>
                <c:pt idx="4375">
                  <c:v>11.727</c:v>
                </c:pt>
                <c:pt idx="4376">
                  <c:v>11.920999999999999</c:v>
                </c:pt>
                <c:pt idx="4377">
                  <c:v>11.659000000000001</c:v>
                </c:pt>
                <c:pt idx="4378">
                  <c:v>11.686</c:v>
                </c:pt>
                <c:pt idx="4379">
                  <c:v>11.686</c:v>
                </c:pt>
                <c:pt idx="4380">
                  <c:v>11.867000000000001</c:v>
                </c:pt>
                <c:pt idx="4381">
                  <c:v>12.659000000000001</c:v>
                </c:pt>
                <c:pt idx="4382">
                  <c:v>12.613</c:v>
                </c:pt>
                <c:pt idx="4383">
                  <c:v>12.255000000000001</c:v>
                </c:pt>
                <c:pt idx="4384">
                  <c:v>12.055999999999999</c:v>
                </c:pt>
                <c:pt idx="4385">
                  <c:v>12.029</c:v>
                </c:pt>
                <c:pt idx="4386">
                  <c:v>12.029</c:v>
                </c:pt>
                <c:pt idx="4387">
                  <c:v>12.202</c:v>
                </c:pt>
                <c:pt idx="4388">
                  <c:v>13.443</c:v>
                </c:pt>
                <c:pt idx="4389">
                  <c:v>13.116</c:v>
                </c:pt>
                <c:pt idx="4390">
                  <c:v>13.593</c:v>
                </c:pt>
                <c:pt idx="4391">
                  <c:v>13.754</c:v>
                </c:pt>
                <c:pt idx="4392">
                  <c:v>13.664999999999999</c:v>
                </c:pt>
                <c:pt idx="4393">
                  <c:v>13.664999999999999</c:v>
                </c:pt>
                <c:pt idx="4394">
                  <c:v>14.016</c:v>
                </c:pt>
                <c:pt idx="4395">
                  <c:v>14.081</c:v>
                </c:pt>
                <c:pt idx="4396">
                  <c:v>13.73</c:v>
                </c:pt>
                <c:pt idx="4397">
                  <c:v>14.249000000000001</c:v>
                </c:pt>
                <c:pt idx="4398">
                  <c:v>14.574999999999999</c:v>
                </c:pt>
                <c:pt idx="4399">
                  <c:v>14.826000000000001</c:v>
                </c:pt>
                <c:pt idx="4400">
                  <c:v>14.826000000000001</c:v>
                </c:pt>
                <c:pt idx="4401">
                  <c:v>14.935</c:v>
                </c:pt>
                <c:pt idx="4402">
                  <c:v>15.132</c:v>
                </c:pt>
                <c:pt idx="4403">
                  <c:v>15.039</c:v>
                </c:pt>
                <c:pt idx="4404">
                  <c:v>14.945</c:v>
                </c:pt>
                <c:pt idx="4405">
                  <c:v>15.343999999999999</c:v>
                </c:pt>
                <c:pt idx="4406">
                  <c:v>14.988</c:v>
                </c:pt>
                <c:pt idx="4407">
                  <c:v>14.988</c:v>
                </c:pt>
                <c:pt idx="4408">
                  <c:v>15.478999999999999</c:v>
                </c:pt>
                <c:pt idx="4409">
                  <c:v>14.939</c:v>
                </c:pt>
                <c:pt idx="4410">
                  <c:v>14.912000000000001</c:v>
                </c:pt>
                <c:pt idx="4411">
                  <c:v>14.433999999999999</c:v>
                </c:pt>
                <c:pt idx="4412">
                  <c:v>14.279</c:v>
                </c:pt>
                <c:pt idx="4413">
                  <c:v>13.464</c:v>
                </c:pt>
                <c:pt idx="4414">
                  <c:v>13.464</c:v>
                </c:pt>
                <c:pt idx="4415">
                  <c:v>13.346</c:v>
                </c:pt>
                <c:pt idx="4416">
                  <c:v>12.843</c:v>
                </c:pt>
                <c:pt idx="4417">
                  <c:v>13.619</c:v>
                </c:pt>
                <c:pt idx="4418">
                  <c:v>13.805999999999999</c:v>
                </c:pt>
                <c:pt idx="4419">
                  <c:v>14.432</c:v>
                </c:pt>
                <c:pt idx="4420">
                  <c:v>13.73</c:v>
                </c:pt>
                <c:pt idx="4421">
                  <c:v>13.73</c:v>
                </c:pt>
                <c:pt idx="4422">
                  <c:v>13.723000000000001</c:v>
                </c:pt>
                <c:pt idx="4423">
                  <c:v>13.907</c:v>
                </c:pt>
                <c:pt idx="4424">
                  <c:v>14.204000000000001</c:v>
                </c:pt>
                <c:pt idx="4425">
                  <c:v>14.083</c:v>
                </c:pt>
                <c:pt idx="4426">
                  <c:v>13.978</c:v>
                </c:pt>
                <c:pt idx="4427">
                  <c:v>13.874000000000001</c:v>
                </c:pt>
                <c:pt idx="4428">
                  <c:v>13.874000000000001</c:v>
                </c:pt>
                <c:pt idx="4429">
                  <c:v>13.819000000000001</c:v>
                </c:pt>
                <c:pt idx="4430">
                  <c:v>14.045</c:v>
                </c:pt>
                <c:pt idx="4431">
                  <c:v>13.648999999999999</c:v>
                </c:pt>
                <c:pt idx="4432">
                  <c:v>13.55</c:v>
                </c:pt>
                <c:pt idx="4433">
                  <c:v>13.106999999999999</c:v>
                </c:pt>
                <c:pt idx="4434">
                  <c:v>12.781000000000001</c:v>
                </c:pt>
                <c:pt idx="4435">
                  <c:v>12.781000000000001</c:v>
                </c:pt>
                <c:pt idx="4436">
                  <c:v>12.815</c:v>
                </c:pt>
                <c:pt idx="4437">
                  <c:v>13.670999999999999</c:v>
                </c:pt>
                <c:pt idx="4438">
                  <c:v>14.045</c:v>
                </c:pt>
                <c:pt idx="4439">
                  <c:v>14.026999999999999</c:v>
                </c:pt>
                <c:pt idx="4440">
                  <c:v>14.228999999999999</c:v>
                </c:pt>
                <c:pt idx="4441">
                  <c:v>14.573</c:v>
                </c:pt>
                <c:pt idx="4442">
                  <c:v>14.573</c:v>
                </c:pt>
                <c:pt idx="4443">
                  <c:v>14.611000000000001</c:v>
                </c:pt>
                <c:pt idx="4444">
                  <c:v>15.021000000000001</c:v>
                </c:pt>
                <c:pt idx="4445">
                  <c:v>15.063000000000001</c:v>
                </c:pt>
                <c:pt idx="4446">
                  <c:v>14.888999999999999</c:v>
                </c:pt>
                <c:pt idx="4447">
                  <c:v>14.154999999999999</c:v>
                </c:pt>
                <c:pt idx="4448">
                  <c:v>14.651</c:v>
                </c:pt>
                <c:pt idx="4449">
                  <c:v>14.651</c:v>
                </c:pt>
                <c:pt idx="4450">
                  <c:v>14.64</c:v>
                </c:pt>
                <c:pt idx="4451">
                  <c:v>14.255000000000001</c:v>
                </c:pt>
                <c:pt idx="4452">
                  <c:v>14.420999999999999</c:v>
                </c:pt>
                <c:pt idx="4453">
                  <c:v>14.766999999999999</c:v>
                </c:pt>
                <c:pt idx="4454">
                  <c:v>15.532</c:v>
                </c:pt>
                <c:pt idx="4455">
                  <c:v>15.872999999999999</c:v>
                </c:pt>
                <c:pt idx="4456">
                  <c:v>15.872999999999999</c:v>
                </c:pt>
                <c:pt idx="4457">
                  <c:v>15.878</c:v>
                </c:pt>
                <c:pt idx="4458">
                  <c:v>16.613</c:v>
                </c:pt>
                <c:pt idx="4459">
                  <c:v>17.102</c:v>
                </c:pt>
                <c:pt idx="4460">
                  <c:v>16.045000000000002</c:v>
                </c:pt>
                <c:pt idx="4461">
                  <c:v>15.832000000000001</c:v>
                </c:pt>
                <c:pt idx="4462">
                  <c:v>15.708</c:v>
                </c:pt>
                <c:pt idx="4463">
                  <c:v>15.708</c:v>
                </c:pt>
                <c:pt idx="4464">
                  <c:v>15.712</c:v>
                </c:pt>
                <c:pt idx="4465">
                  <c:v>16.425000000000001</c:v>
                </c:pt>
                <c:pt idx="4466">
                  <c:v>17.367000000000001</c:v>
                </c:pt>
                <c:pt idx="4467">
                  <c:v>16.959</c:v>
                </c:pt>
                <c:pt idx="4468">
                  <c:v>17.373000000000001</c:v>
                </c:pt>
                <c:pt idx="4469">
                  <c:v>17.373000000000001</c:v>
                </c:pt>
                <c:pt idx="4470">
                  <c:v>17.373000000000001</c:v>
                </c:pt>
                <c:pt idx="4471">
                  <c:v>17.373000000000001</c:v>
                </c:pt>
                <c:pt idx="4472">
                  <c:v>17.39</c:v>
                </c:pt>
                <c:pt idx="4473">
                  <c:v>18.812999999999999</c:v>
                </c:pt>
                <c:pt idx="4474">
                  <c:v>18.725000000000001</c:v>
                </c:pt>
                <c:pt idx="4475">
                  <c:v>18.945</c:v>
                </c:pt>
                <c:pt idx="4476">
                  <c:v>18.945</c:v>
                </c:pt>
                <c:pt idx="4477">
                  <c:v>18.945</c:v>
                </c:pt>
                <c:pt idx="4478">
                  <c:v>18.893000000000001</c:v>
                </c:pt>
                <c:pt idx="4479">
                  <c:v>19.893999999999998</c:v>
                </c:pt>
                <c:pt idx="4480">
                  <c:v>17.771000000000001</c:v>
                </c:pt>
                <c:pt idx="4481">
                  <c:v>17.295999999999999</c:v>
                </c:pt>
                <c:pt idx="4482">
                  <c:v>19.164000000000001</c:v>
                </c:pt>
                <c:pt idx="4483">
                  <c:v>19.91</c:v>
                </c:pt>
                <c:pt idx="4484">
                  <c:v>19.91</c:v>
                </c:pt>
                <c:pt idx="4485">
                  <c:v>19.863</c:v>
                </c:pt>
                <c:pt idx="4486">
                  <c:v>21.75</c:v>
                </c:pt>
                <c:pt idx="4487">
                  <c:v>25.719000000000001</c:v>
                </c:pt>
                <c:pt idx="4488">
                  <c:v>21.568999999999999</c:v>
                </c:pt>
                <c:pt idx="4489">
                  <c:v>20.934999999999999</c:v>
                </c:pt>
                <c:pt idx="4490">
                  <c:v>20.018000000000001</c:v>
                </c:pt>
                <c:pt idx="4491">
                  <c:v>20.018000000000001</c:v>
                </c:pt>
                <c:pt idx="4492">
                  <c:v>19.904</c:v>
                </c:pt>
                <c:pt idx="4493">
                  <c:v>18.649999999999999</c:v>
                </c:pt>
                <c:pt idx="4494">
                  <c:v>19.640999999999998</c:v>
                </c:pt>
                <c:pt idx="4495">
                  <c:v>19.234000000000002</c:v>
                </c:pt>
                <c:pt idx="4496">
                  <c:v>18.855</c:v>
                </c:pt>
                <c:pt idx="4497">
                  <c:v>20.783000000000001</c:v>
                </c:pt>
                <c:pt idx="4498">
                  <c:v>20.783000000000001</c:v>
                </c:pt>
                <c:pt idx="4499">
                  <c:v>20.902999999999999</c:v>
                </c:pt>
                <c:pt idx="4500">
                  <c:v>19.719000000000001</c:v>
                </c:pt>
                <c:pt idx="4501">
                  <c:v>18.899000000000001</c:v>
                </c:pt>
                <c:pt idx="4502">
                  <c:v>19.222000000000001</c:v>
                </c:pt>
                <c:pt idx="4503">
                  <c:v>20.283999999999999</c:v>
                </c:pt>
                <c:pt idx="4504">
                  <c:v>20.327000000000002</c:v>
                </c:pt>
                <c:pt idx="4505">
                  <c:v>20.327000000000002</c:v>
                </c:pt>
                <c:pt idx="4506">
                  <c:v>20.521000000000001</c:v>
                </c:pt>
                <c:pt idx="4507">
                  <c:v>18.309000000000001</c:v>
                </c:pt>
                <c:pt idx="4508">
                  <c:v>18.245000000000001</c:v>
                </c:pt>
                <c:pt idx="4509">
                  <c:v>17.815000000000001</c:v>
                </c:pt>
                <c:pt idx="4510">
                  <c:v>18.314</c:v>
                </c:pt>
                <c:pt idx="4511">
                  <c:v>18.113</c:v>
                </c:pt>
                <c:pt idx="4512">
                  <c:v>18.113</c:v>
                </c:pt>
                <c:pt idx="4513">
                  <c:v>18.542999999999999</c:v>
                </c:pt>
                <c:pt idx="4514">
                  <c:v>21.138999999999999</c:v>
                </c:pt>
                <c:pt idx="4515">
                  <c:v>20.524000000000001</c:v>
                </c:pt>
                <c:pt idx="4516">
                  <c:v>19.841000000000001</c:v>
                </c:pt>
                <c:pt idx="4517">
                  <c:v>18.667999999999999</c:v>
                </c:pt>
                <c:pt idx="4518">
                  <c:v>18.463999999999999</c:v>
                </c:pt>
                <c:pt idx="4519">
                  <c:v>18.463999999999999</c:v>
                </c:pt>
                <c:pt idx="4520">
                  <c:v>18.420000000000002</c:v>
                </c:pt>
                <c:pt idx="4521">
                  <c:v>17.12</c:v>
                </c:pt>
                <c:pt idx="4522">
                  <c:v>17.148</c:v>
                </c:pt>
                <c:pt idx="4523">
                  <c:v>16.617999999999999</c:v>
                </c:pt>
                <c:pt idx="4524">
                  <c:v>17.353999999999999</c:v>
                </c:pt>
                <c:pt idx="4525">
                  <c:v>16.324999999999999</c:v>
                </c:pt>
                <c:pt idx="4526">
                  <c:v>16.324999999999999</c:v>
                </c:pt>
                <c:pt idx="4527">
                  <c:v>16.474</c:v>
                </c:pt>
                <c:pt idx="4528">
                  <c:v>15.97</c:v>
                </c:pt>
                <c:pt idx="4529">
                  <c:v>16.071999999999999</c:v>
                </c:pt>
                <c:pt idx="4530">
                  <c:v>16.393999999999998</c:v>
                </c:pt>
                <c:pt idx="4531">
                  <c:v>15.978</c:v>
                </c:pt>
                <c:pt idx="4532">
                  <c:v>16.003</c:v>
                </c:pt>
                <c:pt idx="4533">
                  <c:v>16.003</c:v>
                </c:pt>
                <c:pt idx="4534">
                  <c:v>16.167999999999999</c:v>
                </c:pt>
                <c:pt idx="4535">
                  <c:v>16.706</c:v>
                </c:pt>
                <c:pt idx="4536">
                  <c:v>16.286000000000001</c:v>
                </c:pt>
                <c:pt idx="4537">
                  <c:v>16.373000000000001</c:v>
                </c:pt>
                <c:pt idx="4538">
                  <c:v>16.728000000000002</c:v>
                </c:pt>
                <c:pt idx="4539">
                  <c:v>17.033000000000001</c:v>
                </c:pt>
                <c:pt idx="4540">
                  <c:v>17.033000000000001</c:v>
                </c:pt>
                <c:pt idx="4541">
                  <c:v>17.25</c:v>
                </c:pt>
                <c:pt idx="4542">
                  <c:v>17.285</c:v>
                </c:pt>
                <c:pt idx="4543">
                  <c:v>17.672999999999998</c:v>
                </c:pt>
                <c:pt idx="4544">
                  <c:v>18.07</c:v>
                </c:pt>
                <c:pt idx="4545">
                  <c:v>18.353999999999999</c:v>
                </c:pt>
                <c:pt idx="4546">
                  <c:v>18.667999999999999</c:v>
                </c:pt>
                <c:pt idx="4547">
                  <c:v>18.667999999999999</c:v>
                </c:pt>
                <c:pt idx="4548">
                  <c:v>18.792999999999999</c:v>
                </c:pt>
                <c:pt idx="4549">
                  <c:v>18.513999999999999</c:v>
                </c:pt>
                <c:pt idx="4550">
                  <c:v>18.231999999999999</c:v>
                </c:pt>
                <c:pt idx="4551">
                  <c:v>18.736999999999998</c:v>
                </c:pt>
                <c:pt idx="4552">
                  <c:v>18.350000000000001</c:v>
                </c:pt>
                <c:pt idx="4553">
                  <c:v>17.779</c:v>
                </c:pt>
                <c:pt idx="4554">
                  <c:v>17.779</c:v>
                </c:pt>
                <c:pt idx="4555">
                  <c:v>17.829000000000001</c:v>
                </c:pt>
                <c:pt idx="4556">
                  <c:v>18.675999999999998</c:v>
                </c:pt>
                <c:pt idx="4557">
                  <c:v>18.678000000000001</c:v>
                </c:pt>
                <c:pt idx="4558">
                  <c:v>18.713000000000001</c:v>
                </c:pt>
                <c:pt idx="4559">
                  <c:v>18.367000000000001</c:v>
                </c:pt>
                <c:pt idx="4560">
                  <c:v>18.593</c:v>
                </c:pt>
                <c:pt idx="4561">
                  <c:v>18.593</c:v>
                </c:pt>
                <c:pt idx="4562">
                  <c:v>18.568000000000001</c:v>
                </c:pt>
                <c:pt idx="4563">
                  <c:v>18.39</c:v>
                </c:pt>
                <c:pt idx="4564">
                  <c:v>18.754000000000001</c:v>
                </c:pt>
                <c:pt idx="4565">
                  <c:v>19.25</c:v>
                </c:pt>
                <c:pt idx="4566">
                  <c:v>19.344999999999999</c:v>
                </c:pt>
                <c:pt idx="4567">
                  <c:v>19.344999999999999</c:v>
                </c:pt>
                <c:pt idx="4568">
                  <c:v>19.344999999999999</c:v>
                </c:pt>
                <c:pt idx="4569">
                  <c:v>19.344999999999999</c:v>
                </c:pt>
                <c:pt idx="4570">
                  <c:v>19.576000000000001</c:v>
                </c:pt>
                <c:pt idx="4571">
                  <c:v>20.706</c:v>
                </c:pt>
                <c:pt idx="4572">
                  <c:v>20.260999999999999</c:v>
                </c:pt>
                <c:pt idx="4573">
                  <c:v>19.936</c:v>
                </c:pt>
                <c:pt idx="4574">
                  <c:v>19.667999999999999</c:v>
                </c:pt>
                <c:pt idx="4575">
                  <c:v>19.667999999999999</c:v>
                </c:pt>
                <c:pt idx="4576">
                  <c:v>19.952999999999999</c:v>
                </c:pt>
                <c:pt idx="4577">
                  <c:v>21.006</c:v>
                </c:pt>
                <c:pt idx="4578">
                  <c:v>20.757000000000001</c:v>
                </c:pt>
                <c:pt idx="4579">
                  <c:v>20.893000000000001</c:v>
                </c:pt>
                <c:pt idx="4580">
                  <c:v>21.231000000000002</c:v>
                </c:pt>
                <c:pt idx="4581">
                  <c:v>20.936</c:v>
                </c:pt>
                <c:pt idx="4582">
                  <c:v>20.936</c:v>
                </c:pt>
                <c:pt idx="4583">
                  <c:v>21.068000000000001</c:v>
                </c:pt>
                <c:pt idx="4584">
                  <c:v>21.704000000000001</c:v>
                </c:pt>
                <c:pt idx="4585">
                  <c:v>21.527000000000001</c:v>
                </c:pt>
                <c:pt idx="4586">
                  <c:v>21.495999999999999</c:v>
                </c:pt>
                <c:pt idx="4587">
                  <c:v>21.835999999999999</c:v>
                </c:pt>
                <c:pt idx="4588">
                  <c:v>20.151</c:v>
                </c:pt>
                <c:pt idx="4589">
                  <c:v>20.151</c:v>
                </c:pt>
                <c:pt idx="4590">
                  <c:v>20.402999999999999</c:v>
                </c:pt>
                <c:pt idx="4591">
                  <c:v>20.562999999999999</c:v>
                </c:pt>
                <c:pt idx="4592">
                  <c:v>21.78</c:v>
                </c:pt>
                <c:pt idx="4593">
                  <c:v>21.687999999999999</c:v>
                </c:pt>
                <c:pt idx="4594">
                  <c:v>22.853000000000002</c:v>
                </c:pt>
                <c:pt idx="4595">
                  <c:v>23.908000000000001</c:v>
                </c:pt>
                <c:pt idx="4596">
                  <c:v>23.908000000000001</c:v>
                </c:pt>
                <c:pt idx="4597">
                  <c:v>23.908000000000001</c:v>
                </c:pt>
                <c:pt idx="4598">
                  <c:v>23.754999999999999</c:v>
                </c:pt>
                <c:pt idx="4599">
                  <c:v>23.843</c:v>
                </c:pt>
                <c:pt idx="4600">
                  <c:v>24.85</c:v>
                </c:pt>
                <c:pt idx="4601">
                  <c:v>25.218</c:v>
                </c:pt>
                <c:pt idx="4602">
                  <c:v>24.402000000000001</c:v>
                </c:pt>
                <c:pt idx="4603">
                  <c:v>24.402000000000001</c:v>
                </c:pt>
                <c:pt idx="4604">
                  <c:v>24.256</c:v>
                </c:pt>
                <c:pt idx="4605">
                  <c:v>25.193000000000001</c:v>
                </c:pt>
                <c:pt idx="4606">
                  <c:v>25.971</c:v>
                </c:pt>
                <c:pt idx="4607">
                  <c:v>26.463999999999999</c:v>
                </c:pt>
                <c:pt idx="4608">
                  <c:v>26.285</c:v>
                </c:pt>
                <c:pt idx="4609">
                  <c:v>26.86</c:v>
                </c:pt>
                <c:pt idx="4610">
                  <c:v>26.86</c:v>
                </c:pt>
                <c:pt idx="4611">
                  <c:v>26.873999999999999</c:v>
                </c:pt>
                <c:pt idx="4612">
                  <c:v>26.364999999999998</c:v>
                </c:pt>
                <c:pt idx="4613">
                  <c:v>24.728999999999999</c:v>
                </c:pt>
                <c:pt idx="4614">
                  <c:v>22.481000000000002</c:v>
                </c:pt>
                <c:pt idx="4615">
                  <c:v>24.425999999999998</c:v>
                </c:pt>
                <c:pt idx="4616">
                  <c:v>24.645</c:v>
                </c:pt>
                <c:pt idx="4617">
                  <c:v>24.645</c:v>
                </c:pt>
                <c:pt idx="4618">
                  <c:v>24.731000000000002</c:v>
                </c:pt>
                <c:pt idx="4619">
                  <c:v>24.855</c:v>
                </c:pt>
                <c:pt idx="4620">
                  <c:v>26.196000000000002</c:v>
                </c:pt>
                <c:pt idx="4621">
                  <c:v>26.742999999999999</c:v>
                </c:pt>
                <c:pt idx="4622">
                  <c:v>25.184000000000001</c:v>
                </c:pt>
                <c:pt idx="4623">
                  <c:v>25.196000000000002</c:v>
                </c:pt>
                <c:pt idx="4624">
                  <c:v>25.196000000000002</c:v>
                </c:pt>
                <c:pt idx="4625">
                  <c:v>25.196000000000002</c:v>
                </c:pt>
                <c:pt idx="4626">
                  <c:v>24.965</c:v>
                </c:pt>
                <c:pt idx="4627">
                  <c:v>25.96</c:v>
                </c:pt>
                <c:pt idx="4628">
                  <c:v>25.727</c:v>
                </c:pt>
                <c:pt idx="4629">
                  <c:v>25.93</c:v>
                </c:pt>
                <c:pt idx="4630">
                  <c:v>26.055</c:v>
                </c:pt>
                <c:pt idx="4631">
                  <c:v>26.055</c:v>
                </c:pt>
                <c:pt idx="4632">
                  <c:v>26.050999999999998</c:v>
                </c:pt>
                <c:pt idx="4633">
                  <c:v>26.606999999999999</c:v>
                </c:pt>
                <c:pt idx="4634">
                  <c:v>27.978000000000002</c:v>
                </c:pt>
                <c:pt idx="4635">
                  <c:v>28.204999999999998</c:v>
                </c:pt>
                <c:pt idx="4636">
                  <c:v>28.439</c:v>
                </c:pt>
                <c:pt idx="4637">
                  <c:v>27.98</c:v>
                </c:pt>
                <c:pt idx="4638">
                  <c:v>27.98</c:v>
                </c:pt>
                <c:pt idx="4639">
                  <c:v>28.059000000000001</c:v>
                </c:pt>
                <c:pt idx="4640">
                  <c:v>28.811</c:v>
                </c:pt>
                <c:pt idx="4641">
                  <c:v>28.106999999999999</c:v>
                </c:pt>
                <c:pt idx="4642">
                  <c:v>28.100999999999999</c:v>
                </c:pt>
                <c:pt idx="4643">
                  <c:v>28.248000000000001</c:v>
                </c:pt>
                <c:pt idx="4644">
                  <c:v>29.254999999999999</c:v>
                </c:pt>
                <c:pt idx="4645">
                  <c:v>29.254999999999999</c:v>
                </c:pt>
                <c:pt idx="4646">
                  <c:v>29.317</c:v>
                </c:pt>
                <c:pt idx="4647">
                  <c:v>29.748000000000001</c:v>
                </c:pt>
                <c:pt idx="4648">
                  <c:v>31.009</c:v>
                </c:pt>
                <c:pt idx="4649">
                  <c:v>31.632999999999999</c:v>
                </c:pt>
                <c:pt idx="4650">
                  <c:v>31.702000000000002</c:v>
                </c:pt>
                <c:pt idx="4651">
                  <c:v>32.020000000000003</c:v>
                </c:pt>
                <c:pt idx="4652">
                  <c:v>32.020000000000003</c:v>
                </c:pt>
                <c:pt idx="4653">
                  <c:v>32.101999999999997</c:v>
                </c:pt>
                <c:pt idx="4654">
                  <c:v>32.11</c:v>
                </c:pt>
                <c:pt idx="4655">
                  <c:v>33.32</c:v>
                </c:pt>
                <c:pt idx="4656">
                  <c:v>34.667999999999999</c:v>
                </c:pt>
                <c:pt idx="4657">
                  <c:v>35.926000000000002</c:v>
                </c:pt>
                <c:pt idx="4658">
                  <c:v>35.692</c:v>
                </c:pt>
                <c:pt idx="4659">
                  <c:v>35.692</c:v>
                </c:pt>
                <c:pt idx="4660">
                  <c:v>35.628999999999998</c:v>
                </c:pt>
                <c:pt idx="4661">
                  <c:v>37.6</c:v>
                </c:pt>
                <c:pt idx="4662">
                  <c:v>33.545000000000002</c:v>
                </c:pt>
                <c:pt idx="4663">
                  <c:v>32.457999999999998</c:v>
                </c:pt>
                <c:pt idx="4664">
                  <c:v>33.335000000000001</c:v>
                </c:pt>
                <c:pt idx="4665">
                  <c:v>36.676000000000002</c:v>
                </c:pt>
                <c:pt idx="4666">
                  <c:v>36.676000000000002</c:v>
                </c:pt>
                <c:pt idx="4667">
                  <c:v>36.695</c:v>
                </c:pt>
                <c:pt idx="4668">
                  <c:v>35.119</c:v>
                </c:pt>
                <c:pt idx="4669">
                  <c:v>35.594999999999999</c:v>
                </c:pt>
                <c:pt idx="4670">
                  <c:v>34.526000000000003</c:v>
                </c:pt>
                <c:pt idx="4671">
                  <c:v>34.097000000000001</c:v>
                </c:pt>
                <c:pt idx="4672">
                  <c:v>35.298999999999999</c:v>
                </c:pt>
                <c:pt idx="4673">
                  <c:v>35.298999999999999</c:v>
                </c:pt>
                <c:pt idx="4674">
                  <c:v>35.292999999999999</c:v>
                </c:pt>
                <c:pt idx="4675">
                  <c:v>36.094999999999999</c:v>
                </c:pt>
                <c:pt idx="4676">
                  <c:v>35.225000000000001</c:v>
                </c:pt>
                <c:pt idx="4677">
                  <c:v>36.122</c:v>
                </c:pt>
                <c:pt idx="4678">
                  <c:v>35.494</c:v>
                </c:pt>
                <c:pt idx="4679">
                  <c:v>35.017000000000003</c:v>
                </c:pt>
                <c:pt idx="4680">
                  <c:v>35.017000000000003</c:v>
                </c:pt>
                <c:pt idx="4681">
                  <c:v>34.981999999999999</c:v>
                </c:pt>
                <c:pt idx="4682">
                  <c:v>36.738999999999997</c:v>
                </c:pt>
                <c:pt idx="4683">
                  <c:v>37.286999999999999</c:v>
                </c:pt>
                <c:pt idx="4684">
                  <c:v>39.274000000000001</c:v>
                </c:pt>
                <c:pt idx="4685">
                  <c:v>40.567999999999998</c:v>
                </c:pt>
                <c:pt idx="4686">
                  <c:v>40.332000000000001</c:v>
                </c:pt>
                <c:pt idx="4687">
                  <c:v>40.332000000000001</c:v>
                </c:pt>
                <c:pt idx="4688">
                  <c:v>40.520000000000003</c:v>
                </c:pt>
                <c:pt idx="4689">
                  <c:v>41.837000000000003</c:v>
                </c:pt>
                <c:pt idx="4690">
                  <c:v>40.636000000000003</c:v>
                </c:pt>
                <c:pt idx="4691">
                  <c:v>41.204000000000001</c:v>
                </c:pt>
                <c:pt idx="4692">
                  <c:v>42.033999999999999</c:v>
                </c:pt>
                <c:pt idx="4693">
                  <c:v>42.140999999999998</c:v>
                </c:pt>
                <c:pt idx="4694">
                  <c:v>42.140999999999998</c:v>
                </c:pt>
                <c:pt idx="4695">
                  <c:v>42.218000000000004</c:v>
                </c:pt>
                <c:pt idx="4696">
                  <c:v>42.357999999999997</c:v>
                </c:pt>
                <c:pt idx="4697">
                  <c:v>43.862000000000002</c:v>
                </c:pt>
                <c:pt idx="4698">
                  <c:v>45.801000000000002</c:v>
                </c:pt>
                <c:pt idx="4699">
                  <c:v>45.139000000000003</c:v>
                </c:pt>
                <c:pt idx="4700">
                  <c:v>44.119</c:v>
                </c:pt>
                <c:pt idx="4701">
                  <c:v>44.119</c:v>
                </c:pt>
                <c:pt idx="4702">
                  <c:v>44.087000000000003</c:v>
                </c:pt>
                <c:pt idx="4703">
                  <c:v>47.3</c:v>
                </c:pt>
                <c:pt idx="4704">
                  <c:v>46.192999999999998</c:v>
                </c:pt>
                <c:pt idx="4705">
                  <c:v>44.610999999999997</c:v>
                </c:pt>
                <c:pt idx="4706">
                  <c:v>39.835000000000001</c:v>
                </c:pt>
                <c:pt idx="4707">
                  <c:v>41.091999999999999</c:v>
                </c:pt>
                <c:pt idx="4708">
                  <c:v>41.091999999999999</c:v>
                </c:pt>
                <c:pt idx="4709">
                  <c:v>41.356999999999999</c:v>
                </c:pt>
                <c:pt idx="4710">
                  <c:v>41.744</c:v>
                </c:pt>
                <c:pt idx="4711">
                  <c:v>44.948</c:v>
                </c:pt>
                <c:pt idx="4712">
                  <c:v>45.082999999999998</c:v>
                </c:pt>
                <c:pt idx="4713">
                  <c:v>45.420999999999999</c:v>
                </c:pt>
                <c:pt idx="4714">
                  <c:v>47.606999999999999</c:v>
                </c:pt>
                <c:pt idx="4715">
                  <c:v>47.606999999999999</c:v>
                </c:pt>
                <c:pt idx="4716">
                  <c:v>47.606999999999999</c:v>
                </c:pt>
                <c:pt idx="4717">
                  <c:v>47.509</c:v>
                </c:pt>
                <c:pt idx="4718">
                  <c:v>49.768000000000001</c:v>
                </c:pt>
                <c:pt idx="4719">
                  <c:v>48.999000000000002</c:v>
                </c:pt>
                <c:pt idx="4720">
                  <c:v>51.215000000000003</c:v>
                </c:pt>
                <c:pt idx="4721">
                  <c:v>50.738</c:v>
                </c:pt>
                <c:pt idx="4722">
                  <c:v>50.738</c:v>
                </c:pt>
                <c:pt idx="4723">
                  <c:v>51.082999999999998</c:v>
                </c:pt>
                <c:pt idx="4724">
                  <c:v>52.145000000000003</c:v>
                </c:pt>
                <c:pt idx="4725">
                  <c:v>53.301000000000002</c:v>
                </c:pt>
                <c:pt idx="4726">
                  <c:v>54.543999999999997</c:v>
                </c:pt>
                <c:pt idx="4727">
                  <c:v>55.899000000000001</c:v>
                </c:pt>
                <c:pt idx="4728">
                  <c:v>56.951000000000001</c:v>
                </c:pt>
                <c:pt idx="4729">
                  <c:v>56.951000000000001</c:v>
                </c:pt>
                <c:pt idx="4730">
                  <c:v>57.366</c:v>
                </c:pt>
                <c:pt idx="4731">
                  <c:v>60.898000000000003</c:v>
                </c:pt>
                <c:pt idx="4732">
                  <c:v>65.328000000000003</c:v>
                </c:pt>
                <c:pt idx="4733">
                  <c:v>70.177999999999997</c:v>
                </c:pt>
                <c:pt idx="4734">
                  <c:v>61.091999999999999</c:v>
                </c:pt>
                <c:pt idx="4735">
                  <c:v>64.522000000000006</c:v>
                </c:pt>
                <c:pt idx="4736">
                  <c:v>64.522000000000006</c:v>
                </c:pt>
                <c:pt idx="4737">
                  <c:v>65.171999999999997</c:v>
                </c:pt>
                <c:pt idx="4738">
                  <c:v>73.706000000000003</c:v>
                </c:pt>
                <c:pt idx="4739">
                  <c:v>72.397999999999996</c:v>
                </c:pt>
                <c:pt idx="4740">
                  <c:v>70.328999999999994</c:v>
                </c:pt>
                <c:pt idx="4741">
                  <c:v>67.983000000000004</c:v>
                </c:pt>
                <c:pt idx="4742">
                  <c:v>67.959999999999994</c:v>
                </c:pt>
                <c:pt idx="4743">
                  <c:v>67.959999999999994</c:v>
                </c:pt>
                <c:pt idx="4744">
                  <c:v>68.429000000000002</c:v>
                </c:pt>
                <c:pt idx="4745">
                  <c:v>75.840999999999994</c:v>
                </c:pt>
                <c:pt idx="4746">
                  <c:v>78.792000000000002</c:v>
                </c:pt>
                <c:pt idx="4747">
                  <c:v>84.308000000000007</c:v>
                </c:pt>
                <c:pt idx="4748">
                  <c:v>90.269000000000005</c:v>
                </c:pt>
                <c:pt idx="4749">
                  <c:v>87.915000000000006</c:v>
                </c:pt>
                <c:pt idx="4750">
                  <c:v>87.915000000000006</c:v>
                </c:pt>
                <c:pt idx="4751">
                  <c:v>88.72</c:v>
                </c:pt>
                <c:pt idx="4752">
                  <c:v>89.195999999999998</c:v>
                </c:pt>
                <c:pt idx="4753">
                  <c:v>116.321</c:v>
                </c:pt>
                <c:pt idx="4754">
                  <c:v>102.288</c:v>
                </c:pt>
                <c:pt idx="4755">
                  <c:v>93.227999999999994</c:v>
                </c:pt>
                <c:pt idx="4756">
                  <c:v>79.209000000000003</c:v>
                </c:pt>
                <c:pt idx="4757">
                  <c:v>79.209000000000003</c:v>
                </c:pt>
                <c:pt idx="4758">
                  <c:v>81</c:v>
                </c:pt>
                <c:pt idx="4759">
                  <c:v>82.67</c:v>
                </c:pt>
                <c:pt idx="4760">
                  <c:v>85.412999999999997</c:v>
                </c:pt>
                <c:pt idx="4761">
                  <c:v>91.861999999999995</c:v>
                </c:pt>
                <c:pt idx="4762">
                  <c:v>100.66500000000001</c:v>
                </c:pt>
                <c:pt idx="4763">
                  <c:v>90.62</c:v>
                </c:pt>
                <c:pt idx="4764">
                  <c:v>90.62</c:v>
                </c:pt>
                <c:pt idx="4765">
                  <c:v>91.027000000000001</c:v>
                </c:pt>
                <c:pt idx="4766">
                  <c:v>88.442999999999998</c:v>
                </c:pt>
                <c:pt idx="4767">
                  <c:v>85.522999999999996</c:v>
                </c:pt>
                <c:pt idx="4768">
                  <c:v>91.224000000000004</c:v>
                </c:pt>
                <c:pt idx="4769">
                  <c:v>86.034999999999997</c:v>
                </c:pt>
                <c:pt idx="4770">
                  <c:v>86.42</c:v>
                </c:pt>
                <c:pt idx="4771">
                  <c:v>86.42</c:v>
                </c:pt>
                <c:pt idx="4772">
                  <c:v>86.853999999999999</c:v>
                </c:pt>
                <c:pt idx="4773">
                  <c:v>88.998999999999995</c:v>
                </c:pt>
                <c:pt idx="4774">
                  <c:v>87.603999999999999</c:v>
                </c:pt>
                <c:pt idx="4775">
                  <c:v>85.433999999999997</c:v>
                </c:pt>
                <c:pt idx="4776">
                  <c:v>75.037000000000006</c:v>
                </c:pt>
                <c:pt idx="4777">
                  <c:v>62.555</c:v>
                </c:pt>
                <c:pt idx="4778">
                  <c:v>62.555</c:v>
                </c:pt>
                <c:pt idx="4779">
                  <c:v>62.478999999999999</c:v>
                </c:pt>
                <c:pt idx="4780">
                  <c:v>64.099999999999994</c:v>
                </c:pt>
                <c:pt idx="4781">
                  <c:v>68.19</c:v>
                </c:pt>
                <c:pt idx="4782">
                  <c:v>77.483999999999995</c:v>
                </c:pt>
                <c:pt idx="4783">
                  <c:v>71.697999999999993</c:v>
                </c:pt>
                <c:pt idx="4784">
                  <c:v>73.138000000000005</c:v>
                </c:pt>
                <c:pt idx="4785">
                  <c:v>73.138000000000005</c:v>
                </c:pt>
                <c:pt idx="4786">
                  <c:v>73.224999999999994</c:v>
                </c:pt>
                <c:pt idx="4787">
                  <c:v>77.932000000000002</c:v>
                </c:pt>
                <c:pt idx="4788">
                  <c:v>72.372</c:v>
                </c:pt>
                <c:pt idx="4789">
                  <c:v>70.271000000000001</c:v>
                </c:pt>
                <c:pt idx="4790">
                  <c:v>73.989999999999995</c:v>
                </c:pt>
                <c:pt idx="4791">
                  <c:v>73.478999999999999</c:v>
                </c:pt>
                <c:pt idx="4792">
                  <c:v>73.478999999999999</c:v>
                </c:pt>
                <c:pt idx="4793">
                  <c:v>73.994</c:v>
                </c:pt>
                <c:pt idx="4794">
                  <c:v>79.680000000000007</c:v>
                </c:pt>
                <c:pt idx="4795">
                  <c:v>93.825000000000003</c:v>
                </c:pt>
                <c:pt idx="4796">
                  <c:v>94.013999999999996</c:v>
                </c:pt>
                <c:pt idx="4797">
                  <c:v>93.260999999999996</c:v>
                </c:pt>
                <c:pt idx="4798">
                  <c:v>86.906000000000006</c:v>
                </c:pt>
                <c:pt idx="4799">
                  <c:v>86.906000000000006</c:v>
                </c:pt>
                <c:pt idx="4800">
                  <c:v>87.391999999999996</c:v>
                </c:pt>
                <c:pt idx="4801">
                  <c:v>84.203999999999994</c:v>
                </c:pt>
                <c:pt idx="4802">
                  <c:v>91.352000000000004</c:v>
                </c:pt>
                <c:pt idx="4803">
                  <c:v>94.052999999999997</c:v>
                </c:pt>
                <c:pt idx="4804">
                  <c:v>92.802000000000007</c:v>
                </c:pt>
                <c:pt idx="4805">
                  <c:v>87.756</c:v>
                </c:pt>
                <c:pt idx="4806">
                  <c:v>87.756</c:v>
                </c:pt>
                <c:pt idx="4807">
                  <c:v>88.081999999999994</c:v>
                </c:pt>
                <c:pt idx="4808">
                  <c:v>93.358999999999995</c:v>
                </c:pt>
                <c:pt idx="4809">
                  <c:v>91.585999999999999</c:v>
                </c:pt>
                <c:pt idx="4810">
                  <c:v>97.102999999999994</c:v>
                </c:pt>
                <c:pt idx="4811">
                  <c:v>94.284000000000006</c:v>
                </c:pt>
                <c:pt idx="4812">
                  <c:v>90.072000000000003</c:v>
                </c:pt>
                <c:pt idx="4813">
                  <c:v>90.072000000000003</c:v>
                </c:pt>
                <c:pt idx="4814">
                  <c:v>90.641999999999996</c:v>
                </c:pt>
                <c:pt idx="4815">
                  <c:v>90.316000000000003</c:v>
                </c:pt>
                <c:pt idx="4816">
                  <c:v>96.102000000000004</c:v>
                </c:pt>
                <c:pt idx="4817">
                  <c:v>103.959</c:v>
                </c:pt>
                <c:pt idx="4818">
                  <c:v>101.779</c:v>
                </c:pt>
                <c:pt idx="4819">
                  <c:v>106.285</c:v>
                </c:pt>
                <c:pt idx="4820">
                  <c:v>106.285</c:v>
                </c:pt>
                <c:pt idx="4821">
                  <c:v>106.089</c:v>
                </c:pt>
                <c:pt idx="4822">
                  <c:v>116.703</c:v>
                </c:pt>
                <c:pt idx="4823">
                  <c:v>128.005</c:v>
                </c:pt>
                <c:pt idx="4824">
                  <c:v>130.898</c:v>
                </c:pt>
                <c:pt idx="4825">
                  <c:v>138.32400000000001</c:v>
                </c:pt>
                <c:pt idx="4826">
                  <c:v>135.06899999999999</c:v>
                </c:pt>
                <c:pt idx="4827">
                  <c:v>135.06899999999999</c:v>
                </c:pt>
                <c:pt idx="4828">
                  <c:v>136.15100000000001</c:v>
                </c:pt>
                <c:pt idx="4829">
                  <c:v>149.35599999999999</c:v>
                </c:pt>
                <c:pt idx="4830">
                  <c:v>184.05799999999999</c:v>
                </c:pt>
                <c:pt idx="4831">
                  <c:v>173.27699999999999</c:v>
                </c:pt>
                <c:pt idx="4832">
                  <c:v>127.535</c:v>
                </c:pt>
                <c:pt idx="4833">
                  <c:v>111.06699999999999</c:v>
                </c:pt>
                <c:pt idx="4834">
                  <c:v>111.06699999999999</c:v>
                </c:pt>
                <c:pt idx="4835">
                  <c:v>111.06699999999999</c:v>
                </c:pt>
                <c:pt idx="4836">
                  <c:v>111.06699999999999</c:v>
                </c:pt>
                <c:pt idx="4837">
                  <c:v>110.928</c:v>
                </c:pt>
                <c:pt idx="4838">
                  <c:v>88.015000000000001</c:v>
                </c:pt>
                <c:pt idx="4839">
                  <c:v>78.861999999999995</c:v>
                </c:pt>
                <c:pt idx="4840">
                  <c:v>70.528000000000006</c:v>
                </c:pt>
                <c:pt idx="4841">
                  <c:v>70.528000000000006</c:v>
                </c:pt>
                <c:pt idx="4842">
                  <c:v>70.528000000000006</c:v>
                </c:pt>
                <c:pt idx="4843">
                  <c:v>71.957999999999998</c:v>
                </c:pt>
                <c:pt idx="4844">
                  <c:v>86.070999999999998</c:v>
                </c:pt>
                <c:pt idx="4845">
                  <c:v>92.962999999999994</c:v>
                </c:pt>
                <c:pt idx="4846">
                  <c:v>95.194000000000003</c:v>
                </c:pt>
                <c:pt idx="4847">
                  <c:v>86.363</c:v>
                </c:pt>
                <c:pt idx="4848">
                  <c:v>86.363</c:v>
                </c:pt>
                <c:pt idx="4849">
                  <c:v>86.75</c:v>
                </c:pt>
                <c:pt idx="4850">
                  <c:v>85.88</c:v>
                </c:pt>
                <c:pt idx="4851">
                  <c:v>81.022999999999996</c:v>
                </c:pt>
                <c:pt idx="4852">
                  <c:v>76.843999999999994</c:v>
                </c:pt>
                <c:pt idx="4853">
                  <c:v>87.022999999999996</c:v>
                </c:pt>
                <c:pt idx="4854">
                  <c:v>85.947999999999993</c:v>
                </c:pt>
                <c:pt idx="4855">
                  <c:v>85.947999999999993</c:v>
                </c:pt>
                <c:pt idx="4856">
                  <c:v>86.408000000000001</c:v>
                </c:pt>
                <c:pt idx="4857">
                  <c:v>77.337999999999994</c:v>
                </c:pt>
                <c:pt idx="4858">
                  <c:v>79.507999999999996</c:v>
                </c:pt>
                <c:pt idx="4859">
                  <c:v>75.188999999999993</c:v>
                </c:pt>
                <c:pt idx="4860">
                  <c:v>75.825999999999993</c:v>
                </c:pt>
                <c:pt idx="4861">
                  <c:v>79.745000000000005</c:v>
                </c:pt>
                <c:pt idx="4862">
                  <c:v>79.745000000000005</c:v>
                </c:pt>
                <c:pt idx="4863">
                  <c:v>80.313000000000002</c:v>
                </c:pt>
                <c:pt idx="4864">
                  <c:v>94.676000000000002</c:v>
                </c:pt>
                <c:pt idx="4865">
                  <c:v>94.043999999999997</c:v>
                </c:pt>
                <c:pt idx="4866">
                  <c:v>91.760999999999996</c:v>
                </c:pt>
                <c:pt idx="4867">
                  <c:v>92.043999999999997</c:v>
                </c:pt>
                <c:pt idx="4868">
                  <c:v>91.185000000000002</c:v>
                </c:pt>
                <c:pt idx="4869">
                  <c:v>91.185000000000002</c:v>
                </c:pt>
                <c:pt idx="4870">
                  <c:v>91.543000000000006</c:v>
                </c:pt>
                <c:pt idx="4871">
                  <c:v>84.373999999999995</c:v>
                </c:pt>
                <c:pt idx="4872">
                  <c:v>75.828999999999994</c:v>
                </c:pt>
                <c:pt idx="4873">
                  <c:v>77.043999999999997</c:v>
                </c:pt>
                <c:pt idx="4874">
                  <c:v>79.707999999999998</c:v>
                </c:pt>
                <c:pt idx="4875">
                  <c:v>82.114999999999995</c:v>
                </c:pt>
                <c:pt idx="4876">
                  <c:v>82.114999999999995</c:v>
                </c:pt>
                <c:pt idx="4877">
                  <c:v>82.251000000000005</c:v>
                </c:pt>
                <c:pt idx="4878">
                  <c:v>78.584000000000003</c:v>
                </c:pt>
                <c:pt idx="4879">
                  <c:v>77.191999999999993</c:v>
                </c:pt>
                <c:pt idx="4880">
                  <c:v>75.501999999999995</c:v>
                </c:pt>
                <c:pt idx="4881">
                  <c:v>75.293000000000006</c:v>
                </c:pt>
                <c:pt idx="4882">
                  <c:v>77.284000000000006</c:v>
                </c:pt>
                <c:pt idx="4883">
                  <c:v>77.284000000000006</c:v>
                </c:pt>
                <c:pt idx="4884">
                  <c:v>77.206999999999994</c:v>
                </c:pt>
                <c:pt idx="4885">
                  <c:v>80.531000000000006</c:v>
                </c:pt>
                <c:pt idx="4886">
                  <c:v>68.963999999999999</c:v>
                </c:pt>
                <c:pt idx="4887">
                  <c:v>68.965000000000003</c:v>
                </c:pt>
                <c:pt idx="4888">
                  <c:v>74.757000000000005</c:v>
                </c:pt>
                <c:pt idx="4889">
                  <c:v>73.063000000000002</c:v>
                </c:pt>
                <c:pt idx="4890">
                  <c:v>73.063000000000002</c:v>
                </c:pt>
                <c:pt idx="4891">
                  <c:v>73.501000000000005</c:v>
                </c:pt>
                <c:pt idx="4892">
                  <c:v>72.084999999999994</c:v>
                </c:pt>
                <c:pt idx="4893">
                  <c:v>79.62</c:v>
                </c:pt>
                <c:pt idx="4894">
                  <c:v>89.596000000000004</c:v>
                </c:pt>
                <c:pt idx="4895">
                  <c:v>126.67</c:v>
                </c:pt>
                <c:pt idx="4896">
                  <c:v>90.516000000000005</c:v>
                </c:pt>
                <c:pt idx="4897">
                  <c:v>90.516000000000005</c:v>
                </c:pt>
                <c:pt idx="4898">
                  <c:v>91.795000000000002</c:v>
                </c:pt>
                <c:pt idx="4899">
                  <c:v>99.039000000000001</c:v>
                </c:pt>
                <c:pt idx="4900">
                  <c:v>123.91800000000001</c:v>
                </c:pt>
                <c:pt idx="4901">
                  <c:v>176.059</c:v>
                </c:pt>
                <c:pt idx="4902">
                  <c:v>153.464</c:v>
                </c:pt>
                <c:pt idx="4903">
                  <c:v>189.37</c:v>
                </c:pt>
                <c:pt idx="4904">
                  <c:v>189.37</c:v>
                </c:pt>
                <c:pt idx="4905">
                  <c:v>190.76499999999999</c:v>
                </c:pt>
                <c:pt idx="4906">
                  <c:v>219.465</c:v>
                </c:pt>
                <c:pt idx="4907">
                  <c:v>209.87700000000001</c:v>
                </c:pt>
                <c:pt idx="4908">
                  <c:v>149.667</c:v>
                </c:pt>
                <c:pt idx="4909">
                  <c:v>121.352</c:v>
                </c:pt>
                <c:pt idx="4910">
                  <c:v>127.604</c:v>
                </c:pt>
                <c:pt idx="4911">
                  <c:v>127.604</c:v>
                </c:pt>
                <c:pt idx="4912">
                  <c:v>128.852</c:v>
                </c:pt>
                <c:pt idx="4913">
                  <c:v>109.798</c:v>
                </c:pt>
                <c:pt idx="4914">
                  <c:v>110.586</c:v>
                </c:pt>
                <c:pt idx="4915">
                  <c:v>97.516999999999996</c:v>
                </c:pt>
                <c:pt idx="4916">
                  <c:v>102.355</c:v>
                </c:pt>
                <c:pt idx="4917">
                  <c:v>97.745000000000005</c:v>
                </c:pt>
                <c:pt idx="4918">
                  <c:v>97.745000000000005</c:v>
                </c:pt>
                <c:pt idx="4919">
                  <c:v>98.417000000000002</c:v>
                </c:pt>
                <c:pt idx="4920">
                  <c:v>92.397999999999996</c:v>
                </c:pt>
                <c:pt idx="4921">
                  <c:v>94.388999999999996</c:v>
                </c:pt>
                <c:pt idx="4922">
                  <c:v>112.42</c:v>
                </c:pt>
                <c:pt idx="4923">
                  <c:v>101.244</c:v>
                </c:pt>
                <c:pt idx="4924">
                  <c:v>95.977000000000004</c:v>
                </c:pt>
                <c:pt idx="4925">
                  <c:v>95.977000000000004</c:v>
                </c:pt>
                <c:pt idx="4926">
                  <c:v>97.52</c:v>
                </c:pt>
                <c:pt idx="4927">
                  <c:v>101.768</c:v>
                </c:pt>
                <c:pt idx="4928">
                  <c:v>107.79300000000001</c:v>
                </c:pt>
                <c:pt idx="4929">
                  <c:v>116.444</c:v>
                </c:pt>
                <c:pt idx="4930">
                  <c:v>125.61199999999999</c:v>
                </c:pt>
                <c:pt idx="4931">
                  <c:v>111.93600000000001</c:v>
                </c:pt>
                <c:pt idx="4932">
                  <c:v>111.93600000000001</c:v>
                </c:pt>
                <c:pt idx="4933">
                  <c:v>112.089</c:v>
                </c:pt>
                <c:pt idx="4934">
                  <c:v>111.199</c:v>
                </c:pt>
                <c:pt idx="4935">
                  <c:v>108.533</c:v>
                </c:pt>
                <c:pt idx="4936">
                  <c:v>106.157</c:v>
                </c:pt>
                <c:pt idx="4937">
                  <c:v>103.45</c:v>
                </c:pt>
                <c:pt idx="4938">
                  <c:v>103.04900000000001</c:v>
                </c:pt>
                <c:pt idx="4939">
                  <c:v>103.04900000000001</c:v>
                </c:pt>
                <c:pt idx="4940">
                  <c:v>103.56399999999999</c:v>
                </c:pt>
                <c:pt idx="4941">
                  <c:v>101.027</c:v>
                </c:pt>
                <c:pt idx="4942">
                  <c:v>103.08499999999999</c:v>
                </c:pt>
                <c:pt idx="4943">
                  <c:v>104.32</c:v>
                </c:pt>
                <c:pt idx="4944">
                  <c:v>89.852000000000004</c:v>
                </c:pt>
                <c:pt idx="4945">
                  <c:v>89.852000000000004</c:v>
                </c:pt>
                <c:pt idx="4946">
                  <c:v>89.852000000000004</c:v>
                </c:pt>
                <c:pt idx="4947">
                  <c:v>89.852000000000004</c:v>
                </c:pt>
                <c:pt idx="4948">
                  <c:v>90.554000000000002</c:v>
                </c:pt>
                <c:pt idx="4949">
                  <c:v>92.263000000000005</c:v>
                </c:pt>
                <c:pt idx="4950">
                  <c:v>92.427999999999997</c:v>
                </c:pt>
                <c:pt idx="4951">
                  <c:v>97.94</c:v>
                </c:pt>
                <c:pt idx="4952">
                  <c:v>90.864000000000004</c:v>
                </c:pt>
                <c:pt idx="4953">
                  <c:v>90.864000000000004</c:v>
                </c:pt>
                <c:pt idx="4954">
                  <c:v>92.16</c:v>
                </c:pt>
                <c:pt idx="4955">
                  <c:v>93.751000000000005</c:v>
                </c:pt>
                <c:pt idx="4956">
                  <c:v>98.058999999999997</c:v>
                </c:pt>
                <c:pt idx="4957">
                  <c:v>106.146</c:v>
                </c:pt>
                <c:pt idx="4958">
                  <c:v>99.177999999999997</c:v>
                </c:pt>
                <c:pt idx="4959">
                  <c:v>96.600999999999999</c:v>
                </c:pt>
                <c:pt idx="4960">
                  <c:v>96.600999999999999</c:v>
                </c:pt>
                <c:pt idx="4961">
                  <c:v>96.600999999999999</c:v>
                </c:pt>
                <c:pt idx="4962">
                  <c:v>96.533000000000001</c:v>
                </c:pt>
                <c:pt idx="4963">
                  <c:v>97.37</c:v>
                </c:pt>
                <c:pt idx="4964">
                  <c:v>101.812</c:v>
                </c:pt>
                <c:pt idx="4965">
                  <c:v>99.225999999999999</c:v>
                </c:pt>
                <c:pt idx="4966">
                  <c:v>87.204999999999998</c:v>
                </c:pt>
                <c:pt idx="4967">
                  <c:v>87.204999999999998</c:v>
                </c:pt>
                <c:pt idx="4968">
                  <c:v>88.638999999999996</c:v>
                </c:pt>
                <c:pt idx="4969">
                  <c:v>83.828999999999994</c:v>
                </c:pt>
                <c:pt idx="4970">
                  <c:v>83.927000000000007</c:v>
                </c:pt>
                <c:pt idx="4971">
                  <c:v>82.082999999999998</c:v>
                </c:pt>
                <c:pt idx="4972">
                  <c:v>92.463999999999999</c:v>
                </c:pt>
                <c:pt idx="4973">
                  <c:v>90.450999999999993</c:v>
                </c:pt>
                <c:pt idx="4974">
                  <c:v>90.450999999999993</c:v>
                </c:pt>
                <c:pt idx="4975">
                  <c:v>91.471999999999994</c:v>
                </c:pt>
                <c:pt idx="4976">
                  <c:v>91.84</c:v>
                </c:pt>
                <c:pt idx="4977">
                  <c:v>93.531000000000006</c:v>
                </c:pt>
                <c:pt idx="4978">
                  <c:v>91.182000000000002</c:v>
                </c:pt>
                <c:pt idx="4979">
                  <c:v>87.796000000000006</c:v>
                </c:pt>
                <c:pt idx="4980">
                  <c:v>83.641000000000005</c:v>
                </c:pt>
                <c:pt idx="4981">
                  <c:v>83.641000000000005</c:v>
                </c:pt>
                <c:pt idx="4982">
                  <c:v>84.510999999999996</c:v>
                </c:pt>
                <c:pt idx="4983">
                  <c:v>77.772000000000006</c:v>
                </c:pt>
                <c:pt idx="4984">
                  <c:v>79.417000000000002</c:v>
                </c:pt>
                <c:pt idx="4985">
                  <c:v>80.656000000000006</c:v>
                </c:pt>
                <c:pt idx="4986">
                  <c:v>81.73</c:v>
                </c:pt>
                <c:pt idx="4987">
                  <c:v>82.63</c:v>
                </c:pt>
                <c:pt idx="4988">
                  <c:v>82.63</c:v>
                </c:pt>
                <c:pt idx="4989">
                  <c:v>83.447999999999993</c:v>
                </c:pt>
                <c:pt idx="4990">
                  <c:v>87.694999999999993</c:v>
                </c:pt>
                <c:pt idx="4991">
                  <c:v>86.906000000000006</c:v>
                </c:pt>
                <c:pt idx="4992">
                  <c:v>75.852999999999994</c:v>
                </c:pt>
                <c:pt idx="4993">
                  <c:v>75.852999999999994</c:v>
                </c:pt>
                <c:pt idx="4994">
                  <c:v>75.852999999999994</c:v>
                </c:pt>
                <c:pt idx="4995">
                  <c:v>75.852999999999994</c:v>
                </c:pt>
                <c:pt idx="4996">
                  <c:v>76.649000000000001</c:v>
                </c:pt>
                <c:pt idx="4997">
                  <c:v>78.403000000000006</c:v>
                </c:pt>
                <c:pt idx="4998">
                  <c:v>78.015000000000001</c:v>
                </c:pt>
                <c:pt idx="4999">
                  <c:v>76.811000000000007</c:v>
                </c:pt>
                <c:pt idx="5000">
                  <c:v>82.046999999999997</c:v>
                </c:pt>
                <c:pt idx="5001">
                  <c:v>78.725999999999999</c:v>
                </c:pt>
                <c:pt idx="5002">
                  <c:v>78.725999999999999</c:v>
                </c:pt>
                <c:pt idx="5003">
                  <c:v>79.52</c:v>
                </c:pt>
                <c:pt idx="5004">
                  <c:v>81.046000000000006</c:v>
                </c:pt>
                <c:pt idx="5005">
                  <c:v>96.144000000000005</c:v>
                </c:pt>
                <c:pt idx="5006">
                  <c:v>114.408</c:v>
                </c:pt>
                <c:pt idx="5007">
                  <c:v>117.86499999999999</c:v>
                </c:pt>
                <c:pt idx="5008">
                  <c:v>107.30200000000001</c:v>
                </c:pt>
                <c:pt idx="5009">
                  <c:v>107.30200000000001</c:v>
                </c:pt>
                <c:pt idx="5010">
                  <c:v>108.54300000000001</c:v>
                </c:pt>
                <c:pt idx="5011">
                  <c:v>116.369</c:v>
                </c:pt>
                <c:pt idx="5012">
                  <c:v>123.295</c:v>
                </c:pt>
                <c:pt idx="5013">
                  <c:v>124.99299999999999</c:v>
                </c:pt>
                <c:pt idx="5014">
                  <c:v>128.964</c:v>
                </c:pt>
                <c:pt idx="5015">
                  <c:v>124.663</c:v>
                </c:pt>
                <c:pt idx="5016">
                  <c:v>124.663</c:v>
                </c:pt>
                <c:pt idx="5017">
                  <c:v>126.39700000000001</c:v>
                </c:pt>
                <c:pt idx="5018">
                  <c:v>128.83600000000001</c:v>
                </c:pt>
                <c:pt idx="5019">
                  <c:v>129.78299999999999</c:v>
                </c:pt>
                <c:pt idx="5020">
                  <c:v>139.98099999999999</c:v>
                </c:pt>
                <c:pt idx="5021">
                  <c:v>144.61799999999999</c:v>
                </c:pt>
                <c:pt idx="5022">
                  <c:v>147.73099999999999</c:v>
                </c:pt>
                <c:pt idx="5023">
                  <c:v>147.73099999999999</c:v>
                </c:pt>
                <c:pt idx="5024">
                  <c:v>147.916</c:v>
                </c:pt>
                <c:pt idx="5025">
                  <c:v>163.00700000000001</c:v>
                </c:pt>
                <c:pt idx="5026">
                  <c:v>163.18799999999999</c:v>
                </c:pt>
                <c:pt idx="5027">
                  <c:v>172.614</c:v>
                </c:pt>
                <c:pt idx="5028">
                  <c:v>185.53</c:v>
                </c:pt>
                <c:pt idx="5029">
                  <c:v>169.28100000000001</c:v>
                </c:pt>
                <c:pt idx="5030">
                  <c:v>169.28100000000001</c:v>
                </c:pt>
                <c:pt idx="5031">
                  <c:v>170.06299999999999</c:v>
                </c:pt>
                <c:pt idx="5032">
                  <c:v>162.39400000000001</c:v>
                </c:pt>
                <c:pt idx="5033">
                  <c:v>173.67500000000001</c:v>
                </c:pt>
                <c:pt idx="5034">
                  <c:v>181.92099999999999</c:v>
                </c:pt>
                <c:pt idx="5035">
                  <c:v>172.04300000000001</c:v>
                </c:pt>
                <c:pt idx="5036">
                  <c:v>153.03899999999999</c:v>
                </c:pt>
                <c:pt idx="5037">
                  <c:v>153.03899999999999</c:v>
                </c:pt>
                <c:pt idx="5038">
                  <c:v>153.60599999999999</c:v>
                </c:pt>
                <c:pt idx="5039">
                  <c:v>155.89099999999999</c:v>
                </c:pt>
                <c:pt idx="5040">
                  <c:v>151.876</c:v>
                </c:pt>
                <c:pt idx="5041">
                  <c:v>153.834</c:v>
                </c:pt>
                <c:pt idx="5042">
                  <c:v>156</c:v>
                </c:pt>
                <c:pt idx="5043">
                  <c:v>158.33600000000001</c:v>
                </c:pt>
                <c:pt idx="5044">
                  <c:v>158.33600000000001</c:v>
                </c:pt>
                <c:pt idx="5045">
                  <c:v>159.20699999999999</c:v>
                </c:pt>
                <c:pt idx="5046">
                  <c:v>176.35599999999999</c:v>
                </c:pt>
                <c:pt idx="5047">
                  <c:v>202.577</c:v>
                </c:pt>
                <c:pt idx="5048">
                  <c:v>206.482</c:v>
                </c:pt>
                <c:pt idx="5049">
                  <c:v>200.30500000000001</c:v>
                </c:pt>
                <c:pt idx="5050">
                  <c:v>191.398</c:v>
                </c:pt>
                <c:pt idx="5051">
                  <c:v>191.398</c:v>
                </c:pt>
                <c:pt idx="5052">
                  <c:v>192.08500000000001</c:v>
                </c:pt>
                <c:pt idx="5053">
                  <c:v>199.864</c:v>
                </c:pt>
                <c:pt idx="5054">
                  <c:v>200.92699999999999</c:v>
                </c:pt>
                <c:pt idx="5055">
                  <c:v>196.27</c:v>
                </c:pt>
                <c:pt idx="5056">
                  <c:v>199.13900000000001</c:v>
                </c:pt>
                <c:pt idx="5057">
                  <c:v>194.17099999999999</c:v>
                </c:pt>
                <c:pt idx="5058">
                  <c:v>194.17099999999999</c:v>
                </c:pt>
                <c:pt idx="5059">
                  <c:v>193.57599999999999</c:v>
                </c:pt>
                <c:pt idx="5060">
                  <c:v>191.96100000000001</c:v>
                </c:pt>
                <c:pt idx="5061">
                  <c:v>192.114</c:v>
                </c:pt>
                <c:pt idx="5062">
                  <c:v>202.64</c:v>
                </c:pt>
                <c:pt idx="5063">
                  <c:v>206.899</c:v>
                </c:pt>
                <c:pt idx="5064">
                  <c:v>200.881</c:v>
                </c:pt>
                <c:pt idx="5065">
                  <c:v>200.881</c:v>
                </c:pt>
                <c:pt idx="5066">
                  <c:v>200.13399999999999</c:v>
                </c:pt>
                <c:pt idx="5067">
                  <c:v>216.97</c:v>
                </c:pt>
                <c:pt idx="5068">
                  <c:v>226.047</c:v>
                </c:pt>
                <c:pt idx="5069">
                  <c:v>225.351</c:v>
                </c:pt>
                <c:pt idx="5070">
                  <c:v>239.32400000000001</c:v>
                </c:pt>
                <c:pt idx="5071">
                  <c:v>244.48400000000001</c:v>
                </c:pt>
                <c:pt idx="5072">
                  <c:v>244.48400000000001</c:v>
                </c:pt>
                <c:pt idx="5073">
                  <c:v>246.20500000000001</c:v>
                </c:pt>
                <c:pt idx="5074">
                  <c:v>280.5</c:v>
                </c:pt>
                <c:pt idx="5075">
                  <c:v>268.49200000000002</c:v>
                </c:pt>
                <c:pt idx="5076">
                  <c:v>292.71300000000002</c:v>
                </c:pt>
                <c:pt idx="5077">
                  <c:v>312.26799999999997</c:v>
                </c:pt>
                <c:pt idx="5078">
                  <c:v>319.565</c:v>
                </c:pt>
                <c:pt idx="5079">
                  <c:v>319.565</c:v>
                </c:pt>
                <c:pt idx="5080">
                  <c:v>319.565</c:v>
                </c:pt>
                <c:pt idx="5081">
                  <c:v>315.86200000000002</c:v>
                </c:pt>
                <c:pt idx="5082">
                  <c:v>249.40199999999999</c:v>
                </c:pt>
                <c:pt idx="5083">
                  <c:v>232.017</c:v>
                </c:pt>
                <c:pt idx="5084">
                  <c:v>225.03</c:v>
                </c:pt>
                <c:pt idx="5085">
                  <c:v>175.60599999999999</c:v>
                </c:pt>
                <c:pt idx="5086">
                  <c:v>175.60599999999999</c:v>
                </c:pt>
                <c:pt idx="5087">
                  <c:v>181.51499999999999</c:v>
                </c:pt>
                <c:pt idx="5088">
                  <c:v>218.40799999999999</c:v>
                </c:pt>
                <c:pt idx="5089">
                  <c:v>231.90199999999999</c:v>
                </c:pt>
                <c:pt idx="5090">
                  <c:v>209.90799999999999</c:v>
                </c:pt>
                <c:pt idx="5091">
                  <c:v>209.36500000000001</c:v>
                </c:pt>
                <c:pt idx="5092">
                  <c:v>188.96100000000001</c:v>
                </c:pt>
                <c:pt idx="5093">
                  <c:v>188.96100000000001</c:v>
                </c:pt>
                <c:pt idx="5094">
                  <c:v>191.197</c:v>
                </c:pt>
                <c:pt idx="5095">
                  <c:v>186.096</c:v>
                </c:pt>
                <c:pt idx="5096">
                  <c:v>197.816</c:v>
                </c:pt>
                <c:pt idx="5097">
                  <c:v>216.423</c:v>
                </c:pt>
                <c:pt idx="5098">
                  <c:v>201.04400000000001</c:v>
                </c:pt>
                <c:pt idx="5099">
                  <c:v>163.74799999999999</c:v>
                </c:pt>
                <c:pt idx="5100">
                  <c:v>163.74799999999999</c:v>
                </c:pt>
                <c:pt idx="5101">
                  <c:v>165.827</c:v>
                </c:pt>
                <c:pt idx="5102">
                  <c:v>164.136</c:v>
                </c:pt>
                <c:pt idx="5103">
                  <c:v>174.76499999999999</c:v>
                </c:pt>
                <c:pt idx="5104">
                  <c:v>172.03100000000001</c:v>
                </c:pt>
                <c:pt idx="5105">
                  <c:v>172.607</c:v>
                </c:pt>
                <c:pt idx="5106">
                  <c:v>167.26599999999999</c:v>
                </c:pt>
                <c:pt idx="5107">
                  <c:v>167.26599999999999</c:v>
                </c:pt>
                <c:pt idx="5108">
                  <c:v>169.46</c:v>
                </c:pt>
                <c:pt idx="5109">
                  <c:v>168.75800000000001</c:v>
                </c:pt>
                <c:pt idx="5110">
                  <c:v>203.64500000000001</c:v>
                </c:pt>
                <c:pt idx="5111">
                  <c:v>201.87299999999999</c:v>
                </c:pt>
                <c:pt idx="5112">
                  <c:v>180.28200000000001</c:v>
                </c:pt>
                <c:pt idx="5113">
                  <c:v>160.29300000000001</c:v>
                </c:pt>
                <c:pt idx="5114">
                  <c:v>160.29300000000001</c:v>
                </c:pt>
                <c:pt idx="5115">
                  <c:v>159.697</c:v>
                </c:pt>
                <c:pt idx="5116">
                  <c:v>128.495</c:v>
                </c:pt>
                <c:pt idx="5117">
                  <c:v>89.903999999999996</c:v>
                </c:pt>
                <c:pt idx="5118">
                  <c:v>100.235</c:v>
                </c:pt>
                <c:pt idx="5119">
                  <c:v>129.042</c:v>
                </c:pt>
                <c:pt idx="5120">
                  <c:v>93.403999999999996</c:v>
                </c:pt>
                <c:pt idx="5121">
                  <c:v>93.403999999999996</c:v>
                </c:pt>
                <c:pt idx="5122">
                  <c:v>99.42</c:v>
                </c:pt>
                <c:pt idx="5123">
                  <c:v>103.52</c:v>
                </c:pt>
                <c:pt idx="5124">
                  <c:v>103.289</c:v>
                </c:pt>
                <c:pt idx="5125">
                  <c:v>103.38200000000001</c:v>
                </c:pt>
                <c:pt idx="5126">
                  <c:v>90.8</c:v>
                </c:pt>
                <c:pt idx="5127">
                  <c:v>57.106999999999999</c:v>
                </c:pt>
                <c:pt idx="5128">
                  <c:v>57.106999999999999</c:v>
                </c:pt>
                <c:pt idx="5129">
                  <c:v>65.731999999999999</c:v>
                </c:pt>
                <c:pt idx="5130">
                  <c:v>62.204000000000001</c:v>
                </c:pt>
                <c:pt idx="5131">
                  <c:v>63.935000000000002</c:v>
                </c:pt>
                <c:pt idx="5132">
                  <c:v>69.808000000000007</c:v>
                </c:pt>
                <c:pt idx="5133">
                  <c:v>59.451999999999998</c:v>
                </c:pt>
                <c:pt idx="5134">
                  <c:v>35.298999999999999</c:v>
                </c:pt>
                <c:pt idx="5135">
                  <c:v>35.298999999999999</c:v>
                </c:pt>
                <c:pt idx="5136">
                  <c:v>40.786000000000001</c:v>
                </c:pt>
                <c:pt idx="5137">
                  <c:v>27.9</c:v>
                </c:pt>
                <c:pt idx="5138">
                  <c:v>41.228999999999999</c:v>
                </c:pt>
                <c:pt idx="5139">
                  <c:v>43.866999999999997</c:v>
                </c:pt>
                <c:pt idx="5140">
                  <c:v>30.26</c:v>
                </c:pt>
                <c:pt idx="5141">
                  <c:v>32.622</c:v>
                </c:pt>
                <c:pt idx="5142">
                  <c:v>32.622</c:v>
                </c:pt>
                <c:pt idx="5143">
                  <c:v>35.442999999999998</c:v>
                </c:pt>
                <c:pt idx="5144">
                  <c:v>31.190999999999999</c:v>
                </c:pt>
                <c:pt idx="5145">
                  <c:v>22.404</c:v>
                </c:pt>
                <c:pt idx="5146">
                  <c:v>47.451000000000001</c:v>
                </c:pt>
                <c:pt idx="5147">
                  <c:v>69.102000000000004</c:v>
                </c:pt>
                <c:pt idx="5148">
                  <c:v>53.002000000000002</c:v>
                </c:pt>
                <c:pt idx="5149">
                  <c:v>53.002000000000002</c:v>
                </c:pt>
                <c:pt idx="5150">
                  <c:v>57.484999999999999</c:v>
                </c:pt>
                <c:pt idx="5151">
                  <c:v>64.984999999999999</c:v>
                </c:pt>
                <c:pt idx="5152">
                  <c:v>90.725999999999999</c:v>
                </c:pt>
                <c:pt idx="5153">
                  <c:v>88.837000000000003</c:v>
                </c:pt>
                <c:pt idx="5154">
                  <c:v>75.805999999999997</c:v>
                </c:pt>
                <c:pt idx="5155">
                  <c:v>54.828000000000003</c:v>
                </c:pt>
                <c:pt idx="5156">
                  <c:v>54.828000000000003</c:v>
                </c:pt>
                <c:pt idx="5157">
                  <c:v>67.634</c:v>
                </c:pt>
                <c:pt idx="5158">
                  <c:v>108.017</c:v>
                </c:pt>
                <c:pt idx="5159">
                  <c:v>116.158</c:v>
                </c:pt>
                <c:pt idx="5160">
                  <c:v>100.96599999999999</c:v>
                </c:pt>
                <c:pt idx="5161">
                  <c:v>107.117</c:v>
                </c:pt>
                <c:pt idx="5162">
                  <c:v>110.04900000000001</c:v>
                </c:pt>
                <c:pt idx="5163">
                  <c:v>110.04900000000001</c:v>
                </c:pt>
                <c:pt idx="5164">
                  <c:v>111.44199999999999</c:v>
                </c:pt>
                <c:pt idx="5165">
                  <c:v>113.07</c:v>
                </c:pt>
                <c:pt idx="5166">
                  <c:v>117.319</c:v>
                </c:pt>
                <c:pt idx="5167">
                  <c:v>126.35899999999999</c:v>
                </c:pt>
                <c:pt idx="5168">
                  <c:v>118.997</c:v>
                </c:pt>
                <c:pt idx="5169">
                  <c:v>124.60599999999999</c:v>
                </c:pt>
                <c:pt idx="5170">
                  <c:v>124.60599999999999</c:v>
                </c:pt>
                <c:pt idx="5171">
                  <c:v>125.694</c:v>
                </c:pt>
                <c:pt idx="5172">
                  <c:v>124.94199999999999</c:v>
                </c:pt>
                <c:pt idx="5173">
                  <c:v>133.52000000000001</c:v>
                </c:pt>
                <c:pt idx="5174">
                  <c:v>140.55099999999999</c:v>
                </c:pt>
                <c:pt idx="5175">
                  <c:v>136.631</c:v>
                </c:pt>
                <c:pt idx="5176">
                  <c:v>132.75800000000001</c:v>
                </c:pt>
                <c:pt idx="5177">
                  <c:v>132.75800000000001</c:v>
                </c:pt>
                <c:pt idx="5178">
                  <c:v>133.89400000000001</c:v>
                </c:pt>
                <c:pt idx="5179">
                  <c:v>135.375</c:v>
                </c:pt>
                <c:pt idx="5180">
                  <c:v>139.988</c:v>
                </c:pt>
                <c:pt idx="5181">
                  <c:v>149.12899999999999</c:v>
                </c:pt>
                <c:pt idx="5182">
                  <c:v>137.66300000000001</c:v>
                </c:pt>
                <c:pt idx="5183">
                  <c:v>142.071</c:v>
                </c:pt>
                <c:pt idx="5184">
                  <c:v>142.071</c:v>
                </c:pt>
                <c:pt idx="5185">
                  <c:v>143.721</c:v>
                </c:pt>
                <c:pt idx="5186">
                  <c:v>138.244</c:v>
                </c:pt>
                <c:pt idx="5187">
                  <c:v>138.434</c:v>
                </c:pt>
                <c:pt idx="5188">
                  <c:v>132.733</c:v>
                </c:pt>
                <c:pt idx="5189">
                  <c:v>135.09100000000001</c:v>
                </c:pt>
                <c:pt idx="5190">
                  <c:v>117.673</c:v>
                </c:pt>
                <c:pt idx="5191">
                  <c:v>117.673</c:v>
                </c:pt>
                <c:pt idx="5192">
                  <c:v>117.489</c:v>
                </c:pt>
                <c:pt idx="5193">
                  <c:v>107.151</c:v>
                </c:pt>
                <c:pt idx="5194">
                  <c:v>105.352</c:v>
                </c:pt>
                <c:pt idx="5195">
                  <c:v>94.661000000000001</c:v>
                </c:pt>
                <c:pt idx="5196">
                  <c:v>89.307000000000002</c:v>
                </c:pt>
                <c:pt idx="5197">
                  <c:v>79.087999999999994</c:v>
                </c:pt>
                <c:pt idx="5198">
                  <c:v>79.087999999999994</c:v>
                </c:pt>
                <c:pt idx="5199">
                  <c:v>79.087999999999994</c:v>
                </c:pt>
                <c:pt idx="5200">
                  <c:v>79.087999999999994</c:v>
                </c:pt>
                <c:pt idx="5201">
                  <c:v>80.528000000000006</c:v>
                </c:pt>
                <c:pt idx="5202">
                  <c:v>77.599000000000004</c:v>
                </c:pt>
                <c:pt idx="5203">
                  <c:v>79.778999999999996</c:v>
                </c:pt>
                <c:pt idx="5204">
                  <c:v>63.823999999999998</c:v>
                </c:pt>
                <c:pt idx="5205">
                  <c:v>63.823999999999998</c:v>
                </c:pt>
                <c:pt idx="5206">
                  <c:v>63.823999999999998</c:v>
                </c:pt>
                <c:pt idx="5207">
                  <c:v>66.228999999999999</c:v>
                </c:pt>
                <c:pt idx="5208">
                  <c:v>68.881</c:v>
                </c:pt>
                <c:pt idx="5209">
                  <c:v>63.113999999999997</c:v>
                </c:pt>
                <c:pt idx="5210">
                  <c:v>67.036000000000001</c:v>
                </c:pt>
                <c:pt idx="5211">
                  <c:v>64.460999999999999</c:v>
                </c:pt>
                <c:pt idx="5212">
                  <c:v>64.460999999999999</c:v>
                </c:pt>
                <c:pt idx="5213">
                  <c:v>66.44</c:v>
                </c:pt>
                <c:pt idx="5214">
                  <c:v>72.41</c:v>
                </c:pt>
                <c:pt idx="5215">
                  <c:v>66.856999999999999</c:v>
                </c:pt>
                <c:pt idx="5216">
                  <c:v>65.114999999999995</c:v>
                </c:pt>
                <c:pt idx="5217">
                  <c:v>65.819000000000003</c:v>
                </c:pt>
                <c:pt idx="5218">
                  <c:v>63.209000000000003</c:v>
                </c:pt>
                <c:pt idx="5219">
                  <c:v>63.209000000000003</c:v>
                </c:pt>
                <c:pt idx="5220">
                  <c:v>63.962000000000003</c:v>
                </c:pt>
                <c:pt idx="5221">
                  <c:v>56.545000000000002</c:v>
                </c:pt>
                <c:pt idx="5222">
                  <c:v>60.604999999999997</c:v>
                </c:pt>
                <c:pt idx="5223">
                  <c:v>62.607999999999997</c:v>
                </c:pt>
                <c:pt idx="5224">
                  <c:v>61.783999999999999</c:v>
                </c:pt>
                <c:pt idx="5225">
                  <c:v>68.915000000000006</c:v>
                </c:pt>
                <c:pt idx="5226">
                  <c:v>68.915000000000006</c:v>
                </c:pt>
                <c:pt idx="5227">
                  <c:v>68.876000000000005</c:v>
                </c:pt>
                <c:pt idx="5228">
                  <c:v>67.051000000000002</c:v>
                </c:pt>
                <c:pt idx="5229">
                  <c:v>59.302999999999997</c:v>
                </c:pt>
                <c:pt idx="5230">
                  <c:v>58.030999999999999</c:v>
                </c:pt>
                <c:pt idx="5231">
                  <c:v>56.366999999999997</c:v>
                </c:pt>
                <c:pt idx="5232">
                  <c:v>57.155999999999999</c:v>
                </c:pt>
                <c:pt idx="5233">
                  <c:v>57.155999999999999</c:v>
                </c:pt>
                <c:pt idx="5234">
                  <c:v>57.109000000000002</c:v>
                </c:pt>
                <c:pt idx="5235">
                  <c:v>56.276000000000003</c:v>
                </c:pt>
                <c:pt idx="5236">
                  <c:v>58.887</c:v>
                </c:pt>
                <c:pt idx="5237">
                  <c:v>60.475000000000001</c:v>
                </c:pt>
                <c:pt idx="5238">
                  <c:v>56.868000000000002</c:v>
                </c:pt>
                <c:pt idx="5239">
                  <c:v>59.656999999999996</c:v>
                </c:pt>
                <c:pt idx="5240">
                  <c:v>59.656999999999996</c:v>
                </c:pt>
                <c:pt idx="5241">
                  <c:v>59.899000000000001</c:v>
                </c:pt>
                <c:pt idx="5242">
                  <c:v>59.78</c:v>
                </c:pt>
                <c:pt idx="5243">
                  <c:v>56.377000000000002</c:v>
                </c:pt>
                <c:pt idx="5244">
                  <c:v>55.244999999999997</c:v>
                </c:pt>
                <c:pt idx="5245">
                  <c:v>54.44</c:v>
                </c:pt>
                <c:pt idx="5246">
                  <c:v>54.844000000000001</c:v>
                </c:pt>
                <c:pt idx="5247">
                  <c:v>54.844000000000001</c:v>
                </c:pt>
                <c:pt idx="5248">
                  <c:v>55.283000000000001</c:v>
                </c:pt>
                <c:pt idx="5249">
                  <c:v>52.984000000000002</c:v>
                </c:pt>
                <c:pt idx="5250">
                  <c:v>53.865000000000002</c:v>
                </c:pt>
                <c:pt idx="5251">
                  <c:v>55.11</c:v>
                </c:pt>
                <c:pt idx="5252">
                  <c:v>51.98</c:v>
                </c:pt>
                <c:pt idx="5253">
                  <c:v>49.396000000000001</c:v>
                </c:pt>
                <c:pt idx="5254">
                  <c:v>49.396000000000001</c:v>
                </c:pt>
                <c:pt idx="5255">
                  <c:v>49.305999999999997</c:v>
                </c:pt>
                <c:pt idx="5256">
                  <c:v>49.984999999999999</c:v>
                </c:pt>
                <c:pt idx="5257">
                  <c:v>49.465000000000003</c:v>
                </c:pt>
                <c:pt idx="5258">
                  <c:v>50.505000000000003</c:v>
                </c:pt>
                <c:pt idx="5259">
                  <c:v>50.807000000000002</c:v>
                </c:pt>
                <c:pt idx="5260">
                  <c:v>51.866999999999997</c:v>
                </c:pt>
                <c:pt idx="5261">
                  <c:v>51.866999999999997</c:v>
                </c:pt>
                <c:pt idx="5262">
                  <c:v>52.414999999999999</c:v>
                </c:pt>
                <c:pt idx="5263">
                  <c:v>48.898000000000003</c:v>
                </c:pt>
                <c:pt idx="5264">
                  <c:v>48.314999999999998</c:v>
                </c:pt>
                <c:pt idx="5265">
                  <c:v>49.091999999999999</c:v>
                </c:pt>
                <c:pt idx="5266">
                  <c:v>48.326000000000001</c:v>
                </c:pt>
                <c:pt idx="5267">
                  <c:v>46.94</c:v>
                </c:pt>
                <c:pt idx="5268">
                  <c:v>46.94</c:v>
                </c:pt>
                <c:pt idx="5269">
                  <c:v>47.2</c:v>
                </c:pt>
                <c:pt idx="5270">
                  <c:v>44.029000000000003</c:v>
                </c:pt>
                <c:pt idx="5271">
                  <c:v>45.615000000000002</c:v>
                </c:pt>
                <c:pt idx="5272">
                  <c:v>43.869</c:v>
                </c:pt>
                <c:pt idx="5273">
                  <c:v>46.109000000000002</c:v>
                </c:pt>
                <c:pt idx="5274">
                  <c:v>55.473999999999997</c:v>
                </c:pt>
                <c:pt idx="5275">
                  <c:v>55.473999999999997</c:v>
                </c:pt>
                <c:pt idx="5276">
                  <c:v>54.496000000000002</c:v>
                </c:pt>
                <c:pt idx="5277">
                  <c:v>49.732999999999997</c:v>
                </c:pt>
                <c:pt idx="5278">
                  <c:v>46.069000000000003</c:v>
                </c:pt>
                <c:pt idx="5279">
                  <c:v>43.859000000000002</c:v>
                </c:pt>
                <c:pt idx="5280">
                  <c:v>45.926000000000002</c:v>
                </c:pt>
                <c:pt idx="5281">
                  <c:v>42.396999999999998</c:v>
                </c:pt>
                <c:pt idx="5282">
                  <c:v>42.396999999999998</c:v>
                </c:pt>
                <c:pt idx="5283">
                  <c:v>42.396000000000001</c:v>
                </c:pt>
                <c:pt idx="5284">
                  <c:v>39.667000000000002</c:v>
                </c:pt>
                <c:pt idx="5285">
                  <c:v>41.671999999999997</c:v>
                </c:pt>
                <c:pt idx="5286">
                  <c:v>40.210999999999999</c:v>
                </c:pt>
                <c:pt idx="5287">
                  <c:v>43.667000000000002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C9-4D2C-91FC-4FF1962E3AA8}"/>
            </c:ext>
          </c:extLst>
        </c:ser>
        <c:ser>
          <c:idx val="1"/>
          <c:order val="1"/>
          <c:tx>
            <c:v>CENY THE DA</c:v>
          </c:tx>
          <c:spPr>
            <a:ln w="9525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CenyGaz!$A$2:$A$5289</c:f>
              <c:numCache>
                <c:formatCode>m/d/yyyy</c:formatCode>
                <c:ptCount val="528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39725</c:v>
                </c:pt>
                <c:pt idx="5">
                  <c:v>39726</c:v>
                </c:pt>
                <c:pt idx="6">
                  <c:v>39727</c:v>
                </c:pt>
                <c:pt idx="7">
                  <c:v>39728</c:v>
                </c:pt>
                <c:pt idx="8">
                  <c:v>39729</c:v>
                </c:pt>
                <c:pt idx="9" formatCode="yyyy\-mm\-dd">
                  <c:v>39730</c:v>
                </c:pt>
                <c:pt idx="10" formatCode="yyyy\-mm\-dd">
                  <c:v>39731</c:v>
                </c:pt>
                <c:pt idx="11" formatCode="yyyy\-mm\-dd">
                  <c:v>39732</c:v>
                </c:pt>
                <c:pt idx="12" formatCode="yyyy\-mm\-dd">
                  <c:v>39733</c:v>
                </c:pt>
                <c:pt idx="13" formatCode="yyyy\-mm\-dd">
                  <c:v>39734</c:v>
                </c:pt>
                <c:pt idx="14" formatCode="yyyy\-mm\-dd">
                  <c:v>39735</c:v>
                </c:pt>
                <c:pt idx="15" formatCode="yyyy\-mm\-dd">
                  <c:v>39736</c:v>
                </c:pt>
                <c:pt idx="16" formatCode="yyyy\-mm\-dd">
                  <c:v>39737</c:v>
                </c:pt>
                <c:pt idx="17" formatCode="yyyy\-mm\-dd">
                  <c:v>39738</c:v>
                </c:pt>
                <c:pt idx="18" formatCode="yyyy\-mm\-dd">
                  <c:v>39739</c:v>
                </c:pt>
                <c:pt idx="19" formatCode="yyyy\-mm\-dd">
                  <c:v>39740</c:v>
                </c:pt>
                <c:pt idx="20" formatCode="yyyy\-mm\-dd">
                  <c:v>39741</c:v>
                </c:pt>
                <c:pt idx="21" formatCode="yyyy\-mm\-dd">
                  <c:v>39742</c:v>
                </c:pt>
                <c:pt idx="22" formatCode="yyyy\-mm\-dd">
                  <c:v>39743</c:v>
                </c:pt>
                <c:pt idx="23" formatCode="yyyy\-mm\-dd">
                  <c:v>39744</c:v>
                </c:pt>
                <c:pt idx="24" formatCode="yyyy\-mm\-dd">
                  <c:v>39745</c:v>
                </c:pt>
                <c:pt idx="25" formatCode="yyyy\-mm\-dd">
                  <c:v>39746</c:v>
                </c:pt>
                <c:pt idx="26" formatCode="yyyy\-mm\-dd">
                  <c:v>39747</c:v>
                </c:pt>
                <c:pt idx="27" formatCode="yyyy\-mm\-dd">
                  <c:v>39748</c:v>
                </c:pt>
                <c:pt idx="28" formatCode="yyyy\-mm\-dd">
                  <c:v>39749</c:v>
                </c:pt>
                <c:pt idx="29" formatCode="yyyy\-mm\-dd">
                  <c:v>39750</c:v>
                </c:pt>
                <c:pt idx="30" formatCode="yyyy\-mm\-dd">
                  <c:v>39751</c:v>
                </c:pt>
                <c:pt idx="31" formatCode="yyyy\-mm\-dd">
                  <c:v>39752</c:v>
                </c:pt>
                <c:pt idx="32" formatCode="yyyy\-mm\-dd">
                  <c:v>39753</c:v>
                </c:pt>
                <c:pt idx="33" formatCode="yyyy\-mm\-dd">
                  <c:v>39754</c:v>
                </c:pt>
                <c:pt idx="34" formatCode="yyyy\-mm\-dd">
                  <c:v>39755</c:v>
                </c:pt>
                <c:pt idx="35" formatCode="yyyy\-mm\-dd">
                  <c:v>39756</c:v>
                </c:pt>
                <c:pt idx="36" formatCode="yyyy\-mm\-dd">
                  <c:v>39757</c:v>
                </c:pt>
                <c:pt idx="37" formatCode="yyyy\-mm\-dd">
                  <c:v>39758</c:v>
                </c:pt>
                <c:pt idx="38" formatCode="yyyy\-mm\-dd">
                  <c:v>39759</c:v>
                </c:pt>
                <c:pt idx="39" formatCode="yyyy\-mm\-dd">
                  <c:v>39760</c:v>
                </c:pt>
                <c:pt idx="40" formatCode="yyyy\-mm\-dd">
                  <c:v>39761</c:v>
                </c:pt>
                <c:pt idx="41" formatCode="yyyy\-mm\-dd">
                  <c:v>39762</c:v>
                </c:pt>
                <c:pt idx="42" formatCode="yyyy\-mm\-dd">
                  <c:v>39763</c:v>
                </c:pt>
                <c:pt idx="43" formatCode="yyyy\-mm\-dd">
                  <c:v>39764</c:v>
                </c:pt>
                <c:pt idx="44" formatCode="yyyy\-mm\-dd">
                  <c:v>39765</c:v>
                </c:pt>
                <c:pt idx="45" formatCode="yyyy\-mm\-dd">
                  <c:v>39766</c:v>
                </c:pt>
                <c:pt idx="46" formatCode="yyyy\-mm\-dd">
                  <c:v>39767</c:v>
                </c:pt>
                <c:pt idx="47" formatCode="yyyy\-mm\-dd">
                  <c:v>39768</c:v>
                </c:pt>
                <c:pt idx="48" formatCode="yyyy\-mm\-dd">
                  <c:v>39769</c:v>
                </c:pt>
                <c:pt idx="49" formatCode="yyyy\-mm\-dd">
                  <c:v>39770</c:v>
                </c:pt>
                <c:pt idx="50" formatCode="yyyy\-mm\-dd">
                  <c:v>39771</c:v>
                </c:pt>
                <c:pt idx="51" formatCode="yyyy\-mm\-dd">
                  <c:v>39772</c:v>
                </c:pt>
                <c:pt idx="52" formatCode="yyyy\-mm\-dd">
                  <c:v>39773</c:v>
                </c:pt>
                <c:pt idx="53" formatCode="yyyy\-mm\-dd">
                  <c:v>39774</c:v>
                </c:pt>
                <c:pt idx="54" formatCode="yyyy\-mm\-dd">
                  <c:v>39775</c:v>
                </c:pt>
                <c:pt idx="55" formatCode="yyyy\-mm\-dd">
                  <c:v>39776</c:v>
                </c:pt>
                <c:pt idx="56" formatCode="yyyy\-mm\-dd">
                  <c:v>39777</c:v>
                </c:pt>
                <c:pt idx="57" formatCode="yyyy\-mm\-dd">
                  <c:v>39778</c:v>
                </c:pt>
                <c:pt idx="58" formatCode="yyyy\-mm\-dd">
                  <c:v>39779</c:v>
                </c:pt>
                <c:pt idx="59" formatCode="yyyy\-mm\-dd">
                  <c:v>39780</c:v>
                </c:pt>
                <c:pt idx="60" formatCode="yyyy\-mm\-dd">
                  <c:v>39781</c:v>
                </c:pt>
                <c:pt idx="61" formatCode="yyyy\-mm\-dd">
                  <c:v>39782</c:v>
                </c:pt>
                <c:pt idx="62" formatCode="yyyy\-mm\-dd">
                  <c:v>39783</c:v>
                </c:pt>
                <c:pt idx="63" formatCode="yyyy\-mm\-dd">
                  <c:v>39784</c:v>
                </c:pt>
                <c:pt idx="64" formatCode="yyyy\-mm\-dd">
                  <c:v>39785</c:v>
                </c:pt>
                <c:pt idx="65" formatCode="yyyy\-mm\-dd">
                  <c:v>39786</c:v>
                </c:pt>
                <c:pt idx="66" formatCode="yyyy\-mm\-dd">
                  <c:v>39787</c:v>
                </c:pt>
                <c:pt idx="67" formatCode="yyyy\-mm\-dd">
                  <c:v>39788</c:v>
                </c:pt>
                <c:pt idx="68" formatCode="yyyy\-mm\-dd">
                  <c:v>39789</c:v>
                </c:pt>
                <c:pt idx="69" formatCode="yyyy\-mm\-dd">
                  <c:v>39790</c:v>
                </c:pt>
                <c:pt idx="70" formatCode="yyyy\-mm\-dd">
                  <c:v>39791</c:v>
                </c:pt>
                <c:pt idx="71" formatCode="yyyy\-mm\-dd">
                  <c:v>39792</c:v>
                </c:pt>
                <c:pt idx="72" formatCode="yyyy\-mm\-dd">
                  <c:v>39793</c:v>
                </c:pt>
                <c:pt idx="73" formatCode="yyyy\-mm\-dd">
                  <c:v>39794</c:v>
                </c:pt>
                <c:pt idx="74" formatCode="yyyy\-mm\-dd">
                  <c:v>39795</c:v>
                </c:pt>
                <c:pt idx="75" formatCode="yyyy\-mm\-dd">
                  <c:v>39796</c:v>
                </c:pt>
                <c:pt idx="76" formatCode="yyyy\-mm\-dd">
                  <c:v>39797</c:v>
                </c:pt>
                <c:pt idx="77" formatCode="yyyy\-mm\-dd">
                  <c:v>39798</c:v>
                </c:pt>
                <c:pt idx="78" formatCode="yyyy\-mm\-dd">
                  <c:v>39799</c:v>
                </c:pt>
                <c:pt idx="79" formatCode="yyyy\-mm\-dd">
                  <c:v>39800</c:v>
                </c:pt>
                <c:pt idx="80" formatCode="yyyy\-mm\-dd">
                  <c:v>39801</c:v>
                </c:pt>
                <c:pt idx="81" formatCode="yyyy\-mm\-dd">
                  <c:v>39802</c:v>
                </c:pt>
                <c:pt idx="82" formatCode="yyyy\-mm\-dd">
                  <c:v>39803</c:v>
                </c:pt>
                <c:pt idx="83" formatCode="yyyy\-mm\-dd">
                  <c:v>39804</c:v>
                </c:pt>
                <c:pt idx="84" formatCode="yyyy\-mm\-dd">
                  <c:v>39805</c:v>
                </c:pt>
                <c:pt idx="85" formatCode="yyyy\-mm\-dd">
                  <c:v>39806</c:v>
                </c:pt>
                <c:pt idx="86" formatCode="yyyy\-mm\-dd">
                  <c:v>39807</c:v>
                </c:pt>
                <c:pt idx="87" formatCode="yyyy\-mm\-dd">
                  <c:v>39808</c:v>
                </c:pt>
                <c:pt idx="88" formatCode="yyyy\-mm\-dd">
                  <c:v>39809</c:v>
                </c:pt>
                <c:pt idx="89" formatCode="yyyy\-mm\-dd">
                  <c:v>39810</c:v>
                </c:pt>
                <c:pt idx="90" formatCode="yyyy\-mm\-dd">
                  <c:v>39811</c:v>
                </c:pt>
                <c:pt idx="91" formatCode="yyyy\-mm\-dd">
                  <c:v>39812</c:v>
                </c:pt>
                <c:pt idx="92" formatCode="yyyy\-mm\-dd">
                  <c:v>39813</c:v>
                </c:pt>
                <c:pt idx="93" formatCode="yyyy\-mm\-dd">
                  <c:v>39814</c:v>
                </c:pt>
                <c:pt idx="94" formatCode="yyyy\-mm\-dd">
                  <c:v>39815</c:v>
                </c:pt>
                <c:pt idx="95" formatCode="yyyy\-mm\-dd">
                  <c:v>39816</c:v>
                </c:pt>
                <c:pt idx="96" formatCode="yyyy\-mm\-dd">
                  <c:v>39817</c:v>
                </c:pt>
                <c:pt idx="97" formatCode="yyyy\-mm\-dd">
                  <c:v>39818</c:v>
                </c:pt>
                <c:pt idx="98" formatCode="yyyy\-mm\-dd">
                  <c:v>39819</c:v>
                </c:pt>
                <c:pt idx="99" formatCode="yyyy\-mm\-dd">
                  <c:v>39820</c:v>
                </c:pt>
                <c:pt idx="100" formatCode="yyyy\-mm\-dd">
                  <c:v>39821</c:v>
                </c:pt>
                <c:pt idx="101" formatCode="yyyy\-mm\-dd">
                  <c:v>39822</c:v>
                </c:pt>
                <c:pt idx="102" formatCode="yyyy\-mm\-dd">
                  <c:v>39823</c:v>
                </c:pt>
                <c:pt idx="103" formatCode="yyyy\-mm\-dd">
                  <c:v>39824</c:v>
                </c:pt>
                <c:pt idx="104" formatCode="yyyy\-mm\-dd">
                  <c:v>39825</c:v>
                </c:pt>
                <c:pt idx="105" formatCode="yyyy\-mm\-dd">
                  <c:v>39826</c:v>
                </c:pt>
                <c:pt idx="106" formatCode="yyyy\-mm\-dd">
                  <c:v>39827</c:v>
                </c:pt>
                <c:pt idx="107" formatCode="yyyy\-mm\-dd">
                  <c:v>39828</c:v>
                </c:pt>
                <c:pt idx="108" formatCode="yyyy\-mm\-dd">
                  <c:v>39829</c:v>
                </c:pt>
                <c:pt idx="109" formatCode="yyyy\-mm\-dd">
                  <c:v>39830</c:v>
                </c:pt>
                <c:pt idx="110" formatCode="yyyy\-mm\-dd">
                  <c:v>39831</c:v>
                </c:pt>
                <c:pt idx="111" formatCode="yyyy\-mm\-dd">
                  <c:v>39832</c:v>
                </c:pt>
                <c:pt idx="112" formatCode="yyyy\-mm\-dd">
                  <c:v>39833</c:v>
                </c:pt>
                <c:pt idx="113" formatCode="yyyy\-mm\-dd">
                  <c:v>39834</c:v>
                </c:pt>
                <c:pt idx="114" formatCode="yyyy\-mm\-dd">
                  <c:v>39835</c:v>
                </c:pt>
                <c:pt idx="115" formatCode="yyyy\-mm\-dd">
                  <c:v>39836</c:v>
                </c:pt>
                <c:pt idx="116" formatCode="yyyy\-mm\-dd">
                  <c:v>39837</c:v>
                </c:pt>
                <c:pt idx="117" formatCode="yyyy\-mm\-dd">
                  <c:v>39838</c:v>
                </c:pt>
                <c:pt idx="118" formatCode="yyyy\-mm\-dd">
                  <c:v>39839</c:v>
                </c:pt>
                <c:pt idx="119" formatCode="yyyy\-mm\-dd">
                  <c:v>39840</c:v>
                </c:pt>
                <c:pt idx="120" formatCode="yyyy\-mm\-dd">
                  <c:v>39841</c:v>
                </c:pt>
                <c:pt idx="121" formatCode="yyyy\-mm\-dd">
                  <c:v>39842</c:v>
                </c:pt>
                <c:pt idx="122" formatCode="yyyy\-mm\-dd">
                  <c:v>39843</c:v>
                </c:pt>
                <c:pt idx="123" formatCode="yyyy\-mm\-dd">
                  <c:v>39844</c:v>
                </c:pt>
                <c:pt idx="124" formatCode="yyyy\-mm\-dd">
                  <c:v>39845</c:v>
                </c:pt>
                <c:pt idx="125" formatCode="yyyy\-mm\-dd">
                  <c:v>39846</c:v>
                </c:pt>
                <c:pt idx="126" formatCode="yyyy\-mm\-dd">
                  <c:v>39847</c:v>
                </c:pt>
                <c:pt idx="127" formatCode="yyyy\-mm\-dd">
                  <c:v>39848</c:v>
                </c:pt>
                <c:pt idx="128" formatCode="yyyy\-mm\-dd">
                  <c:v>39849</c:v>
                </c:pt>
                <c:pt idx="129" formatCode="yyyy\-mm\-dd">
                  <c:v>39850</c:v>
                </c:pt>
                <c:pt idx="130" formatCode="yyyy\-mm\-dd">
                  <c:v>39851</c:v>
                </c:pt>
                <c:pt idx="131" formatCode="yyyy\-mm\-dd">
                  <c:v>39852</c:v>
                </c:pt>
                <c:pt idx="132" formatCode="yyyy\-mm\-dd">
                  <c:v>39853</c:v>
                </c:pt>
                <c:pt idx="133" formatCode="yyyy\-mm\-dd">
                  <c:v>39854</c:v>
                </c:pt>
                <c:pt idx="134" formatCode="yyyy\-mm\-dd">
                  <c:v>39855</c:v>
                </c:pt>
                <c:pt idx="135" formatCode="yyyy\-mm\-dd">
                  <c:v>39856</c:v>
                </c:pt>
                <c:pt idx="136" formatCode="yyyy\-mm\-dd">
                  <c:v>39857</c:v>
                </c:pt>
                <c:pt idx="137" formatCode="yyyy\-mm\-dd">
                  <c:v>39858</c:v>
                </c:pt>
                <c:pt idx="138" formatCode="yyyy\-mm\-dd">
                  <c:v>39859</c:v>
                </c:pt>
                <c:pt idx="139" formatCode="yyyy\-mm\-dd">
                  <c:v>39860</c:v>
                </c:pt>
                <c:pt idx="140" formatCode="yyyy\-mm\-dd">
                  <c:v>39861</c:v>
                </c:pt>
                <c:pt idx="141" formatCode="yyyy\-mm\-dd">
                  <c:v>39862</c:v>
                </c:pt>
                <c:pt idx="142" formatCode="yyyy\-mm\-dd">
                  <c:v>39863</c:v>
                </c:pt>
                <c:pt idx="143" formatCode="yyyy\-mm\-dd">
                  <c:v>39864</c:v>
                </c:pt>
                <c:pt idx="144" formatCode="yyyy\-mm\-dd">
                  <c:v>39865</c:v>
                </c:pt>
                <c:pt idx="145" formatCode="yyyy\-mm\-dd">
                  <c:v>39866</c:v>
                </c:pt>
                <c:pt idx="146" formatCode="yyyy\-mm\-dd">
                  <c:v>39867</c:v>
                </c:pt>
                <c:pt idx="147" formatCode="yyyy\-mm\-dd">
                  <c:v>39868</c:v>
                </c:pt>
                <c:pt idx="148" formatCode="yyyy\-mm\-dd">
                  <c:v>39869</c:v>
                </c:pt>
                <c:pt idx="149" formatCode="yyyy\-mm\-dd">
                  <c:v>39870</c:v>
                </c:pt>
                <c:pt idx="150" formatCode="yyyy\-mm\-dd">
                  <c:v>39871</c:v>
                </c:pt>
                <c:pt idx="151" formatCode="yyyy\-mm\-dd">
                  <c:v>39872</c:v>
                </c:pt>
                <c:pt idx="152" formatCode="yyyy\-mm\-dd">
                  <c:v>39873</c:v>
                </c:pt>
                <c:pt idx="153" formatCode="yyyy\-mm\-dd">
                  <c:v>39874</c:v>
                </c:pt>
                <c:pt idx="154" formatCode="yyyy\-mm\-dd">
                  <c:v>39875</c:v>
                </c:pt>
                <c:pt idx="155" formatCode="yyyy\-mm\-dd">
                  <c:v>39876</c:v>
                </c:pt>
                <c:pt idx="156" formatCode="yyyy\-mm\-dd">
                  <c:v>39877</c:v>
                </c:pt>
                <c:pt idx="157" formatCode="yyyy\-mm\-dd">
                  <c:v>39878</c:v>
                </c:pt>
                <c:pt idx="158" formatCode="yyyy\-mm\-dd">
                  <c:v>39879</c:v>
                </c:pt>
                <c:pt idx="159" formatCode="yyyy\-mm\-dd">
                  <c:v>39880</c:v>
                </c:pt>
                <c:pt idx="160" formatCode="yyyy\-mm\-dd">
                  <c:v>39881</c:v>
                </c:pt>
                <c:pt idx="161" formatCode="yyyy\-mm\-dd">
                  <c:v>39882</c:v>
                </c:pt>
                <c:pt idx="162" formatCode="yyyy\-mm\-dd">
                  <c:v>39883</c:v>
                </c:pt>
                <c:pt idx="163" formatCode="yyyy\-mm\-dd">
                  <c:v>39884</c:v>
                </c:pt>
                <c:pt idx="164" formatCode="yyyy\-mm\-dd">
                  <c:v>39885</c:v>
                </c:pt>
                <c:pt idx="165" formatCode="yyyy\-mm\-dd">
                  <c:v>39886</c:v>
                </c:pt>
                <c:pt idx="166" formatCode="yyyy\-mm\-dd">
                  <c:v>39887</c:v>
                </c:pt>
                <c:pt idx="167" formatCode="yyyy\-mm\-dd">
                  <c:v>39888</c:v>
                </c:pt>
                <c:pt idx="168" formatCode="yyyy\-mm\-dd">
                  <c:v>39889</c:v>
                </c:pt>
                <c:pt idx="169" formatCode="yyyy\-mm\-dd">
                  <c:v>39890</c:v>
                </c:pt>
                <c:pt idx="170" formatCode="yyyy\-mm\-dd">
                  <c:v>39891</c:v>
                </c:pt>
                <c:pt idx="171" formatCode="yyyy\-mm\-dd">
                  <c:v>39892</c:v>
                </c:pt>
                <c:pt idx="172" formatCode="yyyy\-mm\-dd">
                  <c:v>39893</c:v>
                </c:pt>
                <c:pt idx="173" formatCode="yyyy\-mm\-dd">
                  <c:v>39894</c:v>
                </c:pt>
                <c:pt idx="174" formatCode="yyyy\-mm\-dd">
                  <c:v>39895</c:v>
                </c:pt>
                <c:pt idx="175" formatCode="yyyy\-mm\-dd">
                  <c:v>39896</c:v>
                </c:pt>
                <c:pt idx="176" formatCode="yyyy\-mm\-dd">
                  <c:v>39897</c:v>
                </c:pt>
                <c:pt idx="177" formatCode="yyyy\-mm\-dd">
                  <c:v>39898</c:v>
                </c:pt>
                <c:pt idx="178" formatCode="yyyy\-mm\-dd">
                  <c:v>39899</c:v>
                </c:pt>
                <c:pt idx="179" formatCode="yyyy\-mm\-dd">
                  <c:v>39900</c:v>
                </c:pt>
                <c:pt idx="180" formatCode="yyyy\-mm\-dd">
                  <c:v>39901</c:v>
                </c:pt>
                <c:pt idx="181" formatCode="yyyy\-mm\-dd">
                  <c:v>39902</c:v>
                </c:pt>
                <c:pt idx="182" formatCode="yyyy\-mm\-dd">
                  <c:v>39903</c:v>
                </c:pt>
                <c:pt idx="183" formatCode="yyyy\-mm\-dd">
                  <c:v>39904</c:v>
                </c:pt>
                <c:pt idx="184" formatCode="yyyy\-mm\-dd">
                  <c:v>39905</c:v>
                </c:pt>
                <c:pt idx="185" formatCode="yyyy\-mm\-dd">
                  <c:v>39906</c:v>
                </c:pt>
                <c:pt idx="186" formatCode="yyyy\-mm\-dd">
                  <c:v>39907</c:v>
                </c:pt>
                <c:pt idx="187" formatCode="yyyy\-mm\-dd">
                  <c:v>39908</c:v>
                </c:pt>
                <c:pt idx="188" formatCode="yyyy\-mm\-dd">
                  <c:v>39909</c:v>
                </c:pt>
                <c:pt idx="189" formatCode="yyyy\-mm\-dd">
                  <c:v>39910</c:v>
                </c:pt>
                <c:pt idx="190" formatCode="yyyy\-mm\-dd">
                  <c:v>39911</c:v>
                </c:pt>
                <c:pt idx="191" formatCode="yyyy\-mm\-dd">
                  <c:v>39912</c:v>
                </c:pt>
                <c:pt idx="192" formatCode="yyyy\-mm\-dd">
                  <c:v>39913</c:v>
                </c:pt>
                <c:pt idx="193" formatCode="yyyy\-mm\-dd">
                  <c:v>39914</c:v>
                </c:pt>
                <c:pt idx="194" formatCode="yyyy\-mm\-dd">
                  <c:v>39915</c:v>
                </c:pt>
                <c:pt idx="195" formatCode="yyyy\-mm\-dd">
                  <c:v>39916</c:v>
                </c:pt>
                <c:pt idx="196" formatCode="yyyy\-mm\-dd">
                  <c:v>39917</c:v>
                </c:pt>
                <c:pt idx="197" formatCode="yyyy\-mm\-dd">
                  <c:v>39918</c:v>
                </c:pt>
                <c:pt idx="198" formatCode="yyyy\-mm\-dd">
                  <c:v>39919</c:v>
                </c:pt>
                <c:pt idx="199" formatCode="yyyy\-mm\-dd">
                  <c:v>39920</c:v>
                </c:pt>
                <c:pt idx="200" formatCode="yyyy\-mm\-dd">
                  <c:v>39921</c:v>
                </c:pt>
                <c:pt idx="201" formatCode="yyyy\-mm\-dd">
                  <c:v>39922</c:v>
                </c:pt>
                <c:pt idx="202" formatCode="yyyy\-mm\-dd">
                  <c:v>39923</c:v>
                </c:pt>
                <c:pt idx="203" formatCode="yyyy\-mm\-dd">
                  <c:v>39924</c:v>
                </c:pt>
                <c:pt idx="204" formatCode="yyyy\-mm\-dd">
                  <c:v>39925</c:v>
                </c:pt>
                <c:pt idx="205" formatCode="yyyy\-mm\-dd">
                  <c:v>39926</c:v>
                </c:pt>
                <c:pt idx="206" formatCode="yyyy\-mm\-dd">
                  <c:v>39927</c:v>
                </c:pt>
                <c:pt idx="207" formatCode="yyyy\-mm\-dd">
                  <c:v>39928</c:v>
                </c:pt>
                <c:pt idx="208" formatCode="yyyy\-mm\-dd">
                  <c:v>39929</c:v>
                </c:pt>
                <c:pt idx="209" formatCode="yyyy\-mm\-dd">
                  <c:v>39930</c:v>
                </c:pt>
                <c:pt idx="210" formatCode="yyyy\-mm\-dd">
                  <c:v>39931</c:v>
                </c:pt>
                <c:pt idx="211" formatCode="yyyy\-mm\-dd">
                  <c:v>39932</c:v>
                </c:pt>
                <c:pt idx="212" formatCode="yyyy\-mm\-dd">
                  <c:v>39933</c:v>
                </c:pt>
                <c:pt idx="213" formatCode="yyyy\-mm\-dd">
                  <c:v>39934</c:v>
                </c:pt>
                <c:pt idx="214" formatCode="yyyy\-mm\-dd">
                  <c:v>39935</c:v>
                </c:pt>
                <c:pt idx="215" formatCode="yyyy\-mm\-dd">
                  <c:v>39936</c:v>
                </c:pt>
                <c:pt idx="216" formatCode="yyyy\-mm\-dd">
                  <c:v>39937</c:v>
                </c:pt>
                <c:pt idx="217" formatCode="yyyy\-mm\-dd">
                  <c:v>39938</c:v>
                </c:pt>
                <c:pt idx="218" formatCode="yyyy\-mm\-dd">
                  <c:v>39939</c:v>
                </c:pt>
                <c:pt idx="219" formatCode="yyyy\-mm\-dd">
                  <c:v>39940</c:v>
                </c:pt>
                <c:pt idx="220" formatCode="yyyy\-mm\-dd">
                  <c:v>39941</c:v>
                </c:pt>
                <c:pt idx="221" formatCode="yyyy\-mm\-dd">
                  <c:v>39942</c:v>
                </c:pt>
                <c:pt idx="222" formatCode="yyyy\-mm\-dd">
                  <c:v>39943</c:v>
                </c:pt>
                <c:pt idx="223" formatCode="yyyy\-mm\-dd">
                  <c:v>39944</c:v>
                </c:pt>
                <c:pt idx="224" formatCode="yyyy\-mm\-dd">
                  <c:v>39945</c:v>
                </c:pt>
                <c:pt idx="225" formatCode="yyyy\-mm\-dd">
                  <c:v>39946</c:v>
                </c:pt>
                <c:pt idx="226" formatCode="yyyy\-mm\-dd">
                  <c:v>39947</c:v>
                </c:pt>
                <c:pt idx="227" formatCode="yyyy\-mm\-dd">
                  <c:v>39948</c:v>
                </c:pt>
                <c:pt idx="228" formatCode="yyyy\-mm\-dd">
                  <c:v>39949</c:v>
                </c:pt>
                <c:pt idx="229" formatCode="yyyy\-mm\-dd">
                  <c:v>39950</c:v>
                </c:pt>
                <c:pt idx="230" formatCode="yyyy\-mm\-dd">
                  <c:v>39951</c:v>
                </c:pt>
                <c:pt idx="231" formatCode="yyyy\-mm\-dd">
                  <c:v>39952</c:v>
                </c:pt>
                <c:pt idx="232" formatCode="yyyy\-mm\-dd">
                  <c:v>39953</c:v>
                </c:pt>
                <c:pt idx="233" formatCode="yyyy\-mm\-dd">
                  <c:v>39954</c:v>
                </c:pt>
                <c:pt idx="234" formatCode="yyyy\-mm\-dd">
                  <c:v>39955</c:v>
                </c:pt>
                <c:pt idx="235" formatCode="yyyy\-mm\-dd">
                  <c:v>39956</c:v>
                </c:pt>
                <c:pt idx="236" formatCode="yyyy\-mm\-dd">
                  <c:v>39957</c:v>
                </c:pt>
                <c:pt idx="237" formatCode="yyyy\-mm\-dd">
                  <c:v>39958</c:v>
                </c:pt>
                <c:pt idx="238" formatCode="yyyy\-mm\-dd">
                  <c:v>39959</c:v>
                </c:pt>
                <c:pt idx="239" formatCode="yyyy\-mm\-dd">
                  <c:v>39960</c:v>
                </c:pt>
                <c:pt idx="240" formatCode="yyyy\-mm\-dd">
                  <c:v>39961</c:v>
                </c:pt>
                <c:pt idx="241" formatCode="yyyy\-mm\-dd">
                  <c:v>39962</c:v>
                </c:pt>
                <c:pt idx="242" formatCode="yyyy\-mm\-dd">
                  <c:v>39963</c:v>
                </c:pt>
                <c:pt idx="243" formatCode="yyyy\-mm\-dd">
                  <c:v>39964</c:v>
                </c:pt>
                <c:pt idx="244" formatCode="yyyy\-mm\-dd">
                  <c:v>39965</c:v>
                </c:pt>
                <c:pt idx="245" formatCode="yyyy\-mm\-dd">
                  <c:v>39966</c:v>
                </c:pt>
                <c:pt idx="246" formatCode="yyyy\-mm\-dd">
                  <c:v>39967</c:v>
                </c:pt>
                <c:pt idx="247" formatCode="yyyy\-mm\-dd">
                  <c:v>39968</c:v>
                </c:pt>
                <c:pt idx="248" formatCode="yyyy\-mm\-dd">
                  <c:v>39969</c:v>
                </c:pt>
                <c:pt idx="249" formatCode="yyyy\-mm\-dd">
                  <c:v>39970</c:v>
                </c:pt>
                <c:pt idx="250" formatCode="yyyy\-mm\-dd">
                  <c:v>39971</c:v>
                </c:pt>
                <c:pt idx="251" formatCode="yyyy\-mm\-dd">
                  <c:v>39972</c:v>
                </c:pt>
                <c:pt idx="252" formatCode="yyyy\-mm\-dd">
                  <c:v>39973</c:v>
                </c:pt>
                <c:pt idx="253" formatCode="yyyy\-mm\-dd">
                  <c:v>39974</c:v>
                </c:pt>
                <c:pt idx="254" formatCode="yyyy\-mm\-dd">
                  <c:v>39975</c:v>
                </c:pt>
                <c:pt idx="255" formatCode="yyyy\-mm\-dd">
                  <c:v>39976</c:v>
                </c:pt>
                <c:pt idx="256" formatCode="yyyy\-mm\-dd">
                  <c:v>39977</c:v>
                </c:pt>
                <c:pt idx="257" formatCode="yyyy\-mm\-dd">
                  <c:v>39978</c:v>
                </c:pt>
                <c:pt idx="258" formatCode="yyyy\-mm\-dd">
                  <c:v>39979</c:v>
                </c:pt>
                <c:pt idx="259" formatCode="yyyy\-mm\-dd">
                  <c:v>39980</c:v>
                </c:pt>
                <c:pt idx="260" formatCode="yyyy\-mm\-dd">
                  <c:v>39981</c:v>
                </c:pt>
                <c:pt idx="261" formatCode="yyyy\-mm\-dd">
                  <c:v>39982</c:v>
                </c:pt>
                <c:pt idx="262" formatCode="yyyy\-mm\-dd">
                  <c:v>39983</c:v>
                </c:pt>
                <c:pt idx="263" formatCode="yyyy\-mm\-dd">
                  <c:v>39984</c:v>
                </c:pt>
                <c:pt idx="264" formatCode="yyyy\-mm\-dd">
                  <c:v>39985</c:v>
                </c:pt>
                <c:pt idx="265" formatCode="yyyy\-mm\-dd">
                  <c:v>39986</c:v>
                </c:pt>
                <c:pt idx="266" formatCode="yyyy\-mm\-dd">
                  <c:v>39987</c:v>
                </c:pt>
                <c:pt idx="267" formatCode="yyyy\-mm\-dd">
                  <c:v>39988</c:v>
                </c:pt>
                <c:pt idx="268" formatCode="yyyy\-mm\-dd">
                  <c:v>39989</c:v>
                </c:pt>
                <c:pt idx="269" formatCode="yyyy\-mm\-dd">
                  <c:v>39990</c:v>
                </c:pt>
                <c:pt idx="270" formatCode="yyyy\-mm\-dd">
                  <c:v>39991</c:v>
                </c:pt>
                <c:pt idx="271" formatCode="yyyy\-mm\-dd">
                  <c:v>39992</c:v>
                </c:pt>
                <c:pt idx="272" formatCode="yyyy\-mm\-dd">
                  <c:v>39993</c:v>
                </c:pt>
                <c:pt idx="273" formatCode="yyyy\-mm\-dd">
                  <c:v>39994</c:v>
                </c:pt>
                <c:pt idx="274" formatCode="yyyy\-mm\-dd">
                  <c:v>39995</c:v>
                </c:pt>
                <c:pt idx="275" formatCode="yyyy\-mm\-dd">
                  <c:v>39996</c:v>
                </c:pt>
                <c:pt idx="276" formatCode="yyyy\-mm\-dd">
                  <c:v>39997</c:v>
                </c:pt>
                <c:pt idx="277" formatCode="yyyy\-mm\-dd">
                  <c:v>39998</c:v>
                </c:pt>
                <c:pt idx="278" formatCode="yyyy\-mm\-dd">
                  <c:v>39999</c:v>
                </c:pt>
                <c:pt idx="279" formatCode="yyyy\-mm\-dd">
                  <c:v>40000</c:v>
                </c:pt>
                <c:pt idx="280" formatCode="yyyy\-mm\-dd">
                  <c:v>40001</c:v>
                </c:pt>
                <c:pt idx="281" formatCode="yyyy\-mm\-dd">
                  <c:v>40002</c:v>
                </c:pt>
                <c:pt idx="282" formatCode="yyyy\-mm\-dd">
                  <c:v>40003</c:v>
                </c:pt>
                <c:pt idx="283" formatCode="yyyy\-mm\-dd">
                  <c:v>40004</c:v>
                </c:pt>
                <c:pt idx="284" formatCode="yyyy\-mm\-dd">
                  <c:v>40005</c:v>
                </c:pt>
                <c:pt idx="285" formatCode="yyyy\-mm\-dd">
                  <c:v>40006</c:v>
                </c:pt>
                <c:pt idx="286" formatCode="yyyy\-mm\-dd">
                  <c:v>40007</c:v>
                </c:pt>
                <c:pt idx="287" formatCode="yyyy\-mm\-dd">
                  <c:v>40008</c:v>
                </c:pt>
                <c:pt idx="288" formatCode="yyyy\-mm\-dd">
                  <c:v>40009</c:v>
                </c:pt>
                <c:pt idx="289" formatCode="yyyy\-mm\-dd">
                  <c:v>40010</c:v>
                </c:pt>
                <c:pt idx="290" formatCode="yyyy\-mm\-dd">
                  <c:v>40011</c:v>
                </c:pt>
                <c:pt idx="291" formatCode="yyyy\-mm\-dd">
                  <c:v>40012</c:v>
                </c:pt>
                <c:pt idx="292" formatCode="yyyy\-mm\-dd">
                  <c:v>40013</c:v>
                </c:pt>
                <c:pt idx="293" formatCode="yyyy\-mm\-dd">
                  <c:v>40014</c:v>
                </c:pt>
                <c:pt idx="294" formatCode="yyyy\-mm\-dd">
                  <c:v>40015</c:v>
                </c:pt>
                <c:pt idx="295" formatCode="yyyy\-mm\-dd">
                  <c:v>40016</c:v>
                </c:pt>
                <c:pt idx="296" formatCode="yyyy\-mm\-dd">
                  <c:v>40017</c:v>
                </c:pt>
                <c:pt idx="297" formatCode="yyyy\-mm\-dd">
                  <c:v>40018</c:v>
                </c:pt>
                <c:pt idx="298" formatCode="yyyy\-mm\-dd">
                  <c:v>40019</c:v>
                </c:pt>
                <c:pt idx="299" formatCode="yyyy\-mm\-dd">
                  <c:v>40020</c:v>
                </c:pt>
                <c:pt idx="300" formatCode="yyyy\-mm\-dd">
                  <c:v>40021</c:v>
                </c:pt>
                <c:pt idx="301" formatCode="yyyy\-mm\-dd">
                  <c:v>40022</c:v>
                </c:pt>
                <c:pt idx="302" formatCode="yyyy\-mm\-dd">
                  <c:v>40023</c:v>
                </c:pt>
                <c:pt idx="303" formatCode="yyyy\-mm\-dd">
                  <c:v>40024</c:v>
                </c:pt>
                <c:pt idx="304" formatCode="yyyy\-mm\-dd">
                  <c:v>40025</c:v>
                </c:pt>
                <c:pt idx="305" formatCode="yyyy\-mm\-dd">
                  <c:v>40026</c:v>
                </c:pt>
                <c:pt idx="306" formatCode="yyyy\-mm\-dd">
                  <c:v>40027</c:v>
                </c:pt>
                <c:pt idx="307" formatCode="yyyy\-mm\-dd">
                  <c:v>40028</c:v>
                </c:pt>
                <c:pt idx="308" formatCode="yyyy\-mm\-dd">
                  <c:v>40029</c:v>
                </c:pt>
                <c:pt idx="309" formatCode="yyyy\-mm\-dd">
                  <c:v>40030</c:v>
                </c:pt>
                <c:pt idx="310" formatCode="yyyy\-mm\-dd">
                  <c:v>40031</c:v>
                </c:pt>
                <c:pt idx="311" formatCode="yyyy\-mm\-dd">
                  <c:v>40032</c:v>
                </c:pt>
                <c:pt idx="312" formatCode="yyyy\-mm\-dd">
                  <c:v>40033</c:v>
                </c:pt>
                <c:pt idx="313" formatCode="yyyy\-mm\-dd">
                  <c:v>40034</c:v>
                </c:pt>
                <c:pt idx="314" formatCode="yyyy\-mm\-dd">
                  <c:v>40035</c:v>
                </c:pt>
                <c:pt idx="315" formatCode="yyyy\-mm\-dd">
                  <c:v>40036</c:v>
                </c:pt>
                <c:pt idx="316" formatCode="yyyy\-mm\-dd">
                  <c:v>40037</c:v>
                </c:pt>
                <c:pt idx="317" formatCode="yyyy\-mm\-dd">
                  <c:v>40038</c:v>
                </c:pt>
                <c:pt idx="318" formatCode="yyyy\-mm\-dd">
                  <c:v>40039</c:v>
                </c:pt>
                <c:pt idx="319" formatCode="yyyy\-mm\-dd">
                  <c:v>40040</c:v>
                </c:pt>
                <c:pt idx="320" formatCode="yyyy\-mm\-dd">
                  <c:v>40041</c:v>
                </c:pt>
                <c:pt idx="321" formatCode="yyyy\-mm\-dd">
                  <c:v>40042</c:v>
                </c:pt>
                <c:pt idx="322" formatCode="yyyy\-mm\-dd">
                  <c:v>40043</c:v>
                </c:pt>
                <c:pt idx="323" formatCode="yyyy\-mm\-dd">
                  <c:v>40044</c:v>
                </c:pt>
                <c:pt idx="324" formatCode="yyyy\-mm\-dd">
                  <c:v>40045</c:v>
                </c:pt>
                <c:pt idx="325" formatCode="yyyy\-mm\-dd">
                  <c:v>40046</c:v>
                </c:pt>
                <c:pt idx="326" formatCode="yyyy\-mm\-dd">
                  <c:v>40047</c:v>
                </c:pt>
                <c:pt idx="327" formatCode="yyyy\-mm\-dd">
                  <c:v>40048</c:v>
                </c:pt>
                <c:pt idx="328" formatCode="yyyy\-mm\-dd">
                  <c:v>40049</c:v>
                </c:pt>
                <c:pt idx="329" formatCode="yyyy\-mm\-dd">
                  <c:v>40050</c:v>
                </c:pt>
                <c:pt idx="330" formatCode="yyyy\-mm\-dd">
                  <c:v>40051</c:v>
                </c:pt>
                <c:pt idx="331" formatCode="yyyy\-mm\-dd">
                  <c:v>40052</c:v>
                </c:pt>
                <c:pt idx="332" formatCode="yyyy\-mm\-dd">
                  <c:v>40053</c:v>
                </c:pt>
                <c:pt idx="333" formatCode="yyyy\-mm\-dd">
                  <c:v>40054</c:v>
                </c:pt>
                <c:pt idx="334" formatCode="yyyy\-mm\-dd">
                  <c:v>40055</c:v>
                </c:pt>
                <c:pt idx="335" formatCode="yyyy\-mm\-dd">
                  <c:v>40056</c:v>
                </c:pt>
                <c:pt idx="336" formatCode="yyyy\-mm\-dd">
                  <c:v>40057</c:v>
                </c:pt>
                <c:pt idx="337" formatCode="yyyy\-mm\-dd">
                  <c:v>40058</c:v>
                </c:pt>
                <c:pt idx="338" formatCode="yyyy\-mm\-dd">
                  <c:v>40059</c:v>
                </c:pt>
                <c:pt idx="339" formatCode="yyyy\-mm\-dd">
                  <c:v>40060</c:v>
                </c:pt>
                <c:pt idx="340" formatCode="yyyy\-mm\-dd">
                  <c:v>40061</c:v>
                </c:pt>
                <c:pt idx="341" formatCode="yyyy\-mm\-dd">
                  <c:v>40062</c:v>
                </c:pt>
                <c:pt idx="342" formatCode="yyyy\-mm\-dd">
                  <c:v>40063</c:v>
                </c:pt>
                <c:pt idx="343" formatCode="yyyy\-mm\-dd">
                  <c:v>40064</c:v>
                </c:pt>
                <c:pt idx="344" formatCode="yyyy\-mm\-dd">
                  <c:v>40065</c:v>
                </c:pt>
                <c:pt idx="345" formatCode="yyyy\-mm\-dd">
                  <c:v>40066</c:v>
                </c:pt>
                <c:pt idx="346" formatCode="yyyy\-mm\-dd">
                  <c:v>40067</c:v>
                </c:pt>
                <c:pt idx="347" formatCode="yyyy\-mm\-dd">
                  <c:v>40068</c:v>
                </c:pt>
                <c:pt idx="348" formatCode="yyyy\-mm\-dd">
                  <c:v>40069</c:v>
                </c:pt>
                <c:pt idx="349" formatCode="yyyy\-mm\-dd">
                  <c:v>40070</c:v>
                </c:pt>
                <c:pt idx="350" formatCode="yyyy\-mm\-dd">
                  <c:v>40071</c:v>
                </c:pt>
                <c:pt idx="351" formatCode="yyyy\-mm\-dd">
                  <c:v>40072</c:v>
                </c:pt>
                <c:pt idx="352" formatCode="yyyy\-mm\-dd">
                  <c:v>40073</c:v>
                </c:pt>
                <c:pt idx="353" formatCode="yyyy\-mm\-dd">
                  <c:v>40074</c:v>
                </c:pt>
                <c:pt idx="354" formatCode="yyyy\-mm\-dd">
                  <c:v>40075</c:v>
                </c:pt>
                <c:pt idx="355" formatCode="yyyy\-mm\-dd">
                  <c:v>40076</c:v>
                </c:pt>
                <c:pt idx="356" formatCode="yyyy\-mm\-dd">
                  <c:v>40077</c:v>
                </c:pt>
                <c:pt idx="357" formatCode="yyyy\-mm\-dd">
                  <c:v>40078</c:v>
                </c:pt>
                <c:pt idx="358" formatCode="yyyy\-mm\-dd">
                  <c:v>40079</c:v>
                </c:pt>
                <c:pt idx="359" formatCode="yyyy\-mm\-dd">
                  <c:v>40080</c:v>
                </c:pt>
                <c:pt idx="360" formatCode="yyyy\-mm\-dd">
                  <c:v>40081</c:v>
                </c:pt>
                <c:pt idx="361" formatCode="yyyy\-mm\-dd">
                  <c:v>40082</c:v>
                </c:pt>
                <c:pt idx="362" formatCode="yyyy\-mm\-dd">
                  <c:v>40083</c:v>
                </c:pt>
                <c:pt idx="363" formatCode="yyyy\-mm\-dd">
                  <c:v>40084</c:v>
                </c:pt>
                <c:pt idx="364" formatCode="yyyy\-mm\-dd">
                  <c:v>40085</c:v>
                </c:pt>
                <c:pt idx="365" formatCode="yyyy\-mm\-dd">
                  <c:v>40086</c:v>
                </c:pt>
                <c:pt idx="366" formatCode="yyyy\-mm\-dd">
                  <c:v>40087</c:v>
                </c:pt>
                <c:pt idx="367" formatCode="yyyy\-mm\-dd">
                  <c:v>40088</c:v>
                </c:pt>
                <c:pt idx="368" formatCode="yyyy\-mm\-dd">
                  <c:v>40089</c:v>
                </c:pt>
                <c:pt idx="369" formatCode="yyyy\-mm\-dd">
                  <c:v>40090</c:v>
                </c:pt>
                <c:pt idx="370" formatCode="yyyy\-mm\-dd">
                  <c:v>40091</c:v>
                </c:pt>
                <c:pt idx="371" formatCode="yyyy\-mm\-dd">
                  <c:v>40092</c:v>
                </c:pt>
                <c:pt idx="372" formatCode="yyyy\-mm\-dd">
                  <c:v>40093</c:v>
                </c:pt>
                <c:pt idx="373" formatCode="yyyy\-mm\-dd">
                  <c:v>40094</c:v>
                </c:pt>
                <c:pt idx="374" formatCode="yyyy\-mm\-dd">
                  <c:v>40095</c:v>
                </c:pt>
                <c:pt idx="375" formatCode="yyyy\-mm\-dd">
                  <c:v>40096</c:v>
                </c:pt>
                <c:pt idx="376" formatCode="yyyy\-mm\-dd">
                  <c:v>40097</c:v>
                </c:pt>
                <c:pt idx="377" formatCode="yyyy\-mm\-dd">
                  <c:v>40098</c:v>
                </c:pt>
                <c:pt idx="378" formatCode="yyyy\-mm\-dd">
                  <c:v>40099</c:v>
                </c:pt>
                <c:pt idx="379" formatCode="yyyy\-mm\-dd">
                  <c:v>40100</c:v>
                </c:pt>
                <c:pt idx="380" formatCode="yyyy\-mm\-dd">
                  <c:v>40101</c:v>
                </c:pt>
                <c:pt idx="381" formatCode="yyyy\-mm\-dd">
                  <c:v>40102</c:v>
                </c:pt>
                <c:pt idx="382" formatCode="yyyy\-mm\-dd">
                  <c:v>40103</c:v>
                </c:pt>
                <c:pt idx="383" formatCode="yyyy\-mm\-dd">
                  <c:v>40104</c:v>
                </c:pt>
                <c:pt idx="384" formatCode="yyyy\-mm\-dd">
                  <c:v>40105</c:v>
                </c:pt>
                <c:pt idx="385" formatCode="yyyy\-mm\-dd">
                  <c:v>40106</c:v>
                </c:pt>
                <c:pt idx="386" formatCode="yyyy\-mm\-dd">
                  <c:v>40107</c:v>
                </c:pt>
                <c:pt idx="387" formatCode="yyyy\-mm\-dd">
                  <c:v>40108</c:v>
                </c:pt>
                <c:pt idx="388" formatCode="yyyy\-mm\-dd">
                  <c:v>40109</c:v>
                </c:pt>
                <c:pt idx="389" formatCode="yyyy\-mm\-dd">
                  <c:v>40110</c:v>
                </c:pt>
                <c:pt idx="390" formatCode="yyyy\-mm\-dd">
                  <c:v>40111</c:v>
                </c:pt>
                <c:pt idx="391" formatCode="yyyy\-mm\-dd">
                  <c:v>40112</c:v>
                </c:pt>
                <c:pt idx="392" formatCode="yyyy\-mm\-dd">
                  <c:v>40113</c:v>
                </c:pt>
                <c:pt idx="393" formatCode="yyyy\-mm\-dd">
                  <c:v>40114</c:v>
                </c:pt>
                <c:pt idx="394" formatCode="yyyy\-mm\-dd">
                  <c:v>40115</c:v>
                </c:pt>
                <c:pt idx="395" formatCode="yyyy\-mm\-dd">
                  <c:v>40116</c:v>
                </c:pt>
                <c:pt idx="396" formatCode="yyyy\-mm\-dd">
                  <c:v>40117</c:v>
                </c:pt>
                <c:pt idx="397" formatCode="yyyy\-mm\-dd">
                  <c:v>40118</c:v>
                </c:pt>
                <c:pt idx="398" formatCode="yyyy\-mm\-dd">
                  <c:v>40119</c:v>
                </c:pt>
                <c:pt idx="399" formatCode="yyyy\-mm\-dd">
                  <c:v>40120</c:v>
                </c:pt>
                <c:pt idx="400" formatCode="yyyy\-mm\-dd">
                  <c:v>40121</c:v>
                </c:pt>
                <c:pt idx="401" formatCode="yyyy\-mm\-dd">
                  <c:v>40122</c:v>
                </c:pt>
                <c:pt idx="402" formatCode="yyyy\-mm\-dd">
                  <c:v>40123</c:v>
                </c:pt>
                <c:pt idx="403" formatCode="yyyy\-mm\-dd">
                  <c:v>40124</c:v>
                </c:pt>
                <c:pt idx="404" formatCode="yyyy\-mm\-dd">
                  <c:v>40125</c:v>
                </c:pt>
                <c:pt idx="405" formatCode="yyyy\-mm\-dd">
                  <c:v>40126</c:v>
                </c:pt>
                <c:pt idx="406" formatCode="yyyy\-mm\-dd">
                  <c:v>40127</c:v>
                </c:pt>
                <c:pt idx="407" formatCode="yyyy\-mm\-dd">
                  <c:v>40128</c:v>
                </c:pt>
                <c:pt idx="408" formatCode="yyyy\-mm\-dd">
                  <c:v>40129</c:v>
                </c:pt>
                <c:pt idx="409" formatCode="yyyy\-mm\-dd">
                  <c:v>40130</c:v>
                </c:pt>
                <c:pt idx="410" formatCode="yyyy\-mm\-dd">
                  <c:v>40131</c:v>
                </c:pt>
                <c:pt idx="411" formatCode="yyyy\-mm\-dd">
                  <c:v>40132</c:v>
                </c:pt>
                <c:pt idx="412" formatCode="yyyy\-mm\-dd">
                  <c:v>40133</c:v>
                </c:pt>
                <c:pt idx="413" formatCode="yyyy\-mm\-dd">
                  <c:v>40134</c:v>
                </c:pt>
                <c:pt idx="414" formatCode="yyyy\-mm\-dd">
                  <c:v>40135</c:v>
                </c:pt>
                <c:pt idx="415" formatCode="yyyy\-mm\-dd">
                  <c:v>40136</c:v>
                </c:pt>
                <c:pt idx="416" formatCode="yyyy\-mm\-dd">
                  <c:v>40137</c:v>
                </c:pt>
                <c:pt idx="417" formatCode="yyyy\-mm\-dd">
                  <c:v>40138</c:v>
                </c:pt>
                <c:pt idx="418" formatCode="yyyy\-mm\-dd">
                  <c:v>40139</c:v>
                </c:pt>
                <c:pt idx="419" formatCode="yyyy\-mm\-dd">
                  <c:v>40140</c:v>
                </c:pt>
                <c:pt idx="420" formatCode="yyyy\-mm\-dd">
                  <c:v>40141</c:v>
                </c:pt>
                <c:pt idx="421" formatCode="yyyy\-mm\-dd">
                  <c:v>40142</c:v>
                </c:pt>
                <c:pt idx="422" formatCode="yyyy\-mm\-dd">
                  <c:v>40143</c:v>
                </c:pt>
                <c:pt idx="423" formatCode="yyyy\-mm\-dd">
                  <c:v>40144</c:v>
                </c:pt>
                <c:pt idx="424" formatCode="yyyy\-mm\-dd">
                  <c:v>40145</c:v>
                </c:pt>
                <c:pt idx="425" formatCode="yyyy\-mm\-dd">
                  <c:v>40146</c:v>
                </c:pt>
                <c:pt idx="426" formatCode="yyyy\-mm\-dd">
                  <c:v>40147</c:v>
                </c:pt>
                <c:pt idx="427" formatCode="yyyy\-mm\-dd">
                  <c:v>40148</c:v>
                </c:pt>
                <c:pt idx="428" formatCode="yyyy\-mm\-dd">
                  <c:v>40149</c:v>
                </c:pt>
                <c:pt idx="429" formatCode="yyyy\-mm\-dd">
                  <c:v>40150</c:v>
                </c:pt>
                <c:pt idx="430" formatCode="yyyy\-mm\-dd">
                  <c:v>40151</c:v>
                </c:pt>
                <c:pt idx="431" formatCode="yyyy\-mm\-dd">
                  <c:v>40152</c:v>
                </c:pt>
                <c:pt idx="432" formatCode="yyyy\-mm\-dd">
                  <c:v>40153</c:v>
                </c:pt>
                <c:pt idx="433" formatCode="yyyy\-mm\-dd">
                  <c:v>40154</c:v>
                </c:pt>
                <c:pt idx="434" formatCode="yyyy\-mm\-dd">
                  <c:v>40155</c:v>
                </c:pt>
                <c:pt idx="435" formatCode="yyyy\-mm\-dd">
                  <c:v>40156</c:v>
                </c:pt>
                <c:pt idx="436" formatCode="yyyy\-mm\-dd">
                  <c:v>40157</c:v>
                </c:pt>
                <c:pt idx="437" formatCode="yyyy\-mm\-dd">
                  <c:v>40158</c:v>
                </c:pt>
                <c:pt idx="438" formatCode="yyyy\-mm\-dd">
                  <c:v>40159</c:v>
                </c:pt>
                <c:pt idx="439" formatCode="yyyy\-mm\-dd">
                  <c:v>40160</c:v>
                </c:pt>
                <c:pt idx="440" formatCode="yyyy\-mm\-dd">
                  <c:v>40161</c:v>
                </c:pt>
                <c:pt idx="441" formatCode="yyyy\-mm\-dd">
                  <c:v>40162</c:v>
                </c:pt>
                <c:pt idx="442" formatCode="yyyy\-mm\-dd">
                  <c:v>40163</c:v>
                </c:pt>
                <c:pt idx="443" formatCode="yyyy\-mm\-dd">
                  <c:v>40164</c:v>
                </c:pt>
                <c:pt idx="444" formatCode="yyyy\-mm\-dd">
                  <c:v>40165</c:v>
                </c:pt>
                <c:pt idx="445" formatCode="yyyy\-mm\-dd">
                  <c:v>40166</c:v>
                </c:pt>
                <c:pt idx="446" formatCode="yyyy\-mm\-dd">
                  <c:v>40167</c:v>
                </c:pt>
                <c:pt idx="447" formatCode="yyyy\-mm\-dd">
                  <c:v>40168</c:v>
                </c:pt>
                <c:pt idx="448" formatCode="yyyy\-mm\-dd">
                  <c:v>40169</c:v>
                </c:pt>
                <c:pt idx="449" formatCode="yyyy\-mm\-dd">
                  <c:v>40170</c:v>
                </c:pt>
                <c:pt idx="450" formatCode="yyyy\-mm\-dd">
                  <c:v>40171</c:v>
                </c:pt>
                <c:pt idx="451" formatCode="yyyy\-mm\-dd">
                  <c:v>40172</c:v>
                </c:pt>
                <c:pt idx="452" formatCode="yyyy\-mm\-dd">
                  <c:v>40173</c:v>
                </c:pt>
                <c:pt idx="453" formatCode="yyyy\-mm\-dd">
                  <c:v>40174</c:v>
                </c:pt>
                <c:pt idx="454" formatCode="yyyy\-mm\-dd">
                  <c:v>40175</c:v>
                </c:pt>
                <c:pt idx="455" formatCode="yyyy\-mm\-dd">
                  <c:v>40176</c:v>
                </c:pt>
                <c:pt idx="456" formatCode="yyyy\-mm\-dd">
                  <c:v>40177</c:v>
                </c:pt>
                <c:pt idx="457" formatCode="yyyy\-mm\-dd">
                  <c:v>40178</c:v>
                </c:pt>
                <c:pt idx="458" formatCode="yyyy\-mm\-dd">
                  <c:v>40179</c:v>
                </c:pt>
                <c:pt idx="459" formatCode="yyyy\-mm\-dd">
                  <c:v>40180</c:v>
                </c:pt>
                <c:pt idx="460" formatCode="yyyy\-mm\-dd">
                  <c:v>40181</c:v>
                </c:pt>
                <c:pt idx="461" formatCode="yyyy\-mm\-dd">
                  <c:v>40182</c:v>
                </c:pt>
                <c:pt idx="462" formatCode="yyyy\-mm\-dd">
                  <c:v>40183</c:v>
                </c:pt>
                <c:pt idx="463" formatCode="yyyy\-mm\-dd">
                  <c:v>40184</c:v>
                </c:pt>
                <c:pt idx="464" formatCode="yyyy\-mm\-dd">
                  <c:v>40185</c:v>
                </c:pt>
                <c:pt idx="465" formatCode="yyyy\-mm\-dd">
                  <c:v>40186</c:v>
                </c:pt>
                <c:pt idx="466" formatCode="yyyy\-mm\-dd">
                  <c:v>40187</c:v>
                </c:pt>
                <c:pt idx="467" formatCode="yyyy\-mm\-dd">
                  <c:v>40188</c:v>
                </c:pt>
                <c:pt idx="468" formatCode="yyyy\-mm\-dd">
                  <c:v>40189</c:v>
                </c:pt>
                <c:pt idx="469" formatCode="yyyy\-mm\-dd">
                  <c:v>40190</c:v>
                </c:pt>
                <c:pt idx="470" formatCode="yyyy\-mm\-dd">
                  <c:v>40191</c:v>
                </c:pt>
                <c:pt idx="471" formatCode="yyyy\-mm\-dd">
                  <c:v>40192</c:v>
                </c:pt>
                <c:pt idx="472" formatCode="yyyy\-mm\-dd">
                  <c:v>40193</c:v>
                </c:pt>
                <c:pt idx="473" formatCode="yyyy\-mm\-dd">
                  <c:v>40194</c:v>
                </c:pt>
                <c:pt idx="474" formatCode="yyyy\-mm\-dd">
                  <c:v>40195</c:v>
                </c:pt>
                <c:pt idx="475" formatCode="yyyy\-mm\-dd">
                  <c:v>40196</c:v>
                </c:pt>
                <c:pt idx="476" formatCode="yyyy\-mm\-dd">
                  <c:v>40197</c:v>
                </c:pt>
                <c:pt idx="477" formatCode="yyyy\-mm\-dd">
                  <c:v>40198</c:v>
                </c:pt>
                <c:pt idx="478" formatCode="yyyy\-mm\-dd">
                  <c:v>40199</c:v>
                </c:pt>
                <c:pt idx="479" formatCode="yyyy\-mm\-dd">
                  <c:v>40200</c:v>
                </c:pt>
                <c:pt idx="480" formatCode="yyyy\-mm\-dd">
                  <c:v>40201</c:v>
                </c:pt>
                <c:pt idx="481" formatCode="yyyy\-mm\-dd">
                  <c:v>40202</c:v>
                </c:pt>
                <c:pt idx="482" formatCode="yyyy\-mm\-dd">
                  <c:v>40203</c:v>
                </c:pt>
                <c:pt idx="483" formatCode="yyyy\-mm\-dd">
                  <c:v>40204</c:v>
                </c:pt>
                <c:pt idx="484" formatCode="yyyy\-mm\-dd">
                  <c:v>40205</c:v>
                </c:pt>
                <c:pt idx="485" formatCode="yyyy\-mm\-dd">
                  <c:v>40206</c:v>
                </c:pt>
                <c:pt idx="486" formatCode="yyyy\-mm\-dd">
                  <c:v>40207</c:v>
                </c:pt>
                <c:pt idx="487" formatCode="yyyy\-mm\-dd">
                  <c:v>40208</c:v>
                </c:pt>
                <c:pt idx="488" formatCode="yyyy\-mm\-dd">
                  <c:v>40209</c:v>
                </c:pt>
                <c:pt idx="489" formatCode="yyyy\-mm\-dd">
                  <c:v>40210</c:v>
                </c:pt>
                <c:pt idx="490" formatCode="yyyy\-mm\-dd">
                  <c:v>40211</c:v>
                </c:pt>
                <c:pt idx="491" formatCode="yyyy\-mm\-dd">
                  <c:v>40212</c:v>
                </c:pt>
                <c:pt idx="492" formatCode="yyyy\-mm\-dd">
                  <c:v>40213</c:v>
                </c:pt>
                <c:pt idx="493" formatCode="yyyy\-mm\-dd">
                  <c:v>40214</c:v>
                </c:pt>
                <c:pt idx="494" formatCode="yyyy\-mm\-dd">
                  <c:v>40215</c:v>
                </c:pt>
                <c:pt idx="495" formatCode="yyyy\-mm\-dd">
                  <c:v>40216</c:v>
                </c:pt>
                <c:pt idx="496" formatCode="yyyy\-mm\-dd">
                  <c:v>40217</c:v>
                </c:pt>
                <c:pt idx="497" formatCode="yyyy\-mm\-dd">
                  <c:v>40218</c:v>
                </c:pt>
                <c:pt idx="498" formatCode="yyyy\-mm\-dd">
                  <c:v>40219</c:v>
                </c:pt>
                <c:pt idx="499" formatCode="yyyy\-mm\-dd">
                  <c:v>40220</c:v>
                </c:pt>
                <c:pt idx="500" formatCode="yyyy\-mm\-dd">
                  <c:v>40221</c:v>
                </c:pt>
                <c:pt idx="501" formatCode="yyyy\-mm\-dd">
                  <c:v>40222</c:v>
                </c:pt>
                <c:pt idx="502" formatCode="yyyy\-mm\-dd">
                  <c:v>40223</c:v>
                </c:pt>
                <c:pt idx="503" formatCode="yyyy\-mm\-dd">
                  <c:v>40224</c:v>
                </c:pt>
                <c:pt idx="504" formatCode="yyyy\-mm\-dd">
                  <c:v>40225</c:v>
                </c:pt>
                <c:pt idx="505" formatCode="yyyy\-mm\-dd">
                  <c:v>40226</c:v>
                </c:pt>
                <c:pt idx="506" formatCode="yyyy\-mm\-dd">
                  <c:v>40227</c:v>
                </c:pt>
                <c:pt idx="507" formatCode="yyyy\-mm\-dd">
                  <c:v>40228</c:v>
                </c:pt>
                <c:pt idx="508" formatCode="yyyy\-mm\-dd">
                  <c:v>40229</c:v>
                </c:pt>
                <c:pt idx="509" formatCode="yyyy\-mm\-dd">
                  <c:v>40230</c:v>
                </c:pt>
                <c:pt idx="510" formatCode="yyyy\-mm\-dd">
                  <c:v>40231</c:v>
                </c:pt>
                <c:pt idx="511" formatCode="yyyy\-mm\-dd">
                  <c:v>40232</c:v>
                </c:pt>
                <c:pt idx="512" formatCode="yyyy\-mm\-dd">
                  <c:v>40233</c:v>
                </c:pt>
                <c:pt idx="513" formatCode="yyyy\-mm\-dd">
                  <c:v>40234</c:v>
                </c:pt>
                <c:pt idx="514" formatCode="yyyy\-mm\-dd">
                  <c:v>40235</c:v>
                </c:pt>
                <c:pt idx="515" formatCode="yyyy\-mm\-dd">
                  <c:v>40236</c:v>
                </c:pt>
                <c:pt idx="516" formatCode="yyyy\-mm\-dd">
                  <c:v>40237</c:v>
                </c:pt>
                <c:pt idx="517" formatCode="yyyy\-mm\-dd">
                  <c:v>40238</c:v>
                </c:pt>
                <c:pt idx="518" formatCode="yyyy\-mm\-dd">
                  <c:v>40239</c:v>
                </c:pt>
                <c:pt idx="519" formatCode="yyyy\-mm\-dd">
                  <c:v>40240</c:v>
                </c:pt>
                <c:pt idx="520" formatCode="yyyy\-mm\-dd">
                  <c:v>40241</c:v>
                </c:pt>
                <c:pt idx="521" formatCode="yyyy\-mm\-dd">
                  <c:v>40242</c:v>
                </c:pt>
                <c:pt idx="522" formatCode="yyyy\-mm\-dd">
                  <c:v>40243</c:v>
                </c:pt>
                <c:pt idx="523" formatCode="yyyy\-mm\-dd">
                  <c:v>40244</c:v>
                </c:pt>
                <c:pt idx="524" formatCode="yyyy\-mm\-dd">
                  <c:v>40245</c:v>
                </c:pt>
                <c:pt idx="525" formatCode="yyyy\-mm\-dd">
                  <c:v>40246</c:v>
                </c:pt>
                <c:pt idx="526" formatCode="yyyy\-mm\-dd">
                  <c:v>40247</c:v>
                </c:pt>
                <c:pt idx="527" formatCode="yyyy\-mm\-dd">
                  <c:v>40248</c:v>
                </c:pt>
                <c:pt idx="528" formatCode="yyyy\-mm\-dd">
                  <c:v>40249</c:v>
                </c:pt>
                <c:pt idx="529" formatCode="yyyy\-mm\-dd">
                  <c:v>40250</c:v>
                </c:pt>
                <c:pt idx="530" formatCode="yyyy\-mm\-dd">
                  <c:v>40251</c:v>
                </c:pt>
                <c:pt idx="531" formatCode="yyyy\-mm\-dd">
                  <c:v>40252</c:v>
                </c:pt>
                <c:pt idx="532" formatCode="yyyy\-mm\-dd">
                  <c:v>40253</c:v>
                </c:pt>
                <c:pt idx="533" formatCode="yyyy\-mm\-dd">
                  <c:v>40254</c:v>
                </c:pt>
                <c:pt idx="534" formatCode="yyyy\-mm\-dd">
                  <c:v>40255</c:v>
                </c:pt>
                <c:pt idx="535" formatCode="yyyy\-mm\-dd">
                  <c:v>40256</c:v>
                </c:pt>
                <c:pt idx="536" formatCode="yyyy\-mm\-dd">
                  <c:v>40257</c:v>
                </c:pt>
                <c:pt idx="537" formatCode="yyyy\-mm\-dd">
                  <c:v>40258</c:v>
                </c:pt>
                <c:pt idx="538" formatCode="yyyy\-mm\-dd">
                  <c:v>40259</c:v>
                </c:pt>
                <c:pt idx="539" formatCode="yyyy\-mm\-dd">
                  <c:v>40260</c:v>
                </c:pt>
                <c:pt idx="540" formatCode="yyyy\-mm\-dd">
                  <c:v>40261</c:v>
                </c:pt>
                <c:pt idx="541" formatCode="yyyy\-mm\-dd">
                  <c:v>40262</c:v>
                </c:pt>
                <c:pt idx="542" formatCode="yyyy\-mm\-dd">
                  <c:v>40263</c:v>
                </c:pt>
                <c:pt idx="543" formatCode="yyyy\-mm\-dd">
                  <c:v>40264</c:v>
                </c:pt>
                <c:pt idx="544" formatCode="yyyy\-mm\-dd">
                  <c:v>40265</c:v>
                </c:pt>
                <c:pt idx="545" formatCode="yyyy\-mm\-dd">
                  <c:v>40266</c:v>
                </c:pt>
                <c:pt idx="546" formatCode="yyyy\-mm\-dd">
                  <c:v>40267</c:v>
                </c:pt>
                <c:pt idx="547" formatCode="yyyy\-mm\-dd">
                  <c:v>40268</c:v>
                </c:pt>
                <c:pt idx="548" formatCode="yyyy\-mm\-dd">
                  <c:v>40269</c:v>
                </c:pt>
                <c:pt idx="549" formatCode="yyyy\-mm\-dd">
                  <c:v>40270</c:v>
                </c:pt>
                <c:pt idx="550" formatCode="yyyy\-mm\-dd">
                  <c:v>40271</c:v>
                </c:pt>
                <c:pt idx="551" formatCode="yyyy\-mm\-dd">
                  <c:v>40272</c:v>
                </c:pt>
                <c:pt idx="552" formatCode="yyyy\-mm\-dd">
                  <c:v>40273</c:v>
                </c:pt>
                <c:pt idx="553" formatCode="yyyy\-mm\-dd">
                  <c:v>40274</c:v>
                </c:pt>
                <c:pt idx="554" formatCode="yyyy\-mm\-dd">
                  <c:v>40275</c:v>
                </c:pt>
                <c:pt idx="555" formatCode="yyyy\-mm\-dd">
                  <c:v>40276</c:v>
                </c:pt>
                <c:pt idx="556" formatCode="yyyy\-mm\-dd">
                  <c:v>40277</c:v>
                </c:pt>
                <c:pt idx="557" formatCode="yyyy\-mm\-dd">
                  <c:v>40278</c:v>
                </c:pt>
                <c:pt idx="558" formatCode="yyyy\-mm\-dd">
                  <c:v>40279</c:v>
                </c:pt>
                <c:pt idx="559" formatCode="yyyy\-mm\-dd">
                  <c:v>40280</c:v>
                </c:pt>
                <c:pt idx="560" formatCode="yyyy\-mm\-dd">
                  <c:v>40281</c:v>
                </c:pt>
                <c:pt idx="561" formatCode="yyyy\-mm\-dd">
                  <c:v>40282</c:v>
                </c:pt>
                <c:pt idx="562" formatCode="yyyy\-mm\-dd">
                  <c:v>40283</c:v>
                </c:pt>
                <c:pt idx="563" formatCode="yyyy\-mm\-dd">
                  <c:v>40284</c:v>
                </c:pt>
                <c:pt idx="564" formatCode="yyyy\-mm\-dd">
                  <c:v>40285</c:v>
                </c:pt>
                <c:pt idx="565" formatCode="yyyy\-mm\-dd">
                  <c:v>40286</c:v>
                </c:pt>
                <c:pt idx="566" formatCode="yyyy\-mm\-dd">
                  <c:v>40287</c:v>
                </c:pt>
                <c:pt idx="567" formatCode="yyyy\-mm\-dd">
                  <c:v>40288</c:v>
                </c:pt>
                <c:pt idx="568" formatCode="yyyy\-mm\-dd">
                  <c:v>40289</c:v>
                </c:pt>
                <c:pt idx="569" formatCode="yyyy\-mm\-dd">
                  <c:v>40290</c:v>
                </c:pt>
                <c:pt idx="570" formatCode="yyyy\-mm\-dd">
                  <c:v>40291</c:v>
                </c:pt>
                <c:pt idx="571" formatCode="yyyy\-mm\-dd">
                  <c:v>40292</c:v>
                </c:pt>
                <c:pt idx="572" formatCode="yyyy\-mm\-dd">
                  <c:v>40293</c:v>
                </c:pt>
                <c:pt idx="573" formatCode="yyyy\-mm\-dd">
                  <c:v>40294</c:v>
                </c:pt>
                <c:pt idx="574" formatCode="yyyy\-mm\-dd">
                  <c:v>40295</c:v>
                </c:pt>
                <c:pt idx="575" formatCode="yyyy\-mm\-dd">
                  <c:v>40296</c:v>
                </c:pt>
                <c:pt idx="576" formatCode="yyyy\-mm\-dd">
                  <c:v>40297</c:v>
                </c:pt>
                <c:pt idx="577" formatCode="yyyy\-mm\-dd">
                  <c:v>40298</c:v>
                </c:pt>
                <c:pt idx="578" formatCode="yyyy\-mm\-dd">
                  <c:v>40299</c:v>
                </c:pt>
                <c:pt idx="579" formatCode="yyyy\-mm\-dd">
                  <c:v>40300</c:v>
                </c:pt>
                <c:pt idx="580" formatCode="yyyy\-mm\-dd">
                  <c:v>40301</c:v>
                </c:pt>
                <c:pt idx="581" formatCode="yyyy\-mm\-dd">
                  <c:v>40302</c:v>
                </c:pt>
                <c:pt idx="582" formatCode="yyyy\-mm\-dd">
                  <c:v>40303</c:v>
                </c:pt>
                <c:pt idx="583" formatCode="yyyy\-mm\-dd">
                  <c:v>40304</c:v>
                </c:pt>
                <c:pt idx="584" formatCode="yyyy\-mm\-dd">
                  <c:v>40305</c:v>
                </c:pt>
                <c:pt idx="585" formatCode="yyyy\-mm\-dd">
                  <c:v>40306</c:v>
                </c:pt>
                <c:pt idx="586" formatCode="yyyy\-mm\-dd">
                  <c:v>40307</c:v>
                </c:pt>
                <c:pt idx="587" formatCode="yyyy\-mm\-dd">
                  <c:v>40308</c:v>
                </c:pt>
                <c:pt idx="588" formatCode="yyyy\-mm\-dd">
                  <c:v>40309</c:v>
                </c:pt>
                <c:pt idx="589" formatCode="yyyy\-mm\-dd">
                  <c:v>40310</c:v>
                </c:pt>
                <c:pt idx="590" formatCode="yyyy\-mm\-dd">
                  <c:v>40311</c:v>
                </c:pt>
                <c:pt idx="591" formatCode="yyyy\-mm\-dd">
                  <c:v>40312</c:v>
                </c:pt>
                <c:pt idx="592" formatCode="yyyy\-mm\-dd">
                  <c:v>40313</c:v>
                </c:pt>
                <c:pt idx="593" formatCode="yyyy\-mm\-dd">
                  <c:v>40314</c:v>
                </c:pt>
                <c:pt idx="594" formatCode="yyyy\-mm\-dd">
                  <c:v>40315</c:v>
                </c:pt>
                <c:pt idx="595" formatCode="yyyy\-mm\-dd">
                  <c:v>40316</c:v>
                </c:pt>
                <c:pt idx="596" formatCode="yyyy\-mm\-dd">
                  <c:v>40317</c:v>
                </c:pt>
                <c:pt idx="597" formatCode="yyyy\-mm\-dd">
                  <c:v>40318</c:v>
                </c:pt>
                <c:pt idx="598" formatCode="yyyy\-mm\-dd">
                  <c:v>40319</c:v>
                </c:pt>
                <c:pt idx="599" formatCode="yyyy\-mm\-dd">
                  <c:v>40320</c:v>
                </c:pt>
                <c:pt idx="600" formatCode="yyyy\-mm\-dd">
                  <c:v>40321</c:v>
                </c:pt>
                <c:pt idx="601" formatCode="yyyy\-mm\-dd">
                  <c:v>40322</c:v>
                </c:pt>
                <c:pt idx="602" formatCode="yyyy\-mm\-dd">
                  <c:v>40323</c:v>
                </c:pt>
                <c:pt idx="603" formatCode="yyyy\-mm\-dd">
                  <c:v>40324</c:v>
                </c:pt>
                <c:pt idx="604" formatCode="yyyy\-mm\-dd">
                  <c:v>40325</c:v>
                </c:pt>
                <c:pt idx="605" formatCode="yyyy\-mm\-dd">
                  <c:v>40326</c:v>
                </c:pt>
                <c:pt idx="606" formatCode="yyyy\-mm\-dd">
                  <c:v>40327</c:v>
                </c:pt>
                <c:pt idx="607" formatCode="yyyy\-mm\-dd">
                  <c:v>40328</c:v>
                </c:pt>
                <c:pt idx="608" formatCode="yyyy\-mm\-dd">
                  <c:v>40329</c:v>
                </c:pt>
                <c:pt idx="609" formatCode="yyyy\-mm\-dd">
                  <c:v>40330</c:v>
                </c:pt>
                <c:pt idx="610" formatCode="yyyy\-mm\-dd">
                  <c:v>40331</c:v>
                </c:pt>
                <c:pt idx="611" formatCode="yyyy\-mm\-dd">
                  <c:v>40332</c:v>
                </c:pt>
                <c:pt idx="612" formatCode="yyyy\-mm\-dd">
                  <c:v>40333</c:v>
                </c:pt>
                <c:pt idx="613" formatCode="yyyy\-mm\-dd">
                  <c:v>40334</c:v>
                </c:pt>
                <c:pt idx="614" formatCode="yyyy\-mm\-dd">
                  <c:v>40335</c:v>
                </c:pt>
                <c:pt idx="615" formatCode="yyyy\-mm\-dd">
                  <c:v>40336</c:v>
                </c:pt>
                <c:pt idx="616" formatCode="yyyy\-mm\-dd">
                  <c:v>40337</c:v>
                </c:pt>
                <c:pt idx="617" formatCode="yyyy\-mm\-dd">
                  <c:v>40338</c:v>
                </c:pt>
                <c:pt idx="618" formatCode="yyyy\-mm\-dd">
                  <c:v>40339</c:v>
                </c:pt>
                <c:pt idx="619" formatCode="yyyy\-mm\-dd">
                  <c:v>40340</c:v>
                </c:pt>
                <c:pt idx="620" formatCode="yyyy\-mm\-dd">
                  <c:v>40341</c:v>
                </c:pt>
                <c:pt idx="621" formatCode="yyyy\-mm\-dd">
                  <c:v>40342</c:v>
                </c:pt>
                <c:pt idx="622" formatCode="yyyy\-mm\-dd">
                  <c:v>40343</c:v>
                </c:pt>
                <c:pt idx="623" formatCode="yyyy\-mm\-dd">
                  <c:v>40344</c:v>
                </c:pt>
                <c:pt idx="624" formatCode="yyyy\-mm\-dd">
                  <c:v>40345</c:v>
                </c:pt>
                <c:pt idx="625" formatCode="yyyy\-mm\-dd">
                  <c:v>40346</c:v>
                </c:pt>
                <c:pt idx="626" formatCode="yyyy\-mm\-dd">
                  <c:v>40347</c:v>
                </c:pt>
                <c:pt idx="627" formatCode="yyyy\-mm\-dd">
                  <c:v>40348</c:v>
                </c:pt>
                <c:pt idx="628" formatCode="yyyy\-mm\-dd">
                  <c:v>40349</c:v>
                </c:pt>
                <c:pt idx="629" formatCode="yyyy\-mm\-dd">
                  <c:v>40350</c:v>
                </c:pt>
                <c:pt idx="630" formatCode="yyyy\-mm\-dd">
                  <c:v>40351</c:v>
                </c:pt>
                <c:pt idx="631" formatCode="yyyy\-mm\-dd">
                  <c:v>40352</c:v>
                </c:pt>
                <c:pt idx="632" formatCode="yyyy\-mm\-dd">
                  <c:v>40353</c:v>
                </c:pt>
                <c:pt idx="633" formatCode="yyyy\-mm\-dd">
                  <c:v>40354</c:v>
                </c:pt>
                <c:pt idx="634" formatCode="yyyy\-mm\-dd">
                  <c:v>40355</c:v>
                </c:pt>
                <c:pt idx="635" formatCode="yyyy\-mm\-dd">
                  <c:v>40356</c:v>
                </c:pt>
                <c:pt idx="636" formatCode="yyyy\-mm\-dd">
                  <c:v>40357</c:v>
                </c:pt>
                <c:pt idx="637" formatCode="yyyy\-mm\-dd">
                  <c:v>40358</c:v>
                </c:pt>
                <c:pt idx="638" formatCode="yyyy\-mm\-dd">
                  <c:v>40359</c:v>
                </c:pt>
                <c:pt idx="639" formatCode="yyyy\-mm\-dd">
                  <c:v>40360</c:v>
                </c:pt>
                <c:pt idx="640" formatCode="yyyy\-mm\-dd">
                  <c:v>40361</c:v>
                </c:pt>
                <c:pt idx="641" formatCode="yyyy\-mm\-dd">
                  <c:v>40362</c:v>
                </c:pt>
                <c:pt idx="642" formatCode="yyyy\-mm\-dd">
                  <c:v>40363</c:v>
                </c:pt>
                <c:pt idx="643" formatCode="yyyy\-mm\-dd">
                  <c:v>40364</c:v>
                </c:pt>
                <c:pt idx="644" formatCode="yyyy\-mm\-dd">
                  <c:v>40365</c:v>
                </c:pt>
                <c:pt idx="645" formatCode="yyyy\-mm\-dd">
                  <c:v>40366</c:v>
                </c:pt>
                <c:pt idx="646" formatCode="yyyy\-mm\-dd">
                  <c:v>40367</c:v>
                </c:pt>
                <c:pt idx="647" formatCode="yyyy\-mm\-dd">
                  <c:v>40368</c:v>
                </c:pt>
                <c:pt idx="648" formatCode="yyyy\-mm\-dd">
                  <c:v>40369</c:v>
                </c:pt>
                <c:pt idx="649" formatCode="yyyy\-mm\-dd">
                  <c:v>40370</c:v>
                </c:pt>
                <c:pt idx="650" formatCode="yyyy\-mm\-dd">
                  <c:v>40371</c:v>
                </c:pt>
                <c:pt idx="651" formatCode="yyyy\-mm\-dd">
                  <c:v>40372</c:v>
                </c:pt>
                <c:pt idx="652" formatCode="yyyy\-mm\-dd">
                  <c:v>40373</c:v>
                </c:pt>
                <c:pt idx="653" formatCode="yyyy\-mm\-dd">
                  <c:v>40374</c:v>
                </c:pt>
                <c:pt idx="654" formatCode="yyyy\-mm\-dd">
                  <c:v>40375</c:v>
                </c:pt>
                <c:pt idx="655" formatCode="yyyy\-mm\-dd">
                  <c:v>40376</c:v>
                </c:pt>
                <c:pt idx="656" formatCode="yyyy\-mm\-dd">
                  <c:v>40377</c:v>
                </c:pt>
                <c:pt idx="657" formatCode="yyyy\-mm\-dd">
                  <c:v>40378</c:v>
                </c:pt>
                <c:pt idx="658" formatCode="yyyy\-mm\-dd">
                  <c:v>40379</c:v>
                </c:pt>
                <c:pt idx="659" formatCode="yyyy\-mm\-dd">
                  <c:v>40380</c:v>
                </c:pt>
                <c:pt idx="660" formatCode="yyyy\-mm\-dd">
                  <c:v>40381</c:v>
                </c:pt>
                <c:pt idx="661" formatCode="yyyy\-mm\-dd">
                  <c:v>40382</c:v>
                </c:pt>
                <c:pt idx="662" formatCode="yyyy\-mm\-dd">
                  <c:v>40383</c:v>
                </c:pt>
                <c:pt idx="663" formatCode="yyyy\-mm\-dd">
                  <c:v>40384</c:v>
                </c:pt>
                <c:pt idx="664" formatCode="yyyy\-mm\-dd">
                  <c:v>40385</c:v>
                </c:pt>
                <c:pt idx="665" formatCode="yyyy\-mm\-dd">
                  <c:v>40386</c:v>
                </c:pt>
                <c:pt idx="666" formatCode="yyyy\-mm\-dd">
                  <c:v>40387</c:v>
                </c:pt>
                <c:pt idx="667" formatCode="yyyy\-mm\-dd">
                  <c:v>40388</c:v>
                </c:pt>
                <c:pt idx="668" formatCode="yyyy\-mm\-dd">
                  <c:v>40389</c:v>
                </c:pt>
                <c:pt idx="669" formatCode="yyyy\-mm\-dd">
                  <c:v>40390</c:v>
                </c:pt>
                <c:pt idx="670" formatCode="yyyy\-mm\-dd">
                  <c:v>40391</c:v>
                </c:pt>
                <c:pt idx="671" formatCode="yyyy\-mm\-dd">
                  <c:v>40392</c:v>
                </c:pt>
                <c:pt idx="672" formatCode="yyyy\-mm\-dd">
                  <c:v>40393</c:v>
                </c:pt>
                <c:pt idx="673" formatCode="yyyy\-mm\-dd">
                  <c:v>40394</c:v>
                </c:pt>
                <c:pt idx="674" formatCode="yyyy\-mm\-dd">
                  <c:v>40395</c:v>
                </c:pt>
                <c:pt idx="675" formatCode="yyyy\-mm\-dd">
                  <c:v>40396</c:v>
                </c:pt>
                <c:pt idx="676" formatCode="yyyy\-mm\-dd">
                  <c:v>40397</c:v>
                </c:pt>
                <c:pt idx="677" formatCode="yyyy\-mm\-dd">
                  <c:v>40398</c:v>
                </c:pt>
                <c:pt idx="678" formatCode="yyyy\-mm\-dd">
                  <c:v>40399</c:v>
                </c:pt>
                <c:pt idx="679" formatCode="yyyy\-mm\-dd">
                  <c:v>40400</c:v>
                </c:pt>
                <c:pt idx="680" formatCode="yyyy\-mm\-dd">
                  <c:v>40401</c:v>
                </c:pt>
                <c:pt idx="681" formatCode="yyyy\-mm\-dd">
                  <c:v>40402</c:v>
                </c:pt>
                <c:pt idx="682" formatCode="yyyy\-mm\-dd">
                  <c:v>40403</c:v>
                </c:pt>
                <c:pt idx="683" formatCode="yyyy\-mm\-dd">
                  <c:v>40404</c:v>
                </c:pt>
                <c:pt idx="684" formatCode="yyyy\-mm\-dd">
                  <c:v>40405</c:v>
                </c:pt>
                <c:pt idx="685" formatCode="yyyy\-mm\-dd">
                  <c:v>40406</c:v>
                </c:pt>
                <c:pt idx="686" formatCode="yyyy\-mm\-dd">
                  <c:v>40407</c:v>
                </c:pt>
                <c:pt idx="687" formatCode="yyyy\-mm\-dd">
                  <c:v>40408</c:v>
                </c:pt>
                <c:pt idx="688" formatCode="yyyy\-mm\-dd">
                  <c:v>40409</c:v>
                </c:pt>
                <c:pt idx="689" formatCode="yyyy\-mm\-dd">
                  <c:v>40410</c:v>
                </c:pt>
                <c:pt idx="690" formatCode="yyyy\-mm\-dd">
                  <c:v>40411</c:v>
                </c:pt>
                <c:pt idx="691" formatCode="yyyy\-mm\-dd">
                  <c:v>40412</c:v>
                </c:pt>
                <c:pt idx="692" formatCode="yyyy\-mm\-dd">
                  <c:v>40413</c:v>
                </c:pt>
                <c:pt idx="693" formatCode="yyyy\-mm\-dd">
                  <c:v>40414</c:v>
                </c:pt>
                <c:pt idx="694" formatCode="yyyy\-mm\-dd">
                  <c:v>40415</c:v>
                </c:pt>
                <c:pt idx="695" formatCode="yyyy\-mm\-dd">
                  <c:v>40416</c:v>
                </c:pt>
                <c:pt idx="696" formatCode="yyyy\-mm\-dd">
                  <c:v>40417</c:v>
                </c:pt>
                <c:pt idx="697" formatCode="yyyy\-mm\-dd">
                  <c:v>40418</c:v>
                </c:pt>
                <c:pt idx="698" formatCode="yyyy\-mm\-dd">
                  <c:v>40419</c:v>
                </c:pt>
                <c:pt idx="699" formatCode="yyyy\-mm\-dd">
                  <c:v>40420</c:v>
                </c:pt>
                <c:pt idx="700" formatCode="yyyy\-mm\-dd">
                  <c:v>40421</c:v>
                </c:pt>
                <c:pt idx="701" formatCode="yyyy\-mm\-dd">
                  <c:v>40422</c:v>
                </c:pt>
                <c:pt idx="702" formatCode="yyyy\-mm\-dd">
                  <c:v>40423</c:v>
                </c:pt>
                <c:pt idx="703" formatCode="yyyy\-mm\-dd">
                  <c:v>40424</c:v>
                </c:pt>
                <c:pt idx="704" formatCode="yyyy\-mm\-dd">
                  <c:v>40425</c:v>
                </c:pt>
                <c:pt idx="705" formatCode="yyyy\-mm\-dd">
                  <c:v>40426</c:v>
                </c:pt>
                <c:pt idx="706" formatCode="yyyy\-mm\-dd">
                  <c:v>40427</c:v>
                </c:pt>
                <c:pt idx="707" formatCode="yyyy\-mm\-dd">
                  <c:v>40428</c:v>
                </c:pt>
                <c:pt idx="708" formatCode="yyyy\-mm\-dd">
                  <c:v>40429</c:v>
                </c:pt>
                <c:pt idx="709" formatCode="yyyy\-mm\-dd">
                  <c:v>40430</c:v>
                </c:pt>
                <c:pt idx="710" formatCode="yyyy\-mm\-dd">
                  <c:v>40431</c:v>
                </c:pt>
                <c:pt idx="711" formatCode="yyyy\-mm\-dd">
                  <c:v>40432</c:v>
                </c:pt>
                <c:pt idx="712" formatCode="yyyy\-mm\-dd">
                  <c:v>40433</c:v>
                </c:pt>
                <c:pt idx="713" formatCode="yyyy\-mm\-dd">
                  <c:v>40434</c:v>
                </c:pt>
                <c:pt idx="714" formatCode="yyyy\-mm\-dd">
                  <c:v>40435</c:v>
                </c:pt>
                <c:pt idx="715" formatCode="yyyy\-mm\-dd">
                  <c:v>40436</c:v>
                </c:pt>
                <c:pt idx="716" formatCode="yyyy\-mm\-dd">
                  <c:v>40437</c:v>
                </c:pt>
                <c:pt idx="717" formatCode="yyyy\-mm\-dd">
                  <c:v>40438</c:v>
                </c:pt>
                <c:pt idx="718" formatCode="yyyy\-mm\-dd">
                  <c:v>40439</c:v>
                </c:pt>
                <c:pt idx="719" formatCode="yyyy\-mm\-dd">
                  <c:v>40440</c:v>
                </c:pt>
                <c:pt idx="720" formatCode="yyyy\-mm\-dd">
                  <c:v>40441</c:v>
                </c:pt>
                <c:pt idx="721" formatCode="yyyy\-mm\-dd">
                  <c:v>40442</c:v>
                </c:pt>
                <c:pt idx="722" formatCode="yyyy\-mm\-dd">
                  <c:v>40443</c:v>
                </c:pt>
                <c:pt idx="723" formatCode="yyyy\-mm\-dd">
                  <c:v>40444</c:v>
                </c:pt>
                <c:pt idx="724" formatCode="yyyy\-mm\-dd">
                  <c:v>40445</c:v>
                </c:pt>
                <c:pt idx="725" formatCode="yyyy\-mm\-dd">
                  <c:v>40446</c:v>
                </c:pt>
                <c:pt idx="726" formatCode="yyyy\-mm\-dd">
                  <c:v>40447</c:v>
                </c:pt>
                <c:pt idx="727" formatCode="yyyy\-mm\-dd">
                  <c:v>40448</c:v>
                </c:pt>
                <c:pt idx="728" formatCode="yyyy\-mm\-dd">
                  <c:v>40449</c:v>
                </c:pt>
                <c:pt idx="729" formatCode="yyyy\-mm\-dd">
                  <c:v>40450</c:v>
                </c:pt>
                <c:pt idx="730" formatCode="yyyy\-mm\-dd">
                  <c:v>40451</c:v>
                </c:pt>
                <c:pt idx="731" formatCode="yyyy\-mm\-dd">
                  <c:v>40452</c:v>
                </c:pt>
                <c:pt idx="732" formatCode="yyyy\-mm\-dd">
                  <c:v>40453</c:v>
                </c:pt>
                <c:pt idx="733" formatCode="yyyy\-mm\-dd">
                  <c:v>40454</c:v>
                </c:pt>
                <c:pt idx="734" formatCode="yyyy\-mm\-dd">
                  <c:v>40455</c:v>
                </c:pt>
                <c:pt idx="735" formatCode="yyyy\-mm\-dd">
                  <c:v>40456</c:v>
                </c:pt>
                <c:pt idx="736" formatCode="yyyy\-mm\-dd">
                  <c:v>40457</c:v>
                </c:pt>
                <c:pt idx="737" formatCode="yyyy\-mm\-dd">
                  <c:v>40458</c:v>
                </c:pt>
                <c:pt idx="738" formatCode="yyyy\-mm\-dd">
                  <c:v>40459</c:v>
                </c:pt>
                <c:pt idx="739" formatCode="yyyy\-mm\-dd">
                  <c:v>40460</c:v>
                </c:pt>
                <c:pt idx="740" formatCode="yyyy\-mm\-dd">
                  <c:v>40461</c:v>
                </c:pt>
                <c:pt idx="741" formatCode="yyyy\-mm\-dd">
                  <c:v>40462</c:v>
                </c:pt>
                <c:pt idx="742" formatCode="yyyy\-mm\-dd">
                  <c:v>40463</c:v>
                </c:pt>
                <c:pt idx="743" formatCode="yyyy\-mm\-dd">
                  <c:v>40464</c:v>
                </c:pt>
                <c:pt idx="744" formatCode="yyyy\-mm\-dd">
                  <c:v>40465</c:v>
                </c:pt>
                <c:pt idx="745" formatCode="yyyy\-mm\-dd">
                  <c:v>40466</c:v>
                </c:pt>
                <c:pt idx="746" formatCode="yyyy\-mm\-dd">
                  <c:v>40467</c:v>
                </c:pt>
                <c:pt idx="747" formatCode="yyyy\-mm\-dd">
                  <c:v>40468</c:v>
                </c:pt>
                <c:pt idx="748" formatCode="yyyy\-mm\-dd">
                  <c:v>40469</c:v>
                </c:pt>
                <c:pt idx="749" formatCode="yyyy\-mm\-dd">
                  <c:v>40470</c:v>
                </c:pt>
                <c:pt idx="750" formatCode="yyyy\-mm\-dd">
                  <c:v>40471</c:v>
                </c:pt>
                <c:pt idx="751" formatCode="yyyy\-mm\-dd">
                  <c:v>40472</c:v>
                </c:pt>
                <c:pt idx="752" formatCode="yyyy\-mm\-dd">
                  <c:v>40473</c:v>
                </c:pt>
                <c:pt idx="753" formatCode="yyyy\-mm\-dd">
                  <c:v>40474</c:v>
                </c:pt>
                <c:pt idx="754" formatCode="yyyy\-mm\-dd">
                  <c:v>40475</c:v>
                </c:pt>
                <c:pt idx="755" formatCode="yyyy\-mm\-dd">
                  <c:v>40476</c:v>
                </c:pt>
                <c:pt idx="756" formatCode="yyyy\-mm\-dd">
                  <c:v>40477</c:v>
                </c:pt>
                <c:pt idx="757" formatCode="yyyy\-mm\-dd">
                  <c:v>40478</c:v>
                </c:pt>
                <c:pt idx="758" formatCode="yyyy\-mm\-dd">
                  <c:v>40479</c:v>
                </c:pt>
                <c:pt idx="759" formatCode="yyyy\-mm\-dd">
                  <c:v>40480</c:v>
                </c:pt>
                <c:pt idx="760" formatCode="yyyy\-mm\-dd">
                  <c:v>40481</c:v>
                </c:pt>
                <c:pt idx="761" formatCode="yyyy\-mm\-dd">
                  <c:v>40482</c:v>
                </c:pt>
                <c:pt idx="762" formatCode="yyyy\-mm\-dd">
                  <c:v>40483</c:v>
                </c:pt>
                <c:pt idx="763" formatCode="yyyy\-mm\-dd">
                  <c:v>40484</c:v>
                </c:pt>
                <c:pt idx="764" formatCode="yyyy\-mm\-dd">
                  <c:v>40485</c:v>
                </c:pt>
                <c:pt idx="765" formatCode="yyyy\-mm\-dd">
                  <c:v>40486</c:v>
                </c:pt>
                <c:pt idx="766" formatCode="yyyy\-mm\-dd">
                  <c:v>40487</c:v>
                </c:pt>
                <c:pt idx="767" formatCode="yyyy\-mm\-dd">
                  <c:v>40488</c:v>
                </c:pt>
                <c:pt idx="768" formatCode="yyyy\-mm\-dd">
                  <c:v>40489</c:v>
                </c:pt>
                <c:pt idx="769" formatCode="yyyy\-mm\-dd">
                  <c:v>40490</c:v>
                </c:pt>
                <c:pt idx="770" formatCode="yyyy\-mm\-dd">
                  <c:v>40491</c:v>
                </c:pt>
                <c:pt idx="771" formatCode="yyyy\-mm\-dd">
                  <c:v>40492</c:v>
                </c:pt>
                <c:pt idx="772" formatCode="yyyy\-mm\-dd">
                  <c:v>40493</c:v>
                </c:pt>
                <c:pt idx="773" formatCode="yyyy\-mm\-dd">
                  <c:v>40494</c:v>
                </c:pt>
                <c:pt idx="774" formatCode="yyyy\-mm\-dd">
                  <c:v>40495</c:v>
                </c:pt>
                <c:pt idx="775" formatCode="yyyy\-mm\-dd">
                  <c:v>40496</c:v>
                </c:pt>
                <c:pt idx="776" formatCode="yyyy\-mm\-dd">
                  <c:v>40497</c:v>
                </c:pt>
                <c:pt idx="777" formatCode="yyyy\-mm\-dd">
                  <c:v>40498</c:v>
                </c:pt>
                <c:pt idx="778" formatCode="yyyy\-mm\-dd">
                  <c:v>40499</c:v>
                </c:pt>
                <c:pt idx="779" formatCode="yyyy\-mm\-dd">
                  <c:v>40500</c:v>
                </c:pt>
                <c:pt idx="780" formatCode="yyyy\-mm\-dd">
                  <c:v>40501</c:v>
                </c:pt>
                <c:pt idx="781" formatCode="yyyy\-mm\-dd">
                  <c:v>40502</c:v>
                </c:pt>
                <c:pt idx="782" formatCode="yyyy\-mm\-dd">
                  <c:v>40503</c:v>
                </c:pt>
                <c:pt idx="783" formatCode="yyyy\-mm\-dd">
                  <c:v>40504</c:v>
                </c:pt>
                <c:pt idx="784" formatCode="yyyy\-mm\-dd">
                  <c:v>40505</c:v>
                </c:pt>
                <c:pt idx="785" formatCode="yyyy\-mm\-dd">
                  <c:v>40506</c:v>
                </c:pt>
                <c:pt idx="786" formatCode="yyyy\-mm\-dd">
                  <c:v>40507</c:v>
                </c:pt>
                <c:pt idx="787" formatCode="yyyy\-mm\-dd">
                  <c:v>40508</c:v>
                </c:pt>
                <c:pt idx="788" formatCode="yyyy\-mm\-dd">
                  <c:v>40509</c:v>
                </c:pt>
                <c:pt idx="789" formatCode="yyyy\-mm\-dd">
                  <c:v>40510</c:v>
                </c:pt>
                <c:pt idx="790" formatCode="yyyy\-mm\-dd">
                  <c:v>40511</c:v>
                </c:pt>
                <c:pt idx="791" formatCode="yyyy\-mm\-dd">
                  <c:v>40512</c:v>
                </c:pt>
                <c:pt idx="792" formatCode="yyyy\-mm\-dd">
                  <c:v>40513</c:v>
                </c:pt>
                <c:pt idx="793" formatCode="yyyy\-mm\-dd">
                  <c:v>40514</c:v>
                </c:pt>
                <c:pt idx="794" formatCode="yyyy\-mm\-dd">
                  <c:v>40515</c:v>
                </c:pt>
                <c:pt idx="795" formatCode="yyyy\-mm\-dd">
                  <c:v>40516</c:v>
                </c:pt>
                <c:pt idx="796" formatCode="yyyy\-mm\-dd">
                  <c:v>40517</c:v>
                </c:pt>
                <c:pt idx="797" formatCode="yyyy\-mm\-dd">
                  <c:v>40518</c:v>
                </c:pt>
                <c:pt idx="798" formatCode="yyyy\-mm\-dd">
                  <c:v>40519</c:v>
                </c:pt>
                <c:pt idx="799" formatCode="yyyy\-mm\-dd">
                  <c:v>40520</c:v>
                </c:pt>
                <c:pt idx="800" formatCode="yyyy\-mm\-dd">
                  <c:v>40521</c:v>
                </c:pt>
                <c:pt idx="801" formatCode="yyyy\-mm\-dd">
                  <c:v>40522</c:v>
                </c:pt>
                <c:pt idx="802" formatCode="yyyy\-mm\-dd">
                  <c:v>40523</c:v>
                </c:pt>
                <c:pt idx="803" formatCode="yyyy\-mm\-dd">
                  <c:v>40524</c:v>
                </c:pt>
                <c:pt idx="804" formatCode="yyyy\-mm\-dd">
                  <c:v>40525</c:v>
                </c:pt>
                <c:pt idx="805" formatCode="yyyy\-mm\-dd">
                  <c:v>40526</c:v>
                </c:pt>
                <c:pt idx="806" formatCode="yyyy\-mm\-dd">
                  <c:v>40527</c:v>
                </c:pt>
                <c:pt idx="807" formatCode="yyyy\-mm\-dd">
                  <c:v>40528</c:v>
                </c:pt>
                <c:pt idx="808" formatCode="yyyy\-mm\-dd">
                  <c:v>40529</c:v>
                </c:pt>
                <c:pt idx="809" formatCode="yyyy\-mm\-dd">
                  <c:v>40530</c:v>
                </c:pt>
                <c:pt idx="810" formatCode="yyyy\-mm\-dd">
                  <c:v>40531</c:v>
                </c:pt>
                <c:pt idx="811" formatCode="yyyy\-mm\-dd">
                  <c:v>40532</c:v>
                </c:pt>
                <c:pt idx="812" formatCode="yyyy\-mm\-dd">
                  <c:v>40533</c:v>
                </c:pt>
                <c:pt idx="813" formatCode="yyyy\-mm\-dd">
                  <c:v>40534</c:v>
                </c:pt>
                <c:pt idx="814" formatCode="yyyy\-mm\-dd">
                  <c:v>40535</c:v>
                </c:pt>
                <c:pt idx="815" formatCode="yyyy\-mm\-dd">
                  <c:v>40536</c:v>
                </c:pt>
                <c:pt idx="816" formatCode="yyyy\-mm\-dd">
                  <c:v>40537</c:v>
                </c:pt>
                <c:pt idx="817" formatCode="yyyy\-mm\-dd">
                  <c:v>40538</c:v>
                </c:pt>
                <c:pt idx="818" formatCode="yyyy\-mm\-dd">
                  <c:v>40539</c:v>
                </c:pt>
                <c:pt idx="819" formatCode="yyyy\-mm\-dd">
                  <c:v>40540</c:v>
                </c:pt>
                <c:pt idx="820" formatCode="yyyy\-mm\-dd">
                  <c:v>40541</c:v>
                </c:pt>
                <c:pt idx="821" formatCode="yyyy\-mm\-dd">
                  <c:v>40542</c:v>
                </c:pt>
                <c:pt idx="822" formatCode="yyyy\-mm\-dd">
                  <c:v>40543</c:v>
                </c:pt>
                <c:pt idx="823" formatCode="yyyy\-mm\-dd">
                  <c:v>40544</c:v>
                </c:pt>
                <c:pt idx="824" formatCode="yyyy\-mm\-dd">
                  <c:v>40545</c:v>
                </c:pt>
                <c:pt idx="825" formatCode="yyyy\-mm\-dd">
                  <c:v>40546</c:v>
                </c:pt>
                <c:pt idx="826" formatCode="yyyy\-mm\-dd">
                  <c:v>40547</c:v>
                </c:pt>
                <c:pt idx="827" formatCode="yyyy\-mm\-dd">
                  <c:v>40548</c:v>
                </c:pt>
                <c:pt idx="828" formatCode="yyyy\-mm\-dd">
                  <c:v>40549</c:v>
                </c:pt>
                <c:pt idx="829" formatCode="yyyy\-mm\-dd">
                  <c:v>40550</c:v>
                </c:pt>
                <c:pt idx="830" formatCode="yyyy\-mm\-dd">
                  <c:v>40551</c:v>
                </c:pt>
                <c:pt idx="831" formatCode="yyyy\-mm\-dd">
                  <c:v>40552</c:v>
                </c:pt>
                <c:pt idx="832" formatCode="yyyy\-mm\-dd">
                  <c:v>40553</c:v>
                </c:pt>
                <c:pt idx="833" formatCode="yyyy\-mm\-dd">
                  <c:v>40554</c:v>
                </c:pt>
                <c:pt idx="834" formatCode="yyyy\-mm\-dd">
                  <c:v>40555</c:v>
                </c:pt>
                <c:pt idx="835" formatCode="yyyy\-mm\-dd">
                  <c:v>40556</c:v>
                </c:pt>
                <c:pt idx="836" formatCode="yyyy\-mm\-dd">
                  <c:v>40557</c:v>
                </c:pt>
                <c:pt idx="837" formatCode="yyyy\-mm\-dd">
                  <c:v>40558</c:v>
                </c:pt>
                <c:pt idx="838" formatCode="yyyy\-mm\-dd">
                  <c:v>40559</c:v>
                </c:pt>
                <c:pt idx="839" formatCode="yyyy\-mm\-dd">
                  <c:v>40560</c:v>
                </c:pt>
                <c:pt idx="840" formatCode="yyyy\-mm\-dd">
                  <c:v>40561</c:v>
                </c:pt>
                <c:pt idx="841" formatCode="yyyy\-mm\-dd">
                  <c:v>40562</c:v>
                </c:pt>
                <c:pt idx="842" formatCode="yyyy\-mm\-dd">
                  <c:v>40563</c:v>
                </c:pt>
                <c:pt idx="843" formatCode="yyyy\-mm\-dd">
                  <c:v>40564</c:v>
                </c:pt>
                <c:pt idx="844" formatCode="yyyy\-mm\-dd">
                  <c:v>40565</c:v>
                </c:pt>
                <c:pt idx="845" formatCode="yyyy\-mm\-dd">
                  <c:v>40566</c:v>
                </c:pt>
                <c:pt idx="846" formatCode="yyyy\-mm\-dd">
                  <c:v>40567</c:v>
                </c:pt>
                <c:pt idx="847" formatCode="yyyy\-mm\-dd">
                  <c:v>40568</c:v>
                </c:pt>
                <c:pt idx="848" formatCode="yyyy\-mm\-dd">
                  <c:v>40569</c:v>
                </c:pt>
                <c:pt idx="849" formatCode="yyyy\-mm\-dd">
                  <c:v>40570</c:v>
                </c:pt>
                <c:pt idx="850" formatCode="yyyy\-mm\-dd">
                  <c:v>40571</c:v>
                </c:pt>
                <c:pt idx="851" formatCode="yyyy\-mm\-dd">
                  <c:v>40572</c:v>
                </c:pt>
                <c:pt idx="852" formatCode="yyyy\-mm\-dd">
                  <c:v>40573</c:v>
                </c:pt>
                <c:pt idx="853" formatCode="yyyy\-mm\-dd">
                  <c:v>40574</c:v>
                </c:pt>
                <c:pt idx="854" formatCode="yyyy\-mm\-dd">
                  <c:v>40575</c:v>
                </c:pt>
                <c:pt idx="855" formatCode="yyyy\-mm\-dd">
                  <c:v>40576</c:v>
                </c:pt>
                <c:pt idx="856" formatCode="yyyy\-mm\-dd">
                  <c:v>40577</c:v>
                </c:pt>
                <c:pt idx="857" formatCode="yyyy\-mm\-dd">
                  <c:v>40578</c:v>
                </c:pt>
                <c:pt idx="858" formatCode="yyyy\-mm\-dd">
                  <c:v>40579</c:v>
                </c:pt>
                <c:pt idx="859" formatCode="yyyy\-mm\-dd">
                  <c:v>40580</c:v>
                </c:pt>
                <c:pt idx="860" formatCode="yyyy\-mm\-dd">
                  <c:v>40581</c:v>
                </c:pt>
                <c:pt idx="861" formatCode="yyyy\-mm\-dd">
                  <c:v>40582</c:v>
                </c:pt>
                <c:pt idx="862" formatCode="yyyy\-mm\-dd">
                  <c:v>40583</c:v>
                </c:pt>
                <c:pt idx="863" formatCode="yyyy\-mm\-dd">
                  <c:v>40584</c:v>
                </c:pt>
                <c:pt idx="864" formatCode="yyyy\-mm\-dd">
                  <c:v>40585</c:v>
                </c:pt>
                <c:pt idx="865" formatCode="yyyy\-mm\-dd">
                  <c:v>40586</c:v>
                </c:pt>
                <c:pt idx="866" formatCode="yyyy\-mm\-dd">
                  <c:v>40587</c:v>
                </c:pt>
                <c:pt idx="867" formatCode="yyyy\-mm\-dd">
                  <c:v>40588</c:v>
                </c:pt>
                <c:pt idx="868" formatCode="yyyy\-mm\-dd">
                  <c:v>40589</c:v>
                </c:pt>
                <c:pt idx="869" formatCode="yyyy\-mm\-dd">
                  <c:v>40590</c:v>
                </c:pt>
                <c:pt idx="870" formatCode="yyyy\-mm\-dd">
                  <c:v>40591</c:v>
                </c:pt>
                <c:pt idx="871" formatCode="yyyy\-mm\-dd">
                  <c:v>40592</c:v>
                </c:pt>
                <c:pt idx="872" formatCode="yyyy\-mm\-dd">
                  <c:v>40593</c:v>
                </c:pt>
                <c:pt idx="873" formatCode="yyyy\-mm\-dd">
                  <c:v>40594</c:v>
                </c:pt>
                <c:pt idx="874" formatCode="yyyy\-mm\-dd">
                  <c:v>40595</c:v>
                </c:pt>
                <c:pt idx="875" formatCode="yyyy\-mm\-dd">
                  <c:v>40596</c:v>
                </c:pt>
                <c:pt idx="876" formatCode="yyyy\-mm\-dd">
                  <c:v>40597</c:v>
                </c:pt>
                <c:pt idx="877" formatCode="yyyy\-mm\-dd">
                  <c:v>40598</c:v>
                </c:pt>
                <c:pt idx="878" formatCode="yyyy\-mm\-dd">
                  <c:v>40599</c:v>
                </c:pt>
                <c:pt idx="879" formatCode="yyyy\-mm\-dd">
                  <c:v>40600</c:v>
                </c:pt>
                <c:pt idx="880" formatCode="yyyy\-mm\-dd">
                  <c:v>40601</c:v>
                </c:pt>
                <c:pt idx="881" formatCode="yyyy\-mm\-dd">
                  <c:v>40602</c:v>
                </c:pt>
                <c:pt idx="882" formatCode="yyyy\-mm\-dd">
                  <c:v>40603</c:v>
                </c:pt>
                <c:pt idx="883" formatCode="yyyy\-mm\-dd">
                  <c:v>40604</c:v>
                </c:pt>
                <c:pt idx="884" formatCode="yyyy\-mm\-dd">
                  <c:v>40605</c:v>
                </c:pt>
                <c:pt idx="885" formatCode="yyyy\-mm\-dd">
                  <c:v>40606</c:v>
                </c:pt>
                <c:pt idx="886" formatCode="yyyy\-mm\-dd">
                  <c:v>40607</c:v>
                </c:pt>
                <c:pt idx="887" formatCode="yyyy\-mm\-dd">
                  <c:v>40608</c:v>
                </c:pt>
                <c:pt idx="888" formatCode="yyyy\-mm\-dd">
                  <c:v>40609</c:v>
                </c:pt>
                <c:pt idx="889" formatCode="yyyy\-mm\-dd">
                  <c:v>40610</c:v>
                </c:pt>
                <c:pt idx="890" formatCode="yyyy\-mm\-dd">
                  <c:v>40611</c:v>
                </c:pt>
                <c:pt idx="891" formatCode="yyyy\-mm\-dd">
                  <c:v>40612</c:v>
                </c:pt>
                <c:pt idx="892" formatCode="yyyy\-mm\-dd">
                  <c:v>40613</c:v>
                </c:pt>
                <c:pt idx="893" formatCode="yyyy\-mm\-dd">
                  <c:v>40614</c:v>
                </c:pt>
                <c:pt idx="894" formatCode="yyyy\-mm\-dd">
                  <c:v>40615</c:v>
                </c:pt>
                <c:pt idx="895" formatCode="yyyy\-mm\-dd">
                  <c:v>40616</c:v>
                </c:pt>
                <c:pt idx="896" formatCode="yyyy\-mm\-dd">
                  <c:v>40617</c:v>
                </c:pt>
                <c:pt idx="897" formatCode="yyyy\-mm\-dd">
                  <c:v>40618</c:v>
                </c:pt>
                <c:pt idx="898" formatCode="yyyy\-mm\-dd">
                  <c:v>40619</c:v>
                </c:pt>
                <c:pt idx="899" formatCode="yyyy\-mm\-dd">
                  <c:v>40620</c:v>
                </c:pt>
                <c:pt idx="900" formatCode="yyyy\-mm\-dd">
                  <c:v>40621</c:v>
                </c:pt>
                <c:pt idx="901" formatCode="yyyy\-mm\-dd">
                  <c:v>40622</c:v>
                </c:pt>
                <c:pt idx="902" formatCode="yyyy\-mm\-dd">
                  <c:v>40623</c:v>
                </c:pt>
                <c:pt idx="903" formatCode="yyyy\-mm\-dd">
                  <c:v>40624</c:v>
                </c:pt>
                <c:pt idx="904" formatCode="yyyy\-mm\-dd">
                  <c:v>40625</c:v>
                </c:pt>
                <c:pt idx="905" formatCode="yyyy\-mm\-dd">
                  <c:v>40626</c:v>
                </c:pt>
                <c:pt idx="906" formatCode="yyyy\-mm\-dd">
                  <c:v>40627</c:v>
                </c:pt>
                <c:pt idx="907" formatCode="yyyy\-mm\-dd">
                  <c:v>40628</c:v>
                </c:pt>
                <c:pt idx="908" formatCode="yyyy\-mm\-dd">
                  <c:v>40629</c:v>
                </c:pt>
                <c:pt idx="909" formatCode="yyyy\-mm\-dd">
                  <c:v>40630</c:v>
                </c:pt>
                <c:pt idx="910" formatCode="yyyy\-mm\-dd">
                  <c:v>40631</c:v>
                </c:pt>
                <c:pt idx="911" formatCode="yyyy\-mm\-dd">
                  <c:v>40632</c:v>
                </c:pt>
                <c:pt idx="912" formatCode="yyyy\-mm\-dd">
                  <c:v>40633</c:v>
                </c:pt>
                <c:pt idx="913" formatCode="yyyy\-mm\-dd">
                  <c:v>40634</c:v>
                </c:pt>
                <c:pt idx="914" formatCode="yyyy\-mm\-dd">
                  <c:v>40635</c:v>
                </c:pt>
                <c:pt idx="915" formatCode="yyyy\-mm\-dd">
                  <c:v>40636</c:v>
                </c:pt>
                <c:pt idx="916" formatCode="yyyy\-mm\-dd">
                  <c:v>40637</c:v>
                </c:pt>
                <c:pt idx="917" formatCode="yyyy\-mm\-dd">
                  <c:v>40638</c:v>
                </c:pt>
                <c:pt idx="918" formatCode="yyyy\-mm\-dd">
                  <c:v>40639</c:v>
                </c:pt>
                <c:pt idx="919" formatCode="yyyy\-mm\-dd">
                  <c:v>40640</c:v>
                </c:pt>
                <c:pt idx="920" formatCode="yyyy\-mm\-dd">
                  <c:v>40641</c:v>
                </c:pt>
                <c:pt idx="921" formatCode="yyyy\-mm\-dd">
                  <c:v>40642</c:v>
                </c:pt>
                <c:pt idx="922" formatCode="yyyy\-mm\-dd">
                  <c:v>40643</c:v>
                </c:pt>
                <c:pt idx="923" formatCode="yyyy\-mm\-dd">
                  <c:v>40644</c:v>
                </c:pt>
                <c:pt idx="924" formatCode="yyyy\-mm\-dd">
                  <c:v>40645</c:v>
                </c:pt>
                <c:pt idx="925" formatCode="yyyy\-mm\-dd">
                  <c:v>40646</c:v>
                </c:pt>
                <c:pt idx="926" formatCode="yyyy\-mm\-dd">
                  <c:v>40647</c:v>
                </c:pt>
                <c:pt idx="927" formatCode="yyyy\-mm\-dd">
                  <c:v>40648</c:v>
                </c:pt>
                <c:pt idx="928" formatCode="yyyy\-mm\-dd">
                  <c:v>40649</c:v>
                </c:pt>
                <c:pt idx="929" formatCode="yyyy\-mm\-dd">
                  <c:v>40650</c:v>
                </c:pt>
                <c:pt idx="930" formatCode="yyyy\-mm\-dd">
                  <c:v>40651</c:v>
                </c:pt>
                <c:pt idx="931" formatCode="yyyy\-mm\-dd">
                  <c:v>40652</c:v>
                </c:pt>
                <c:pt idx="932" formatCode="yyyy\-mm\-dd">
                  <c:v>40653</c:v>
                </c:pt>
                <c:pt idx="933" formatCode="yyyy\-mm\-dd">
                  <c:v>40654</c:v>
                </c:pt>
                <c:pt idx="934" formatCode="yyyy\-mm\-dd">
                  <c:v>40655</c:v>
                </c:pt>
                <c:pt idx="935" formatCode="yyyy\-mm\-dd">
                  <c:v>40656</c:v>
                </c:pt>
                <c:pt idx="936" formatCode="yyyy\-mm\-dd">
                  <c:v>40657</c:v>
                </c:pt>
                <c:pt idx="937" formatCode="yyyy\-mm\-dd">
                  <c:v>40658</c:v>
                </c:pt>
                <c:pt idx="938" formatCode="yyyy\-mm\-dd">
                  <c:v>40659</c:v>
                </c:pt>
                <c:pt idx="939" formatCode="yyyy\-mm\-dd">
                  <c:v>40660</c:v>
                </c:pt>
                <c:pt idx="940" formatCode="yyyy\-mm\-dd">
                  <c:v>40661</c:v>
                </c:pt>
                <c:pt idx="941" formatCode="yyyy\-mm\-dd">
                  <c:v>40662</c:v>
                </c:pt>
                <c:pt idx="942" formatCode="yyyy\-mm\-dd">
                  <c:v>40663</c:v>
                </c:pt>
                <c:pt idx="943" formatCode="yyyy\-mm\-dd">
                  <c:v>40664</c:v>
                </c:pt>
                <c:pt idx="944" formatCode="yyyy\-mm\-dd">
                  <c:v>40665</c:v>
                </c:pt>
                <c:pt idx="945" formatCode="yyyy\-mm\-dd">
                  <c:v>40666</c:v>
                </c:pt>
                <c:pt idx="946" formatCode="yyyy\-mm\-dd">
                  <c:v>40667</c:v>
                </c:pt>
                <c:pt idx="947" formatCode="yyyy\-mm\-dd">
                  <c:v>40668</c:v>
                </c:pt>
                <c:pt idx="948" formatCode="yyyy\-mm\-dd">
                  <c:v>40669</c:v>
                </c:pt>
                <c:pt idx="949" formatCode="yyyy\-mm\-dd">
                  <c:v>40670</c:v>
                </c:pt>
                <c:pt idx="950" formatCode="yyyy\-mm\-dd">
                  <c:v>40671</c:v>
                </c:pt>
                <c:pt idx="951" formatCode="yyyy\-mm\-dd">
                  <c:v>40672</c:v>
                </c:pt>
                <c:pt idx="952" formatCode="yyyy\-mm\-dd">
                  <c:v>40673</c:v>
                </c:pt>
                <c:pt idx="953" formatCode="yyyy\-mm\-dd">
                  <c:v>40674</c:v>
                </c:pt>
                <c:pt idx="954" formatCode="yyyy\-mm\-dd">
                  <c:v>40675</c:v>
                </c:pt>
                <c:pt idx="955" formatCode="yyyy\-mm\-dd">
                  <c:v>40676</c:v>
                </c:pt>
                <c:pt idx="956" formatCode="yyyy\-mm\-dd">
                  <c:v>40677</c:v>
                </c:pt>
                <c:pt idx="957" formatCode="yyyy\-mm\-dd">
                  <c:v>40678</c:v>
                </c:pt>
                <c:pt idx="958" formatCode="yyyy\-mm\-dd">
                  <c:v>40679</c:v>
                </c:pt>
                <c:pt idx="959" formatCode="yyyy\-mm\-dd">
                  <c:v>40680</c:v>
                </c:pt>
                <c:pt idx="960" formatCode="yyyy\-mm\-dd">
                  <c:v>40681</c:v>
                </c:pt>
                <c:pt idx="961" formatCode="yyyy\-mm\-dd">
                  <c:v>40682</c:v>
                </c:pt>
                <c:pt idx="962" formatCode="yyyy\-mm\-dd">
                  <c:v>40683</c:v>
                </c:pt>
                <c:pt idx="963" formatCode="yyyy\-mm\-dd">
                  <c:v>40684</c:v>
                </c:pt>
                <c:pt idx="964" formatCode="yyyy\-mm\-dd">
                  <c:v>40685</c:v>
                </c:pt>
                <c:pt idx="965" formatCode="yyyy\-mm\-dd">
                  <c:v>40686</c:v>
                </c:pt>
                <c:pt idx="966" formatCode="yyyy\-mm\-dd">
                  <c:v>40687</c:v>
                </c:pt>
                <c:pt idx="967" formatCode="yyyy\-mm\-dd">
                  <c:v>40688</c:v>
                </c:pt>
                <c:pt idx="968" formatCode="yyyy\-mm\-dd">
                  <c:v>40689</c:v>
                </c:pt>
                <c:pt idx="969" formatCode="yyyy\-mm\-dd">
                  <c:v>40690</c:v>
                </c:pt>
                <c:pt idx="970" formatCode="yyyy\-mm\-dd">
                  <c:v>40691</c:v>
                </c:pt>
                <c:pt idx="971" formatCode="yyyy\-mm\-dd">
                  <c:v>40692</c:v>
                </c:pt>
                <c:pt idx="972" formatCode="yyyy\-mm\-dd">
                  <c:v>40693</c:v>
                </c:pt>
                <c:pt idx="973" formatCode="yyyy\-mm\-dd">
                  <c:v>40694</c:v>
                </c:pt>
                <c:pt idx="974" formatCode="yyyy\-mm\-dd">
                  <c:v>40695</c:v>
                </c:pt>
                <c:pt idx="975" formatCode="yyyy\-mm\-dd">
                  <c:v>40696</c:v>
                </c:pt>
                <c:pt idx="976" formatCode="yyyy\-mm\-dd">
                  <c:v>40697</c:v>
                </c:pt>
                <c:pt idx="977" formatCode="yyyy\-mm\-dd">
                  <c:v>40698</c:v>
                </c:pt>
                <c:pt idx="978" formatCode="yyyy\-mm\-dd">
                  <c:v>40699</c:v>
                </c:pt>
                <c:pt idx="979" formatCode="yyyy\-mm\-dd">
                  <c:v>40700</c:v>
                </c:pt>
                <c:pt idx="980" formatCode="yyyy\-mm\-dd">
                  <c:v>40701</c:v>
                </c:pt>
                <c:pt idx="981" formatCode="yyyy\-mm\-dd">
                  <c:v>40702</c:v>
                </c:pt>
                <c:pt idx="982" formatCode="yyyy\-mm\-dd">
                  <c:v>40703</c:v>
                </c:pt>
                <c:pt idx="983" formatCode="yyyy\-mm\-dd">
                  <c:v>40704</c:v>
                </c:pt>
                <c:pt idx="984" formatCode="yyyy\-mm\-dd">
                  <c:v>40705</c:v>
                </c:pt>
                <c:pt idx="985" formatCode="yyyy\-mm\-dd">
                  <c:v>40706</c:v>
                </c:pt>
                <c:pt idx="986" formatCode="yyyy\-mm\-dd">
                  <c:v>40707</c:v>
                </c:pt>
                <c:pt idx="987" formatCode="yyyy\-mm\-dd">
                  <c:v>40708</c:v>
                </c:pt>
                <c:pt idx="988" formatCode="yyyy\-mm\-dd">
                  <c:v>40709</c:v>
                </c:pt>
                <c:pt idx="989" formatCode="yyyy\-mm\-dd">
                  <c:v>40710</c:v>
                </c:pt>
                <c:pt idx="990" formatCode="yyyy\-mm\-dd">
                  <c:v>40711</c:v>
                </c:pt>
                <c:pt idx="991" formatCode="yyyy\-mm\-dd">
                  <c:v>40712</c:v>
                </c:pt>
                <c:pt idx="992" formatCode="yyyy\-mm\-dd">
                  <c:v>40713</c:v>
                </c:pt>
                <c:pt idx="993" formatCode="yyyy\-mm\-dd">
                  <c:v>40714</c:v>
                </c:pt>
                <c:pt idx="994" formatCode="yyyy\-mm\-dd">
                  <c:v>40715</c:v>
                </c:pt>
                <c:pt idx="995" formatCode="yyyy\-mm\-dd">
                  <c:v>40716</c:v>
                </c:pt>
                <c:pt idx="996" formatCode="yyyy\-mm\-dd">
                  <c:v>40717</c:v>
                </c:pt>
                <c:pt idx="997" formatCode="yyyy\-mm\-dd">
                  <c:v>40718</c:v>
                </c:pt>
                <c:pt idx="998" formatCode="yyyy\-mm\-dd">
                  <c:v>40719</c:v>
                </c:pt>
                <c:pt idx="999" formatCode="yyyy\-mm\-dd">
                  <c:v>40720</c:v>
                </c:pt>
                <c:pt idx="1000" formatCode="yyyy\-mm\-dd">
                  <c:v>40721</c:v>
                </c:pt>
                <c:pt idx="1001" formatCode="yyyy\-mm\-dd">
                  <c:v>40722</c:v>
                </c:pt>
                <c:pt idx="1002" formatCode="yyyy\-mm\-dd">
                  <c:v>40723</c:v>
                </c:pt>
                <c:pt idx="1003" formatCode="yyyy\-mm\-dd">
                  <c:v>40724</c:v>
                </c:pt>
                <c:pt idx="1004" formatCode="yyyy\-mm\-dd">
                  <c:v>40725</c:v>
                </c:pt>
                <c:pt idx="1005" formatCode="yyyy\-mm\-dd">
                  <c:v>40726</c:v>
                </c:pt>
                <c:pt idx="1006" formatCode="yyyy\-mm\-dd">
                  <c:v>40727</c:v>
                </c:pt>
                <c:pt idx="1007" formatCode="yyyy\-mm\-dd">
                  <c:v>40728</c:v>
                </c:pt>
                <c:pt idx="1008" formatCode="yyyy\-mm\-dd">
                  <c:v>40729</c:v>
                </c:pt>
                <c:pt idx="1009" formatCode="yyyy\-mm\-dd">
                  <c:v>40730</c:v>
                </c:pt>
                <c:pt idx="1010" formatCode="yyyy\-mm\-dd">
                  <c:v>40731</c:v>
                </c:pt>
                <c:pt idx="1011" formatCode="yyyy\-mm\-dd">
                  <c:v>40732</c:v>
                </c:pt>
                <c:pt idx="1012" formatCode="yyyy\-mm\-dd">
                  <c:v>40733</c:v>
                </c:pt>
                <c:pt idx="1013" formatCode="yyyy\-mm\-dd">
                  <c:v>40734</c:v>
                </c:pt>
                <c:pt idx="1014" formatCode="yyyy\-mm\-dd">
                  <c:v>40735</c:v>
                </c:pt>
                <c:pt idx="1015" formatCode="yyyy\-mm\-dd">
                  <c:v>40736</c:v>
                </c:pt>
                <c:pt idx="1016" formatCode="yyyy\-mm\-dd">
                  <c:v>40737</c:v>
                </c:pt>
                <c:pt idx="1017" formatCode="yyyy\-mm\-dd">
                  <c:v>40738</c:v>
                </c:pt>
                <c:pt idx="1018" formatCode="yyyy\-mm\-dd">
                  <c:v>40739</c:v>
                </c:pt>
                <c:pt idx="1019" formatCode="yyyy\-mm\-dd">
                  <c:v>40740</c:v>
                </c:pt>
                <c:pt idx="1020" formatCode="yyyy\-mm\-dd">
                  <c:v>40741</c:v>
                </c:pt>
                <c:pt idx="1021" formatCode="yyyy\-mm\-dd">
                  <c:v>40742</c:v>
                </c:pt>
                <c:pt idx="1022" formatCode="yyyy\-mm\-dd">
                  <c:v>40743</c:v>
                </c:pt>
                <c:pt idx="1023" formatCode="yyyy\-mm\-dd">
                  <c:v>40744</c:v>
                </c:pt>
                <c:pt idx="1024" formatCode="yyyy\-mm\-dd">
                  <c:v>40745</c:v>
                </c:pt>
                <c:pt idx="1025" formatCode="yyyy\-mm\-dd">
                  <c:v>40746</c:v>
                </c:pt>
                <c:pt idx="1026" formatCode="yyyy\-mm\-dd">
                  <c:v>40747</c:v>
                </c:pt>
                <c:pt idx="1027" formatCode="yyyy\-mm\-dd">
                  <c:v>40748</c:v>
                </c:pt>
                <c:pt idx="1028" formatCode="yyyy\-mm\-dd">
                  <c:v>40749</c:v>
                </c:pt>
                <c:pt idx="1029" formatCode="yyyy\-mm\-dd">
                  <c:v>40750</c:v>
                </c:pt>
                <c:pt idx="1030" formatCode="yyyy\-mm\-dd">
                  <c:v>40751</c:v>
                </c:pt>
                <c:pt idx="1031" formatCode="yyyy\-mm\-dd">
                  <c:v>40752</c:v>
                </c:pt>
                <c:pt idx="1032" formatCode="yyyy\-mm\-dd">
                  <c:v>40753</c:v>
                </c:pt>
                <c:pt idx="1033" formatCode="yyyy\-mm\-dd">
                  <c:v>40754</c:v>
                </c:pt>
                <c:pt idx="1034" formatCode="yyyy\-mm\-dd">
                  <c:v>40755</c:v>
                </c:pt>
                <c:pt idx="1035" formatCode="yyyy\-mm\-dd">
                  <c:v>40756</c:v>
                </c:pt>
                <c:pt idx="1036" formatCode="yyyy\-mm\-dd">
                  <c:v>40757</c:v>
                </c:pt>
                <c:pt idx="1037" formatCode="yyyy\-mm\-dd">
                  <c:v>40758</c:v>
                </c:pt>
                <c:pt idx="1038" formatCode="yyyy\-mm\-dd">
                  <c:v>40759</c:v>
                </c:pt>
                <c:pt idx="1039" formatCode="yyyy\-mm\-dd">
                  <c:v>40760</c:v>
                </c:pt>
                <c:pt idx="1040" formatCode="yyyy\-mm\-dd">
                  <c:v>40761</c:v>
                </c:pt>
                <c:pt idx="1041" formatCode="yyyy\-mm\-dd">
                  <c:v>40762</c:v>
                </c:pt>
                <c:pt idx="1042" formatCode="yyyy\-mm\-dd">
                  <c:v>40763</c:v>
                </c:pt>
                <c:pt idx="1043" formatCode="yyyy\-mm\-dd">
                  <c:v>40764</c:v>
                </c:pt>
                <c:pt idx="1044" formatCode="yyyy\-mm\-dd">
                  <c:v>40765</c:v>
                </c:pt>
                <c:pt idx="1045" formatCode="yyyy\-mm\-dd">
                  <c:v>40766</c:v>
                </c:pt>
                <c:pt idx="1046" formatCode="yyyy\-mm\-dd">
                  <c:v>40767</c:v>
                </c:pt>
                <c:pt idx="1047" formatCode="yyyy\-mm\-dd">
                  <c:v>40768</c:v>
                </c:pt>
                <c:pt idx="1048" formatCode="yyyy\-mm\-dd">
                  <c:v>40769</c:v>
                </c:pt>
                <c:pt idx="1049" formatCode="yyyy\-mm\-dd">
                  <c:v>40770</c:v>
                </c:pt>
                <c:pt idx="1050" formatCode="yyyy\-mm\-dd">
                  <c:v>40771</c:v>
                </c:pt>
                <c:pt idx="1051" formatCode="yyyy\-mm\-dd">
                  <c:v>40772</c:v>
                </c:pt>
                <c:pt idx="1052" formatCode="yyyy\-mm\-dd">
                  <c:v>40773</c:v>
                </c:pt>
                <c:pt idx="1053" formatCode="yyyy\-mm\-dd">
                  <c:v>40774</c:v>
                </c:pt>
                <c:pt idx="1054" formatCode="yyyy\-mm\-dd">
                  <c:v>40775</c:v>
                </c:pt>
                <c:pt idx="1055" formatCode="yyyy\-mm\-dd">
                  <c:v>40776</c:v>
                </c:pt>
                <c:pt idx="1056" formatCode="yyyy\-mm\-dd">
                  <c:v>40777</c:v>
                </c:pt>
                <c:pt idx="1057" formatCode="yyyy\-mm\-dd">
                  <c:v>40778</c:v>
                </c:pt>
                <c:pt idx="1058" formatCode="yyyy\-mm\-dd">
                  <c:v>40779</c:v>
                </c:pt>
                <c:pt idx="1059" formatCode="yyyy\-mm\-dd">
                  <c:v>40780</c:v>
                </c:pt>
                <c:pt idx="1060" formatCode="yyyy\-mm\-dd">
                  <c:v>40781</c:v>
                </c:pt>
                <c:pt idx="1061" formatCode="yyyy\-mm\-dd">
                  <c:v>40782</c:v>
                </c:pt>
                <c:pt idx="1062" formatCode="yyyy\-mm\-dd">
                  <c:v>40783</c:v>
                </c:pt>
                <c:pt idx="1063" formatCode="yyyy\-mm\-dd">
                  <c:v>40784</c:v>
                </c:pt>
                <c:pt idx="1064" formatCode="yyyy\-mm\-dd">
                  <c:v>40785</c:v>
                </c:pt>
                <c:pt idx="1065" formatCode="yyyy\-mm\-dd">
                  <c:v>40786</c:v>
                </c:pt>
                <c:pt idx="1066" formatCode="yyyy\-mm\-dd">
                  <c:v>40787</c:v>
                </c:pt>
                <c:pt idx="1067" formatCode="yyyy\-mm\-dd">
                  <c:v>40788</c:v>
                </c:pt>
                <c:pt idx="1068" formatCode="yyyy\-mm\-dd">
                  <c:v>40789</c:v>
                </c:pt>
                <c:pt idx="1069" formatCode="yyyy\-mm\-dd">
                  <c:v>40790</c:v>
                </c:pt>
                <c:pt idx="1070" formatCode="yyyy\-mm\-dd">
                  <c:v>40791</c:v>
                </c:pt>
                <c:pt idx="1071" formatCode="yyyy\-mm\-dd">
                  <c:v>40792</c:v>
                </c:pt>
                <c:pt idx="1072" formatCode="yyyy\-mm\-dd">
                  <c:v>40793</c:v>
                </c:pt>
                <c:pt idx="1073" formatCode="yyyy\-mm\-dd">
                  <c:v>40794</c:v>
                </c:pt>
                <c:pt idx="1074" formatCode="yyyy\-mm\-dd">
                  <c:v>40795</c:v>
                </c:pt>
                <c:pt idx="1075" formatCode="yyyy\-mm\-dd">
                  <c:v>40796</c:v>
                </c:pt>
                <c:pt idx="1076" formatCode="yyyy\-mm\-dd">
                  <c:v>40797</c:v>
                </c:pt>
                <c:pt idx="1077" formatCode="yyyy\-mm\-dd">
                  <c:v>40798</c:v>
                </c:pt>
                <c:pt idx="1078" formatCode="yyyy\-mm\-dd">
                  <c:v>40799</c:v>
                </c:pt>
                <c:pt idx="1079" formatCode="yyyy\-mm\-dd">
                  <c:v>40800</c:v>
                </c:pt>
                <c:pt idx="1080" formatCode="yyyy\-mm\-dd">
                  <c:v>40801</c:v>
                </c:pt>
                <c:pt idx="1081" formatCode="yyyy\-mm\-dd">
                  <c:v>40802</c:v>
                </c:pt>
                <c:pt idx="1082" formatCode="yyyy\-mm\-dd">
                  <c:v>40803</c:v>
                </c:pt>
                <c:pt idx="1083" formatCode="yyyy\-mm\-dd">
                  <c:v>40804</c:v>
                </c:pt>
                <c:pt idx="1084" formatCode="yyyy\-mm\-dd">
                  <c:v>40805</c:v>
                </c:pt>
                <c:pt idx="1085" formatCode="yyyy\-mm\-dd">
                  <c:v>40806</c:v>
                </c:pt>
                <c:pt idx="1086" formatCode="yyyy\-mm\-dd">
                  <c:v>40807</c:v>
                </c:pt>
                <c:pt idx="1087" formatCode="yyyy\-mm\-dd">
                  <c:v>40808</c:v>
                </c:pt>
                <c:pt idx="1088" formatCode="yyyy\-mm\-dd">
                  <c:v>40809</c:v>
                </c:pt>
                <c:pt idx="1089" formatCode="yyyy\-mm\-dd">
                  <c:v>40810</c:v>
                </c:pt>
                <c:pt idx="1090" formatCode="yyyy\-mm\-dd">
                  <c:v>40811</c:v>
                </c:pt>
                <c:pt idx="1091" formatCode="yyyy\-mm\-dd">
                  <c:v>40812</c:v>
                </c:pt>
                <c:pt idx="1092" formatCode="yyyy\-mm\-dd">
                  <c:v>40813</c:v>
                </c:pt>
                <c:pt idx="1093" formatCode="yyyy\-mm\-dd">
                  <c:v>40814</c:v>
                </c:pt>
                <c:pt idx="1094" formatCode="yyyy\-mm\-dd">
                  <c:v>40815</c:v>
                </c:pt>
                <c:pt idx="1095" formatCode="yyyy\-mm\-dd">
                  <c:v>40816</c:v>
                </c:pt>
                <c:pt idx="1096" formatCode="yyyy\-mm\-dd">
                  <c:v>40817</c:v>
                </c:pt>
                <c:pt idx="1097" formatCode="yyyy\-mm\-dd">
                  <c:v>40818</c:v>
                </c:pt>
                <c:pt idx="1098" formatCode="yyyy\-mm\-dd">
                  <c:v>40819</c:v>
                </c:pt>
                <c:pt idx="1099" formatCode="yyyy\-mm\-dd">
                  <c:v>40820</c:v>
                </c:pt>
                <c:pt idx="1100" formatCode="yyyy\-mm\-dd">
                  <c:v>40821</c:v>
                </c:pt>
                <c:pt idx="1101" formatCode="yyyy\-mm\-dd">
                  <c:v>40822</c:v>
                </c:pt>
                <c:pt idx="1102" formatCode="yyyy\-mm\-dd">
                  <c:v>40823</c:v>
                </c:pt>
                <c:pt idx="1103" formatCode="yyyy\-mm\-dd">
                  <c:v>40824</c:v>
                </c:pt>
                <c:pt idx="1104" formatCode="yyyy\-mm\-dd">
                  <c:v>40825</c:v>
                </c:pt>
                <c:pt idx="1105" formatCode="yyyy\-mm\-dd">
                  <c:v>40826</c:v>
                </c:pt>
                <c:pt idx="1106" formatCode="yyyy\-mm\-dd">
                  <c:v>40827</c:v>
                </c:pt>
                <c:pt idx="1107" formatCode="yyyy\-mm\-dd">
                  <c:v>40828</c:v>
                </c:pt>
                <c:pt idx="1108" formatCode="yyyy\-mm\-dd">
                  <c:v>40829</c:v>
                </c:pt>
                <c:pt idx="1109" formatCode="yyyy\-mm\-dd">
                  <c:v>40830</c:v>
                </c:pt>
                <c:pt idx="1110" formatCode="yyyy\-mm\-dd">
                  <c:v>40831</c:v>
                </c:pt>
                <c:pt idx="1111" formatCode="yyyy\-mm\-dd">
                  <c:v>40832</c:v>
                </c:pt>
                <c:pt idx="1112" formatCode="yyyy\-mm\-dd">
                  <c:v>40833</c:v>
                </c:pt>
                <c:pt idx="1113" formatCode="yyyy\-mm\-dd">
                  <c:v>40834</c:v>
                </c:pt>
                <c:pt idx="1114" formatCode="yyyy\-mm\-dd">
                  <c:v>40835</c:v>
                </c:pt>
                <c:pt idx="1115" formatCode="yyyy\-mm\-dd">
                  <c:v>40836</c:v>
                </c:pt>
                <c:pt idx="1116" formatCode="yyyy\-mm\-dd">
                  <c:v>40837</c:v>
                </c:pt>
                <c:pt idx="1117" formatCode="yyyy\-mm\-dd">
                  <c:v>40838</c:v>
                </c:pt>
                <c:pt idx="1118" formatCode="yyyy\-mm\-dd">
                  <c:v>40839</c:v>
                </c:pt>
                <c:pt idx="1119" formatCode="yyyy\-mm\-dd">
                  <c:v>40840</c:v>
                </c:pt>
                <c:pt idx="1120" formatCode="yyyy\-mm\-dd">
                  <c:v>40841</c:v>
                </c:pt>
                <c:pt idx="1121" formatCode="yyyy\-mm\-dd">
                  <c:v>40842</c:v>
                </c:pt>
                <c:pt idx="1122" formatCode="yyyy\-mm\-dd">
                  <c:v>40843</c:v>
                </c:pt>
                <c:pt idx="1123" formatCode="yyyy\-mm\-dd">
                  <c:v>40844</c:v>
                </c:pt>
                <c:pt idx="1124" formatCode="yyyy\-mm\-dd">
                  <c:v>40845</c:v>
                </c:pt>
                <c:pt idx="1125" formatCode="yyyy\-mm\-dd">
                  <c:v>40846</c:v>
                </c:pt>
                <c:pt idx="1126" formatCode="yyyy\-mm\-dd">
                  <c:v>40847</c:v>
                </c:pt>
                <c:pt idx="1127" formatCode="yyyy\-mm\-dd">
                  <c:v>40848</c:v>
                </c:pt>
                <c:pt idx="1128" formatCode="yyyy\-mm\-dd">
                  <c:v>40849</c:v>
                </c:pt>
                <c:pt idx="1129" formatCode="yyyy\-mm\-dd">
                  <c:v>40850</c:v>
                </c:pt>
                <c:pt idx="1130" formatCode="yyyy\-mm\-dd">
                  <c:v>40851</c:v>
                </c:pt>
                <c:pt idx="1131" formatCode="yyyy\-mm\-dd">
                  <c:v>40852</c:v>
                </c:pt>
                <c:pt idx="1132" formatCode="yyyy\-mm\-dd">
                  <c:v>40853</c:v>
                </c:pt>
                <c:pt idx="1133" formatCode="yyyy\-mm\-dd">
                  <c:v>40854</c:v>
                </c:pt>
                <c:pt idx="1134" formatCode="yyyy\-mm\-dd">
                  <c:v>40855</c:v>
                </c:pt>
                <c:pt idx="1135" formatCode="yyyy\-mm\-dd">
                  <c:v>40856</c:v>
                </c:pt>
                <c:pt idx="1136" formatCode="yyyy\-mm\-dd">
                  <c:v>40857</c:v>
                </c:pt>
                <c:pt idx="1137" formatCode="yyyy\-mm\-dd">
                  <c:v>40858</c:v>
                </c:pt>
                <c:pt idx="1138" formatCode="yyyy\-mm\-dd">
                  <c:v>40859</c:v>
                </c:pt>
                <c:pt idx="1139" formatCode="yyyy\-mm\-dd">
                  <c:v>40860</c:v>
                </c:pt>
                <c:pt idx="1140" formatCode="yyyy\-mm\-dd">
                  <c:v>40861</c:v>
                </c:pt>
                <c:pt idx="1141" formatCode="yyyy\-mm\-dd">
                  <c:v>40862</c:v>
                </c:pt>
                <c:pt idx="1142" formatCode="yyyy\-mm\-dd">
                  <c:v>40863</c:v>
                </c:pt>
                <c:pt idx="1143" formatCode="yyyy\-mm\-dd">
                  <c:v>40864</c:v>
                </c:pt>
                <c:pt idx="1144" formatCode="yyyy\-mm\-dd">
                  <c:v>40865</c:v>
                </c:pt>
                <c:pt idx="1145" formatCode="yyyy\-mm\-dd">
                  <c:v>40866</c:v>
                </c:pt>
                <c:pt idx="1146" formatCode="yyyy\-mm\-dd">
                  <c:v>40867</c:v>
                </c:pt>
                <c:pt idx="1147" formatCode="yyyy\-mm\-dd">
                  <c:v>40868</c:v>
                </c:pt>
                <c:pt idx="1148" formatCode="yyyy\-mm\-dd">
                  <c:v>40869</c:v>
                </c:pt>
                <c:pt idx="1149" formatCode="yyyy\-mm\-dd">
                  <c:v>40870</c:v>
                </c:pt>
                <c:pt idx="1150" formatCode="yyyy\-mm\-dd">
                  <c:v>40871</c:v>
                </c:pt>
                <c:pt idx="1151" formatCode="yyyy\-mm\-dd">
                  <c:v>40872</c:v>
                </c:pt>
                <c:pt idx="1152" formatCode="yyyy\-mm\-dd">
                  <c:v>40873</c:v>
                </c:pt>
                <c:pt idx="1153" formatCode="yyyy\-mm\-dd">
                  <c:v>40874</c:v>
                </c:pt>
                <c:pt idx="1154" formatCode="yyyy\-mm\-dd">
                  <c:v>40875</c:v>
                </c:pt>
                <c:pt idx="1155" formatCode="yyyy\-mm\-dd">
                  <c:v>40876</c:v>
                </c:pt>
                <c:pt idx="1156" formatCode="yyyy\-mm\-dd">
                  <c:v>40877</c:v>
                </c:pt>
                <c:pt idx="1157" formatCode="yyyy\-mm\-dd">
                  <c:v>40878</c:v>
                </c:pt>
                <c:pt idx="1158" formatCode="yyyy\-mm\-dd">
                  <c:v>40879</c:v>
                </c:pt>
                <c:pt idx="1159" formatCode="yyyy\-mm\-dd">
                  <c:v>40880</c:v>
                </c:pt>
                <c:pt idx="1160" formatCode="yyyy\-mm\-dd">
                  <c:v>40881</c:v>
                </c:pt>
                <c:pt idx="1161" formatCode="yyyy\-mm\-dd">
                  <c:v>40882</c:v>
                </c:pt>
                <c:pt idx="1162" formatCode="yyyy\-mm\-dd">
                  <c:v>40883</c:v>
                </c:pt>
                <c:pt idx="1163" formatCode="yyyy\-mm\-dd">
                  <c:v>40884</c:v>
                </c:pt>
                <c:pt idx="1164" formatCode="yyyy\-mm\-dd">
                  <c:v>40885</c:v>
                </c:pt>
                <c:pt idx="1165" formatCode="yyyy\-mm\-dd">
                  <c:v>40886</c:v>
                </c:pt>
                <c:pt idx="1166" formatCode="yyyy\-mm\-dd">
                  <c:v>40887</c:v>
                </c:pt>
                <c:pt idx="1167" formatCode="yyyy\-mm\-dd">
                  <c:v>40888</c:v>
                </c:pt>
                <c:pt idx="1168" formatCode="yyyy\-mm\-dd">
                  <c:v>40889</c:v>
                </c:pt>
                <c:pt idx="1169" formatCode="yyyy\-mm\-dd">
                  <c:v>40890</c:v>
                </c:pt>
                <c:pt idx="1170" formatCode="yyyy\-mm\-dd">
                  <c:v>40891</c:v>
                </c:pt>
                <c:pt idx="1171" formatCode="yyyy\-mm\-dd">
                  <c:v>40892</c:v>
                </c:pt>
                <c:pt idx="1172" formatCode="yyyy\-mm\-dd">
                  <c:v>40893</c:v>
                </c:pt>
                <c:pt idx="1173" formatCode="yyyy\-mm\-dd">
                  <c:v>40894</c:v>
                </c:pt>
                <c:pt idx="1174" formatCode="yyyy\-mm\-dd">
                  <c:v>40895</c:v>
                </c:pt>
                <c:pt idx="1175" formatCode="yyyy\-mm\-dd">
                  <c:v>40896</c:v>
                </c:pt>
                <c:pt idx="1176" formatCode="yyyy\-mm\-dd">
                  <c:v>40897</c:v>
                </c:pt>
                <c:pt idx="1177" formatCode="yyyy\-mm\-dd">
                  <c:v>40898</c:v>
                </c:pt>
                <c:pt idx="1178" formatCode="yyyy\-mm\-dd">
                  <c:v>40899</c:v>
                </c:pt>
                <c:pt idx="1179" formatCode="yyyy\-mm\-dd">
                  <c:v>40900</c:v>
                </c:pt>
                <c:pt idx="1180" formatCode="yyyy\-mm\-dd">
                  <c:v>40901</c:v>
                </c:pt>
                <c:pt idx="1181" formatCode="yyyy\-mm\-dd">
                  <c:v>40902</c:v>
                </c:pt>
                <c:pt idx="1182" formatCode="yyyy\-mm\-dd">
                  <c:v>40903</c:v>
                </c:pt>
                <c:pt idx="1183" formatCode="yyyy\-mm\-dd">
                  <c:v>40904</c:v>
                </c:pt>
                <c:pt idx="1184" formatCode="yyyy\-mm\-dd">
                  <c:v>40905</c:v>
                </c:pt>
                <c:pt idx="1185" formatCode="yyyy\-mm\-dd">
                  <c:v>40906</c:v>
                </c:pt>
                <c:pt idx="1186" formatCode="yyyy\-mm\-dd">
                  <c:v>40907</c:v>
                </c:pt>
                <c:pt idx="1187" formatCode="yyyy\-mm\-dd">
                  <c:v>40908</c:v>
                </c:pt>
                <c:pt idx="1188" formatCode="yyyy\-mm\-dd">
                  <c:v>40909</c:v>
                </c:pt>
                <c:pt idx="1189" formatCode="yyyy\-mm\-dd">
                  <c:v>40910</c:v>
                </c:pt>
                <c:pt idx="1190" formatCode="yyyy\-mm\-dd">
                  <c:v>40911</c:v>
                </c:pt>
                <c:pt idx="1191" formatCode="yyyy\-mm\-dd">
                  <c:v>40912</c:v>
                </c:pt>
                <c:pt idx="1192" formatCode="yyyy\-mm\-dd">
                  <c:v>40913</c:v>
                </c:pt>
                <c:pt idx="1193" formatCode="yyyy\-mm\-dd">
                  <c:v>40914</c:v>
                </c:pt>
                <c:pt idx="1194" formatCode="yyyy\-mm\-dd">
                  <c:v>40915</c:v>
                </c:pt>
                <c:pt idx="1195" formatCode="yyyy\-mm\-dd">
                  <c:v>40916</c:v>
                </c:pt>
                <c:pt idx="1196" formatCode="yyyy\-mm\-dd">
                  <c:v>40917</c:v>
                </c:pt>
                <c:pt idx="1197" formatCode="yyyy\-mm\-dd">
                  <c:v>40918</c:v>
                </c:pt>
                <c:pt idx="1198" formatCode="yyyy\-mm\-dd">
                  <c:v>40919</c:v>
                </c:pt>
                <c:pt idx="1199" formatCode="yyyy\-mm\-dd">
                  <c:v>40920</c:v>
                </c:pt>
                <c:pt idx="1200" formatCode="yyyy\-mm\-dd">
                  <c:v>40921</c:v>
                </c:pt>
                <c:pt idx="1201" formatCode="yyyy\-mm\-dd">
                  <c:v>40922</c:v>
                </c:pt>
                <c:pt idx="1202" formatCode="yyyy\-mm\-dd">
                  <c:v>40923</c:v>
                </c:pt>
                <c:pt idx="1203" formatCode="yyyy\-mm\-dd">
                  <c:v>40924</c:v>
                </c:pt>
                <c:pt idx="1204" formatCode="yyyy\-mm\-dd">
                  <c:v>40925</c:v>
                </c:pt>
                <c:pt idx="1205" formatCode="yyyy\-mm\-dd">
                  <c:v>40926</c:v>
                </c:pt>
                <c:pt idx="1206" formatCode="yyyy\-mm\-dd">
                  <c:v>40927</c:v>
                </c:pt>
                <c:pt idx="1207" formatCode="yyyy\-mm\-dd">
                  <c:v>40928</c:v>
                </c:pt>
                <c:pt idx="1208" formatCode="yyyy\-mm\-dd">
                  <c:v>40929</c:v>
                </c:pt>
                <c:pt idx="1209" formatCode="yyyy\-mm\-dd">
                  <c:v>40930</c:v>
                </c:pt>
                <c:pt idx="1210" formatCode="yyyy\-mm\-dd">
                  <c:v>40931</c:v>
                </c:pt>
                <c:pt idx="1211" formatCode="yyyy\-mm\-dd">
                  <c:v>40932</c:v>
                </c:pt>
                <c:pt idx="1212" formatCode="yyyy\-mm\-dd">
                  <c:v>40933</c:v>
                </c:pt>
                <c:pt idx="1213" formatCode="yyyy\-mm\-dd">
                  <c:v>40934</c:v>
                </c:pt>
                <c:pt idx="1214" formatCode="yyyy\-mm\-dd">
                  <c:v>40935</c:v>
                </c:pt>
                <c:pt idx="1215" formatCode="yyyy\-mm\-dd">
                  <c:v>40936</c:v>
                </c:pt>
                <c:pt idx="1216" formatCode="yyyy\-mm\-dd">
                  <c:v>40937</c:v>
                </c:pt>
                <c:pt idx="1217" formatCode="yyyy\-mm\-dd">
                  <c:v>40938</c:v>
                </c:pt>
                <c:pt idx="1218" formatCode="yyyy\-mm\-dd">
                  <c:v>40939</c:v>
                </c:pt>
                <c:pt idx="1219" formatCode="yyyy\-mm\-dd">
                  <c:v>40940</c:v>
                </c:pt>
                <c:pt idx="1220" formatCode="yyyy\-mm\-dd">
                  <c:v>40941</c:v>
                </c:pt>
                <c:pt idx="1221" formatCode="yyyy\-mm\-dd">
                  <c:v>40942</c:v>
                </c:pt>
                <c:pt idx="1222" formatCode="yyyy\-mm\-dd">
                  <c:v>40943</c:v>
                </c:pt>
                <c:pt idx="1223" formatCode="yyyy\-mm\-dd">
                  <c:v>40944</c:v>
                </c:pt>
                <c:pt idx="1224" formatCode="yyyy\-mm\-dd">
                  <c:v>40945</c:v>
                </c:pt>
                <c:pt idx="1225" formatCode="yyyy\-mm\-dd">
                  <c:v>40946</c:v>
                </c:pt>
                <c:pt idx="1226" formatCode="yyyy\-mm\-dd">
                  <c:v>40947</c:v>
                </c:pt>
                <c:pt idx="1227" formatCode="yyyy\-mm\-dd">
                  <c:v>40948</c:v>
                </c:pt>
                <c:pt idx="1228" formatCode="yyyy\-mm\-dd">
                  <c:v>40949</c:v>
                </c:pt>
                <c:pt idx="1229" formatCode="yyyy\-mm\-dd">
                  <c:v>40950</c:v>
                </c:pt>
                <c:pt idx="1230" formatCode="yyyy\-mm\-dd">
                  <c:v>40951</c:v>
                </c:pt>
                <c:pt idx="1231" formatCode="yyyy\-mm\-dd">
                  <c:v>40952</c:v>
                </c:pt>
                <c:pt idx="1232" formatCode="yyyy\-mm\-dd">
                  <c:v>40953</c:v>
                </c:pt>
                <c:pt idx="1233" formatCode="yyyy\-mm\-dd">
                  <c:v>40954</c:v>
                </c:pt>
                <c:pt idx="1234" formatCode="yyyy\-mm\-dd">
                  <c:v>40955</c:v>
                </c:pt>
                <c:pt idx="1235" formatCode="yyyy\-mm\-dd">
                  <c:v>40956</c:v>
                </c:pt>
                <c:pt idx="1236" formatCode="yyyy\-mm\-dd">
                  <c:v>40957</c:v>
                </c:pt>
                <c:pt idx="1237" formatCode="yyyy\-mm\-dd">
                  <c:v>40958</c:v>
                </c:pt>
                <c:pt idx="1238" formatCode="yyyy\-mm\-dd">
                  <c:v>40959</c:v>
                </c:pt>
                <c:pt idx="1239" formatCode="yyyy\-mm\-dd">
                  <c:v>40960</c:v>
                </c:pt>
                <c:pt idx="1240" formatCode="yyyy\-mm\-dd">
                  <c:v>40961</c:v>
                </c:pt>
                <c:pt idx="1241" formatCode="yyyy\-mm\-dd">
                  <c:v>40962</c:v>
                </c:pt>
                <c:pt idx="1242" formatCode="yyyy\-mm\-dd">
                  <c:v>40963</c:v>
                </c:pt>
                <c:pt idx="1243" formatCode="yyyy\-mm\-dd">
                  <c:v>40964</c:v>
                </c:pt>
                <c:pt idx="1244" formatCode="yyyy\-mm\-dd">
                  <c:v>40965</c:v>
                </c:pt>
                <c:pt idx="1245" formatCode="yyyy\-mm\-dd">
                  <c:v>40966</c:v>
                </c:pt>
                <c:pt idx="1246" formatCode="yyyy\-mm\-dd">
                  <c:v>40967</c:v>
                </c:pt>
                <c:pt idx="1247" formatCode="yyyy\-mm\-dd">
                  <c:v>40968</c:v>
                </c:pt>
                <c:pt idx="1248" formatCode="yyyy\-mm\-dd">
                  <c:v>40969</c:v>
                </c:pt>
                <c:pt idx="1249" formatCode="yyyy\-mm\-dd">
                  <c:v>40970</c:v>
                </c:pt>
                <c:pt idx="1250" formatCode="yyyy\-mm\-dd">
                  <c:v>40971</c:v>
                </c:pt>
                <c:pt idx="1251" formatCode="yyyy\-mm\-dd">
                  <c:v>40972</c:v>
                </c:pt>
                <c:pt idx="1252" formatCode="yyyy\-mm\-dd">
                  <c:v>40973</c:v>
                </c:pt>
                <c:pt idx="1253" formatCode="yyyy\-mm\-dd">
                  <c:v>40974</c:v>
                </c:pt>
                <c:pt idx="1254" formatCode="yyyy\-mm\-dd">
                  <c:v>40975</c:v>
                </c:pt>
                <c:pt idx="1255" formatCode="yyyy\-mm\-dd">
                  <c:v>40976</c:v>
                </c:pt>
                <c:pt idx="1256" formatCode="yyyy\-mm\-dd">
                  <c:v>40977</c:v>
                </c:pt>
                <c:pt idx="1257" formatCode="yyyy\-mm\-dd">
                  <c:v>40978</c:v>
                </c:pt>
                <c:pt idx="1258" formatCode="yyyy\-mm\-dd">
                  <c:v>40979</c:v>
                </c:pt>
                <c:pt idx="1259" formatCode="yyyy\-mm\-dd">
                  <c:v>40980</c:v>
                </c:pt>
                <c:pt idx="1260" formatCode="yyyy\-mm\-dd">
                  <c:v>40981</c:v>
                </c:pt>
                <c:pt idx="1261" formatCode="yyyy\-mm\-dd">
                  <c:v>40982</c:v>
                </c:pt>
                <c:pt idx="1262" formatCode="yyyy\-mm\-dd">
                  <c:v>40983</c:v>
                </c:pt>
                <c:pt idx="1263" formatCode="yyyy\-mm\-dd">
                  <c:v>40984</c:v>
                </c:pt>
                <c:pt idx="1264" formatCode="yyyy\-mm\-dd">
                  <c:v>40985</c:v>
                </c:pt>
                <c:pt idx="1265" formatCode="yyyy\-mm\-dd">
                  <c:v>40986</c:v>
                </c:pt>
                <c:pt idx="1266" formatCode="yyyy\-mm\-dd">
                  <c:v>40987</c:v>
                </c:pt>
                <c:pt idx="1267" formatCode="yyyy\-mm\-dd">
                  <c:v>40988</c:v>
                </c:pt>
                <c:pt idx="1268" formatCode="yyyy\-mm\-dd">
                  <c:v>40989</c:v>
                </c:pt>
                <c:pt idx="1269" formatCode="yyyy\-mm\-dd">
                  <c:v>40990</c:v>
                </c:pt>
                <c:pt idx="1270" formatCode="yyyy\-mm\-dd">
                  <c:v>40991</c:v>
                </c:pt>
                <c:pt idx="1271" formatCode="yyyy\-mm\-dd">
                  <c:v>40992</c:v>
                </c:pt>
                <c:pt idx="1272" formatCode="yyyy\-mm\-dd">
                  <c:v>40993</c:v>
                </c:pt>
                <c:pt idx="1273" formatCode="yyyy\-mm\-dd">
                  <c:v>40994</c:v>
                </c:pt>
                <c:pt idx="1274" formatCode="yyyy\-mm\-dd">
                  <c:v>40995</c:v>
                </c:pt>
                <c:pt idx="1275" formatCode="yyyy\-mm\-dd">
                  <c:v>40996</c:v>
                </c:pt>
                <c:pt idx="1276" formatCode="yyyy\-mm\-dd">
                  <c:v>40997</c:v>
                </c:pt>
                <c:pt idx="1277" formatCode="yyyy\-mm\-dd">
                  <c:v>40998</c:v>
                </c:pt>
                <c:pt idx="1278" formatCode="yyyy\-mm\-dd">
                  <c:v>40999</c:v>
                </c:pt>
                <c:pt idx="1279" formatCode="yyyy\-mm\-dd">
                  <c:v>41000</c:v>
                </c:pt>
                <c:pt idx="1280" formatCode="yyyy\-mm\-dd">
                  <c:v>41001</c:v>
                </c:pt>
                <c:pt idx="1281" formatCode="yyyy\-mm\-dd">
                  <c:v>41002</c:v>
                </c:pt>
                <c:pt idx="1282" formatCode="yyyy\-mm\-dd">
                  <c:v>41003</c:v>
                </c:pt>
                <c:pt idx="1283" formatCode="yyyy\-mm\-dd">
                  <c:v>41004</c:v>
                </c:pt>
                <c:pt idx="1284" formatCode="yyyy\-mm\-dd">
                  <c:v>41005</c:v>
                </c:pt>
                <c:pt idx="1285" formatCode="yyyy\-mm\-dd">
                  <c:v>41006</c:v>
                </c:pt>
                <c:pt idx="1286" formatCode="yyyy\-mm\-dd">
                  <c:v>41007</c:v>
                </c:pt>
                <c:pt idx="1287" formatCode="yyyy\-mm\-dd">
                  <c:v>41008</c:v>
                </c:pt>
                <c:pt idx="1288" formatCode="yyyy\-mm\-dd">
                  <c:v>41009</c:v>
                </c:pt>
                <c:pt idx="1289" formatCode="yyyy\-mm\-dd">
                  <c:v>41010</c:v>
                </c:pt>
                <c:pt idx="1290" formatCode="yyyy\-mm\-dd">
                  <c:v>41011</c:v>
                </c:pt>
                <c:pt idx="1291" formatCode="yyyy\-mm\-dd">
                  <c:v>41012</c:v>
                </c:pt>
                <c:pt idx="1292" formatCode="yyyy\-mm\-dd">
                  <c:v>41013</c:v>
                </c:pt>
                <c:pt idx="1293" formatCode="yyyy\-mm\-dd">
                  <c:v>41014</c:v>
                </c:pt>
                <c:pt idx="1294" formatCode="yyyy\-mm\-dd">
                  <c:v>41015</c:v>
                </c:pt>
                <c:pt idx="1295" formatCode="yyyy\-mm\-dd">
                  <c:v>41016</c:v>
                </c:pt>
                <c:pt idx="1296" formatCode="yyyy\-mm\-dd">
                  <c:v>41017</c:v>
                </c:pt>
                <c:pt idx="1297" formatCode="yyyy\-mm\-dd">
                  <c:v>41018</c:v>
                </c:pt>
                <c:pt idx="1298" formatCode="yyyy\-mm\-dd">
                  <c:v>41019</c:v>
                </c:pt>
                <c:pt idx="1299" formatCode="yyyy\-mm\-dd">
                  <c:v>41020</c:v>
                </c:pt>
                <c:pt idx="1300" formatCode="yyyy\-mm\-dd">
                  <c:v>41021</c:v>
                </c:pt>
                <c:pt idx="1301" formatCode="yyyy\-mm\-dd">
                  <c:v>41022</c:v>
                </c:pt>
                <c:pt idx="1302" formatCode="yyyy\-mm\-dd">
                  <c:v>41023</c:v>
                </c:pt>
                <c:pt idx="1303" formatCode="yyyy\-mm\-dd">
                  <c:v>41024</c:v>
                </c:pt>
                <c:pt idx="1304" formatCode="yyyy\-mm\-dd">
                  <c:v>41025</c:v>
                </c:pt>
                <c:pt idx="1305" formatCode="yyyy\-mm\-dd">
                  <c:v>41026</c:v>
                </c:pt>
                <c:pt idx="1306" formatCode="yyyy\-mm\-dd">
                  <c:v>41027</c:v>
                </c:pt>
                <c:pt idx="1307" formatCode="yyyy\-mm\-dd">
                  <c:v>41028</c:v>
                </c:pt>
                <c:pt idx="1308" formatCode="yyyy\-mm\-dd">
                  <c:v>41029</c:v>
                </c:pt>
                <c:pt idx="1309" formatCode="yyyy\-mm\-dd">
                  <c:v>41030</c:v>
                </c:pt>
                <c:pt idx="1310" formatCode="yyyy\-mm\-dd">
                  <c:v>41031</c:v>
                </c:pt>
                <c:pt idx="1311" formatCode="yyyy\-mm\-dd">
                  <c:v>41032</c:v>
                </c:pt>
                <c:pt idx="1312" formatCode="yyyy\-mm\-dd">
                  <c:v>41033</c:v>
                </c:pt>
                <c:pt idx="1313" formatCode="yyyy\-mm\-dd">
                  <c:v>41034</c:v>
                </c:pt>
                <c:pt idx="1314" formatCode="yyyy\-mm\-dd">
                  <c:v>41035</c:v>
                </c:pt>
                <c:pt idx="1315" formatCode="yyyy\-mm\-dd">
                  <c:v>41036</c:v>
                </c:pt>
                <c:pt idx="1316" formatCode="yyyy\-mm\-dd">
                  <c:v>41037</c:v>
                </c:pt>
                <c:pt idx="1317" formatCode="yyyy\-mm\-dd">
                  <c:v>41038</c:v>
                </c:pt>
                <c:pt idx="1318" formatCode="yyyy\-mm\-dd">
                  <c:v>41039</c:v>
                </c:pt>
                <c:pt idx="1319" formatCode="yyyy\-mm\-dd">
                  <c:v>41040</c:v>
                </c:pt>
                <c:pt idx="1320" formatCode="yyyy\-mm\-dd">
                  <c:v>41041</c:v>
                </c:pt>
                <c:pt idx="1321" formatCode="yyyy\-mm\-dd">
                  <c:v>41042</c:v>
                </c:pt>
                <c:pt idx="1322" formatCode="yyyy\-mm\-dd">
                  <c:v>41043</c:v>
                </c:pt>
                <c:pt idx="1323" formatCode="yyyy\-mm\-dd">
                  <c:v>41044</c:v>
                </c:pt>
                <c:pt idx="1324" formatCode="yyyy\-mm\-dd">
                  <c:v>41045</c:v>
                </c:pt>
                <c:pt idx="1325" formatCode="yyyy\-mm\-dd">
                  <c:v>41046</c:v>
                </c:pt>
                <c:pt idx="1326" formatCode="yyyy\-mm\-dd">
                  <c:v>41047</c:v>
                </c:pt>
                <c:pt idx="1327" formatCode="yyyy\-mm\-dd">
                  <c:v>41048</c:v>
                </c:pt>
                <c:pt idx="1328" formatCode="yyyy\-mm\-dd">
                  <c:v>41049</c:v>
                </c:pt>
                <c:pt idx="1329" formatCode="yyyy\-mm\-dd">
                  <c:v>41050</c:v>
                </c:pt>
                <c:pt idx="1330" formatCode="yyyy\-mm\-dd">
                  <c:v>41051</c:v>
                </c:pt>
                <c:pt idx="1331" formatCode="yyyy\-mm\-dd">
                  <c:v>41052</c:v>
                </c:pt>
                <c:pt idx="1332" formatCode="yyyy\-mm\-dd">
                  <c:v>41053</c:v>
                </c:pt>
                <c:pt idx="1333" formatCode="yyyy\-mm\-dd">
                  <c:v>41054</c:v>
                </c:pt>
                <c:pt idx="1334" formatCode="yyyy\-mm\-dd">
                  <c:v>41055</c:v>
                </c:pt>
                <c:pt idx="1335" formatCode="yyyy\-mm\-dd">
                  <c:v>41056</c:v>
                </c:pt>
                <c:pt idx="1336" formatCode="yyyy\-mm\-dd">
                  <c:v>41057</c:v>
                </c:pt>
                <c:pt idx="1337" formatCode="yyyy\-mm\-dd">
                  <c:v>41058</c:v>
                </c:pt>
                <c:pt idx="1338" formatCode="yyyy\-mm\-dd">
                  <c:v>41059</c:v>
                </c:pt>
                <c:pt idx="1339" formatCode="yyyy\-mm\-dd">
                  <c:v>41060</c:v>
                </c:pt>
                <c:pt idx="1340" formatCode="yyyy\-mm\-dd">
                  <c:v>41061</c:v>
                </c:pt>
                <c:pt idx="1341" formatCode="yyyy\-mm\-dd">
                  <c:v>41062</c:v>
                </c:pt>
                <c:pt idx="1342" formatCode="yyyy\-mm\-dd">
                  <c:v>41063</c:v>
                </c:pt>
                <c:pt idx="1343" formatCode="yyyy\-mm\-dd">
                  <c:v>41064</c:v>
                </c:pt>
                <c:pt idx="1344" formatCode="yyyy\-mm\-dd">
                  <c:v>41065</c:v>
                </c:pt>
                <c:pt idx="1345" formatCode="yyyy\-mm\-dd">
                  <c:v>41066</c:v>
                </c:pt>
                <c:pt idx="1346" formatCode="yyyy\-mm\-dd">
                  <c:v>41067</c:v>
                </c:pt>
                <c:pt idx="1347" formatCode="yyyy\-mm\-dd">
                  <c:v>41068</c:v>
                </c:pt>
                <c:pt idx="1348" formatCode="yyyy\-mm\-dd">
                  <c:v>41069</c:v>
                </c:pt>
                <c:pt idx="1349" formatCode="yyyy\-mm\-dd">
                  <c:v>41070</c:v>
                </c:pt>
                <c:pt idx="1350" formatCode="yyyy\-mm\-dd">
                  <c:v>41071</c:v>
                </c:pt>
                <c:pt idx="1351" formatCode="yyyy\-mm\-dd">
                  <c:v>41072</c:v>
                </c:pt>
                <c:pt idx="1352" formatCode="yyyy\-mm\-dd">
                  <c:v>41073</c:v>
                </c:pt>
                <c:pt idx="1353" formatCode="yyyy\-mm\-dd">
                  <c:v>41074</c:v>
                </c:pt>
                <c:pt idx="1354" formatCode="yyyy\-mm\-dd">
                  <c:v>41075</c:v>
                </c:pt>
                <c:pt idx="1355" formatCode="yyyy\-mm\-dd">
                  <c:v>41076</c:v>
                </c:pt>
                <c:pt idx="1356" formatCode="yyyy\-mm\-dd">
                  <c:v>41077</c:v>
                </c:pt>
                <c:pt idx="1357" formatCode="yyyy\-mm\-dd">
                  <c:v>41078</c:v>
                </c:pt>
                <c:pt idx="1358" formatCode="yyyy\-mm\-dd">
                  <c:v>41079</c:v>
                </c:pt>
                <c:pt idx="1359" formatCode="yyyy\-mm\-dd">
                  <c:v>41080</c:v>
                </c:pt>
                <c:pt idx="1360" formatCode="yyyy\-mm\-dd">
                  <c:v>41081</c:v>
                </c:pt>
                <c:pt idx="1361" formatCode="yyyy\-mm\-dd">
                  <c:v>41082</c:v>
                </c:pt>
                <c:pt idx="1362" formatCode="yyyy\-mm\-dd">
                  <c:v>41083</c:v>
                </c:pt>
                <c:pt idx="1363" formatCode="yyyy\-mm\-dd">
                  <c:v>41084</c:v>
                </c:pt>
                <c:pt idx="1364" formatCode="yyyy\-mm\-dd">
                  <c:v>41085</c:v>
                </c:pt>
                <c:pt idx="1365" formatCode="yyyy\-mm\-dd">
                  <c:v>41086</c:v>
                </c:pt>
                <c:pt idx="1366" formatCode="yyyy\-mm\-dd">
                  <c:v>41087</c:v>
                </c:pt>
                <c:pt idx="1367" formatCode="yyyy\-mm\-dd">
                  <c:v>41088</c:v>
                </c:pt>
                <c:pt idx="1368" formatCode="yyyy\-mm\-dd">
                  <c:v>41089</c:v>
                </c:pt>
                <c:pt idx="1369" formatCode="yyyy\-mm\-dd">
                  <c:v>41090</c:v>
                </c:pt>
                <c:pt idx="1370" formatCode="yyyy\-mm\-dd">
                  <c:v>41091</c:v>
                </c:pt>
                <c:pt idx="1371" formatCode="yyyy\-mm\-dd">
                  <c:v>41092</c:v>
                </c:pt>
                <c:pt idx="1372" formatCode="yyyy\-mm\-dd">
                  <c:v>41093</c:v>
                </c:pt>
                <c:pt idx="1373" formatCode="yyyy\-mm\-dd">
                  <c:v>41094</c:v>
                </c:pt>
                <c:pt idx="1374" formatCode="yyyy\-mm\-dd">
                  <c:v>41095</c:v>
                </c:pt>
                <c:pt idx="1375" formatCode="yyyy\-mm\-dd">
                  <c:v>41096</c:v>
                </c:pt>
                <c:pt idx="1376" formatCode="yyyy\-mm\-dd">
                  <c:v>41097</c:v>
                </c:pt>
                <c:pt idx="1377" formatCode="yyyy\-mm\-dd">
                  <c:v>41098</c:v>
                </c:pt>
                <c:pt idx="1378" formatCode="yyyy\-mm\-dd">
                  <c:v>41099</c:v>
                </c:pt>
                <c:pt idx="1379" formatCode="yyyy\-mm\-dd">
                  <c:v>41100</c:v>
                </c:pt>
                <c:pt idx="1380" formatCode="yyyy\-mm\-dd">
                  <c:v>41101</c:v>
                </c:pt>
                <c:pt idx="1381" formatCode="yyyy\-mm\-dd">
                  <c:v>41102</c:v>
                </c:pt>
                <c:pt idx="1382" formatCode="yyyy\-mm\-dd">
                  <c:v>41103</c:v>
                </c:pt>
                <c:pt idx="1383" formatCode="yyyy\-mm\-dd">
                  <c:v>41104</c:v>
                </c:pt>
                <c:pt idx="1384" formatCode="yyyy\-mm\-dd">
                  <c:v>41105</c:v>
                </c:pt>
                <c:pt idx="1385" formatCode="yyyy\-mm\-dd">
                  <c:v>41106</c:v>
                </c:pt>
                <c:pt idx="1386" formatCode="yyyy\-mm\-dd">
                  <c:v>41107</c:v>
                </c:pt>
                <c:pt idx="1387" formatCode="yyyy\-mm\-dd">
                  <c:v>41108</c:v>
                </c:pt>
                <c:pt idx="1388" formatCode="yyyy\-mm\-dd">
                  <c:v>41109</c:v>
                </c:pt>
                <c:pt idx="1389" formatCode="yyyy\-mm\-dd">
                  <c:v>41110</c:v>
                </c:pt>
                <c:pt idx="1390" formatCode="yyyy\-mm\-dd">
                  <c:v>41111</c:v>
                </c:pt>
                <c:pt idx="1391" formatCode="yyyy\-mm\-dd">
                  <c:v>41112</c:v>
                </c:pt>
                <c:pt idx="1392" formatCode="yyyy\-mm\-dd">
                  <c:v>41113</c:v>
                </c:pt>
                <c:pt idx="1393" formatCode="yyyy\-mm\-dd">
                  <c:v>41114</c:v>
                </c:pt>
                <c:pt idx="1394" formatCode="yyyy\-mm\-dd">
                  <c:v>41115</c:v>
                </c:pt>
                <c:pt idx="1395" formatCode="yyyy\-mm\-dd">
                  <c:v>41116</c:v>
                </c:pt>
                <c:pt idx="1396" formatCode="yyyy\-mm\-dd">
                  <c:v>41117</c:v>
                </c:pt>
                <c:pt idx="1397" formatCode="yyyy\-mm\-dd">
                  <c:v>41118</c:v>
                </c:pt>
                <c:pt idx="1398" formatCode="yyyy\-mm\-dd">
                  <c:v>41119</c:v>
                </c:pt>
                <c:pt idx="1399" formatCode="yyyy\-mm\-dd">
                  <c:v>41120</c:v>
                </c:pt>
                <c:pt idx="1400" formatCode="yyyy\-mm\-dd">
                  <c:v>41121</c:v>
                </c:pt>
                <c:pt idx="1401" formatCode="yyyy\-mm\-dd">
                  <c:v>41122</c:v>
                </c:pt>
                <c:pt idx="1402" formatCode="yyyy\-mm\-dd">
                  <c:v>41123</c:v>
                </c:pt>
                <c:pt idx="1403" formatCode="yyyy\-mm\-dd">
                  <c:v>41124</c:v>
                </c:pt>
                <c:pt idx="1404" formatCode="yyyy\-mm\-dd">
                  <c:v>41125</c:v>
                </c:pt>
                <c:pt idx="1405" formatCode="yyyy\-mm\-dd">
                  <c:v>41126</c:v>
                </c:pt>
                <c:pt idx="1406" formatCode="yyyy\-mm\-dd">
                  <c:v>41127</c:v>
                </c:pt>
                <c:pt idx="1407" formatCode="yyyy\-mm\-dd">
                  <c:v>41128</c:v>
                </c:pt>
                <c:pt idx="1408" formatCode="yyyy\-mm\-dd">
                  <c:v>41129</c:v>
                </c:pt>
                <c:pt idx="1409" formatCode="yyyy\-mm\-dd">
                  <c:v>41130</c:v>
                </c:pt>
                <c:pt idx="1410" formatCode="yyyy\-mm\-dd">
                  <c:v>41131</c:v>
                </c:pt>
                <c:pt idx="1411" formatCode="yyyy\-mm\-dd">
                  <c:v>41132</c:v>
                </c:pt>
                <c:pt idx="1412" formatCode="yyyy\-mm\-dd">
                  <c:v>41133</c:v>
                </c:pt>
                <c:pt idx="1413" formatCode="yyyy\-mm\-dd">
                  <c:v>41134</c:v>
                </c:pt>
                <c:pt idx="1414" formatCode="yyyy\-mm\-dd">
                  <c:v>41135</c:v>
                </c:pt>
                <c:pt idx="1415" formatCode="yyyy\-mm\-dd">
                  <c:v>41136</c:v>
                </c:pt>
                <c:pt idx="1416" formatCode="yyyy\-mm\-dd">
                  <c:v>41137</c:v>
                </c:pt>
                <c:pt idx="1417" formatCode="yyyy\-mm\-dd">
                  <c:v>41138</c:v>
                </c:pt>
                <c:pt idx="1418" formatCode="yyyy\-mm\-dd">
                  <c:v>41139</c:v>
                </c:pt>
                <c:pt idx="1419" formatCode="yyyy\-mm\-dd">
                  <c:v>41140</c:v>
                </c:pt>
                <c:pt idx="1420" formatCode="yyyy\-mm\-dd">
                  <c:v>41141</c:v>
                </c:pt>
                <c:pt idx="1421" formatCode="yyyy\-mm\-dd">
                  <c:v>41142</c:v>
                </c:pt>
                <c:pt idx="1422" formatCode="yyyy\-mm\-dd">
                  <c:v>41143</c:v>
                </c:pt>
                <c:pt idx="1423" formatCode="yyyy\-mm\-dd">
                  <c:v>41144</c:v>
                </c:pt>
                <c:pt idx="1424" formatCode="yyyy\-mm\-dd">
                  <c:v>41145</c:v>
                </c:pt>
                <c:pt idx="1425" formatCode="yyyy\-mm\-dd">
                  <c:v>41146</c:v>
                </c:pt>
                <c:pt idx="1426" formatCode="yyyy\-mm\-dd">
                  <c:v>41147</c:v>
                </c:pt>
                <c:pt idx="1427" formatCode="yyyy\-mm\-dd">
                  <c:v>41148</c:v>
                </c:pt>
                <c:pt idx="1428" formatCode="yyyy\-mm\-dd">
                  <c:v>41149</c:v>
                </c:pt>
                <c:pt idx="1429" formatCode="yyyy\-mm\-dd">
                  <c:v>41150</c:v>
                </c:pt>
                <c:pt idx="1430" formatCode="yyyy\-mm\-dd">
                  <c:v>41151</c:v>
                </c:pt>
                <c:pt idx="1431" formatCode="yyyy\-mm\-dd">
                  <c:v>41152</c:v>
                </c:pt>
                <c:pt idx="1432" formatCode="yyyy\-mm\-dd">
                  <c:v>41153</c:v>
                </c:pt>
                <c:pt idx="1433" formatCode="yyyy\-mm\-dd">
                  <c:v>41154</c:v>
                </c:pt>
                <c:pt idx="1434" formatCode="yyyy\-mm\-dd">
                  <c:v>41155</c:v>
                </c:pt>
                <c:pt idx="1435" formatCode="yyyy\-mm\-dd">
                  <c:v>41156</c:v>
                </c:pt>
                <c:pt idx="1436" formatCode="yyyy\-mm\-dd">
                  <c:v>41157</c:v>
                </c:pt>
                <c:pt idx="1437" formatCode="yyyy\-mm\-dd">
                  <c:v>41158</c:v>
                </c:pt>
                <c:pt idx="1438" formatCode="yyyy\-mm\-dd">
                  <c:v>41159</c:v>
                </c:pt>
                <c:pt idx="1439" formatCode="yyyy\-mm\-dd">
                  <c:v>41160</c:v>
                </c:pt>
                <c:pt idx="1440" formatCode="yyyy\-mm\-dd">
                  <c:v>41161</c:v>
                </c:pt>
                <c:pt idx="1441" formatCode="yyyy\-mm\-dd">
                  <c:v>41162</c:v>
                </c:pt>
                <c:pt idx="1442" formatCode="yyyy\-mm\-dd">
                  <c:v>41163</c:v>
                </c:pt>
                <c:pt idx="1443" formatCode="yyyy\-mm\-dd">
                  <c:v>41164</c:v>
                </c:pt>
                <c:pt idx="1444" formatCode="yyyy\-mm\-dd">
                  <c:v>41165</c:v>
                </c:pt>
                <c:pt idx="1445" formatCode="yyyy\-mm\-dd">
                  <c:v>41166</c:v>
                </c:pt>
                <c:pt idx="1446" formatCode="yyyy\-mm\-dd">
                  <c:v>41167</c:v>
                </c:pt>
                <c:pt idx="1447" formatCode="yyyy\-mm\-dd">
                  <c:v>41168</c:v>
                </c:pt>
                <c:pt idx="1448" formatCode="yyyy\-mm\-dd">
                  <c:v>41169</c:v>
                </c:pt>
                <c:pt idx="1449" formatCode="yyyy\-mm\-dd">
                  <c:v>41170</c:v>
                </c:pt>
                <c:pt idx="1450" formatCode="yyyy\-mm\-dd">
                  <c:v>41171</c:v>
                </c:pt>
                <c:pt idx="1451" formatCode="yyyy\-mm\-dd">
                  <c:v>41172</c:v>
                </c:pt>
                <c:pt idx="1452" formatCode="yyyy\-mm\-dd">
                  <c:v>41173</c:v>
                </c:pt>
                <c:pt idx="1453" formatCode="yyyy\-mm\-dd">
                  <c:v>41174</c:v>
                </c:pt>
                <c:pt idx="1454" formatCode="yyyy\-mm\-dd">
                  <c:v>41175</c:v>
                </c:pt>
                <c:pt idx="1455" formatCode="yyyy\-mm\-dd">
                  <c:v>41176</c:v>
                </c:pt>
                <c:pt idx="1456" formatCode="yyyy\-mm\-dd">
                  <c:v>41177</c:v>
                </c:pt>
                <c:pt idx="1457" formatCode="yyyy\-mm\-dd">
                  <c:v>41178</c:v>
                </c:pt>
                <c:pt idx="1458" formatCode="yyyy\-mm\-dd">
                  <c:v>41179</c:v>
                </c:pt>
                <c:pt idx="1459" formatCode="yyyy\-mm\-dd">
                  <c:v>41180</c:v>
                </c:pt>
                <c:pt idx="1460" formatCode="yyyy\-mm\-dd">
                  <c:v>41181</c:v>
                </c:pt>
                <c:pt idx="1461" formatCode="yyyy\-mm\-dd">
                  <c:v>41182</c:v>
                </c:pt>
                <c:pt idx="1462" formatCode="yyyy\-mm\-dd">
                  <c:v>41183</c:v>
                </c:pt>
                <c:pt idx="1463" formatCode="yyyy\-mm\-dd">
                  <c:v>41184</c:v>
                </c:pt>
                <c:pt idx="1464" formatCode="yyyy\-mm\-dd">
                  <c:v>41185</c:v>
                </c:pt>
                <c:pt idx="1465" formatCode="yyyy\-mm\-dd">
                  <c:v>41186</c:v>
                </c:pt>
                <c:pt idx="1466" formatCode="yyyy\-mm\-dd">
                  <c:v>41187</c:v>
                </c:pt>
                <c:pt idx="1467" formatCode="yyyy\-mm\-dd">
                  <c:v>41188</c:v>
                </c:pt>
                <c:pt idx="1468" formatCode="yyyy\-mm\-dd">
                  <c:v>41189</c:v>
                </c:pt>
                <c:pt idx="1469" formatCode="yyyy\-mm\-dd">
                  <c:v>41190</c:v>
                </c:pt>
                <c:pt idx="1470" formatCode="yyyy\-mm\-dd">
                  <c:v>41191</c:v>
                </c:pt>
                <c:pt idx="1471" formatCode="yyyy\-mm\-dd">
                  <c:v>41192</c:v>
                </c:pt>
                <c:pt idx="1472" formatCode="yyyy\-mm\-dd">
                  <c:v>41193</c:v>
                </c:pt>
                <c:pt idx="1473" formatCode="yyyy\-mm\-dd">
                  <c:v>41194</c:v>
                </c:pt>
                <c:pt idx="1474" formatCode="yyyy\-mm\-dd">
                  <c:v>41195</c:v>
                </c:pt>
                <c:pt idx="1475" formatCode="yyyy\-mm\-dd">
                  <c:v>41196</c:v>
                </c:pt>
                <c:pt idx="1476" formatCode="yyyy\-mm\-dd">
                  <c:v>41197</c:v>
                </c:pt>
                <c:pt idx="1477" formatCode="yyyy\-mm\-dd">
                  <c:v>41198</c:v>
                </c:pt>
                <c:pt idx="1478" formatCode="yyyy\-mm\-dd">
                  <c:v>41199</c:v>
                </c:pt>
                <c:pt idx="1479" formatCode="yyyy\-mm\-dd">
                  <c:v>41200</c:v>
                </c:pt>
                <c:pt idx="1480" formatCode="yyyy\-mm\-dd">
                  <c:v>41201</c:v>
                </c:pt>
                <c:pt idx="1481" formatCode="yyyy\-mm\-dd">
                  <c:v>41202</c:v>
                </c:pt>
                <c:pt idx="1482" formatCode="yyyy\-mm\-dd">
                  <c:v>41203</c:v>
                </c:pt>
                <c:pt idx="1483" formatCode="yyyy\-mm\-dd">
                  <c:v>41204</c:v>
                </c:pt>
                <c:pt idx="1484" formatCode="yyyy\-mm\-dd">
                  <c:v>41205</c:v>
                </c:pt>
                <c:pt idx="1485" formatCode="yyyy\-mm\-dd">
                  <c:v>41206</c:v>
                </c:pt>
                <c:pt idx="1486" formatCode="yyyy\-mm\-dd">
                  <c:v>41207</c:v>
                </c:pt>
                <c:pt idx="1487" formatCode="yyyy\-mm\-dd">
                  <c:v>41208</c:v>
                </c:pt>
                <c:pt idx="1488" formatCode="yyyy\-mm\-dd">
                  <c:v>41209</c:v>
                </c:pt>
                <c:pt idx="1489" formatCode="yyyy\-mm\-dd">
                  <c:v>41210</c:v>
                </c:pt>
                <c:pt idx="1490" formatCode="yyyy\-mm\-dd">
                  <c:v>41211</c:v>
                </c:pt>
                <c:pt idx="1491" formatCode="yyyy\-mm\-dd">
                  <c:v>41212</c:v>
                </c:pt>
                <c:pt idx="1492" formatCode="yyyy\-mm\-dd">
                  <c:v>41213</c:v>
                </c:pt>
                <c:pt idx="1493" formatCode="yyyy\-mm\-dd">
                  <c:v>41214</c:v>
                </c:pt>
                <c:pt idx="1494" formatCode="yyyy\-mm\-dd">
                  <c:v>41215</c:v>
                </c:pt>
                <c:pt idx="1495" formatCode="yyyy\-mm\-dd">
                  <c:v>41216</c:v>
                </c:pt>
                <c:pt idx="1496" formatCode="yyyy\-mm\-dd">
                  <c:v>41217</c:v>
                </c:pt>
                <c:pt idx="1497" formatCode="yyyy\-mm\-dd">
                  <c:v>41218</c:v>
                </c:pt>
                <c:pt idx="1498" formatCode="yyyy\-mm\-dd">
                  <c:v>41219</c:v>
                </c:pt>
                <c:pt idx="1499" formatCode="yyyy\-mm\-dd">
                  <c:v>41220</c:v>
                </c:pt>
                <c:pt idx="1500" formatCode="yyyy\-mm\-dd">
                  <c:v>41221</c:v>
                </c:pt>
                <c:pt idx="1501" formatCode="yyyy\-mm\-dd">
                  <c:v>41222</c:v>
                </c:pt>
                <c:pt idx="1502" formatCode="yyyy\-mm\-dd">
                  <c:v>41223</c:v>
                </c:pt>
                <c:pt idx="1503" formatCode="yyyy\-mm\-dd">
                  <c:v>41224</c:v>
                </c:pt>
                <c:pt idx="1504" formatCode="yyyy\-mm\-dd">
                  <c:v>41225</c:v>
                </c:pt>
                <c:pt idx="1505" formatCode="yyyy\-mm\-dd">
                  <c:v>41226</c:v>
                </c:pt>
                <c:pt idx="1506" formatCode="yyyy\-mm\-dd">
                  <c:v>41227</c:v>
                </c:pt>
                <c:pt idx="1507" formatCode="yyyy\-mm\-dd">
                  <c:v>41228</c:v>
                </c:pt>
                <c:pt idx="1508" formatCode="yyyy\-mm\-dd">
                  <c:v>41229</c:v>
                </c:pt>
                <c:pt idx="1509" formatCode="yyyy\-mm\-dd">
                  <c:v>41230</c:v>
                </c:pt>
                <c:pt idx="1510" formatCode="yyyy\-mm\-dd">
                  <c:v>41231</c:v>
                </c:pt>
                <c:pt idx="1511" formatCode="yyyy\-mm\-dd">
                  <c:v>41232</c:v>
                </c:pt>
                <c:pt idx="1512" formatCode="yyyy\-mm\-dd">
                  <c:v>41233</c:v>
                </c:pt>
                <c:pt idx="1513" formatCode="yyyy\-mm\-dd">
                  <c:v>41234</c:v>
                </c:pt>
                <c:pt idx="1514" formatCode="yyyy\-mm\-dd">
                  <c:v>41235</c:v>
                </c:pt>
                <c:pt idx="1515" formatCode="yyyy\-mm\-dd">
                  <c:v>41236</c:v>
                </c:pt>
                <c:pt idx="1516" formatCode="yyyy\-mm\-dd">
                  <c:v>41237</c:v>
                </c:pt>
                <c:pt idx="1517" formatCode="yyyy\-mm\-dd">
                  <c:v>41238</c:v>
                </c:pt>
                <c:pt idx="1518" formatCode="yyyy\-mm\-dd">
                  <c:v>41239</c:v>
                </c:pt>
                <c:pt idx="1519" formatCode="yyyy\-mm\-dd">
                  <c:v>41240</c:v>
                </c:pt>
                <c:pt idx="1520" formatCode="yyyy\-mm\-dd">
                  <c:v>41241</c:v>
                </c:pt>
                <c:pt idx="1521" formatCode="yyyy\-mm\-dd">
                  <c:v>41242</c:v>
                </c:pt>
                <c:pt idx="1522" formatCode="yyyy\-mm\-dd">
                  <c:v>41243</c:v>
                </c:pt>
                <c:pt idx="1523" formatCode="yyyy\-mm\-dd">
                  <c:v>41244</c:v>
                </c:pt>
                <c:pt idx="1524" formatCode="yyyy\-mm\-dd">
                  <c:v>41245</c:v>
                </c:pt>
                <c:pt idx="1525" formatCode="yyyy\-mm\-dd">
                  <c:v>41246</c:v>
                </c:pt>
                <c:pt idx="1526" formatCode="yyyy\-mm\-dd">
                  <c:v>41247</c:v>
                </c:pt>
                <c:pt idx="1527" formatCode="yyyy\-mm\-dd">
                  <c:v>41248</c:v>
                </c:pt>
                <c:pt idx="1528" formatCode="yyyy\-mm\-dd">
                  <c:v>41249</c:v>
                </c:pt>
                <c:pt idx="1529" formatCode="yyyy\-mm\-dd">
                  <c:v>41250</c:v>
                </c:pt>
                <c:pt idx="1530" formatCode="yyyy\-mm\-dd">
                  <c:v>41251</c:v>
                </c:pt>
                <c:pt idx="1531" formatCode="yyyy\-mm\-dd">
                  <c:v>41252</c:v>
                </c:pt>
                <c:pt idx="1532" formatCode="yyyy\-mm\-dd">
                  <c:v>41253</c:v>
                </c:pt>
                <c:pt idx="1533" formatCode="yyyy\-mm\-dd">
                  <c:v>41254</c:v>
                </c:pt>
                <c:pt idx="1534" formatCode="yyyy\-mm\-dd">
                  <c:v>41255</c:v>
                </c:pt>
                <c:pt idx="1535" formatCode="yyyy\-mm\-dd">
                  <c:v>41256</c:v>
                </c:pt>
                <c:pt idx="1536" formatCode="yyyy\-mm\-dd">
                  <c:v>41257</c:v>
                </c:pt>
                <c:pt idx="1537" formatCode="yyyy\-mm\-dd">
                  <c:v>41258</c:v>
                </c:pt>
                <c:pt idx="1538" formatCode="yyyy\-mm\-dd">
                  <c:v>41259</c:v>
                </c:pt>
                <c:pt idx="1539" formatCode="yyyy\-mm\-dd">
                  <c:v>41260</c:v>
                </c:pt>
                <c:pt idx="1540" formatCode="yyyy\-mm\-dd">
                  <c:v>41261</c:v>
                </c:pt>
                <c:pt idx="1541" formatCode="yyyy\-mm\-dd">
                  <c:v>41262</c:v>
                </c:pt>
                <c:pt idx="1542" formatCode="yyyy\-mm\-dd">
                  <c:v>41263</c:v>
                </c:pt>
                <c:pt idx="1543" formatCode="yyyy\-mm\-dd">
                  <c:v>41264</c:v>
                </c:pt>
                <c:pt idx="1544" formatCode="yyyy\-mm\-dd">
                  <c:v>41265</c:v>
                </c:pt>
                <c:pt idx="1545" formatCode="yyyy\-mm\-dd">
                  <c:v>41266</c:v>
                </c:pt>
                <c:pt idx="1546" formatCode="yyyy\-mm\-dd">
                  <c:v>41267</c:v>
                </c:pt>
                <c:pt idx="1547" formatCode="yyyy\-mm\-dd">
                  <c:v>41268</c:v>
                </c:pt>
                <c:pt idx="1548" formatCode="yyyy\-mm\-dd">
                  <c:v>41269</c:v>
                </c:pt>
                <c:pt idx="1549" formatCode="yyyy\-mm\-dd">
                  <c:v>41270</c:v>
                </c:pt>
                <c:pt idx="1550" formatCode="yyyy\-mm\-dd">
                  <c:v>41271</c:v>
                </c:pt>
                <c:pt idx="1551" formatCode="yyyy\-mm\-dd">
                  <c:v>41272</c:v>
                </c:pt>
                <c:pt idx="1552" formatCode="yyyy\-mm\-dd">
                  <c:v>41273</c:v>
                </c:pt>
                <c:pt idx="1553" formatCode="yyyy\-mm\-dd">
                  <c:v>41274</c:v>
                </c:pt>
                <c:pt idx="1554" formatCode="yyyy\-mm\-dd">
                  <c:v>41275</c:v>
                </c:pt>
                <c:pt idx="1555" formatCode="yyyy\-mm\-dd">
                  <c:v>41276</c:v>
                </c:pt>
                <c:pt idx="1556" formatCode="yyyy\-mm\-dd">
                  <c:v>41277</c:v>
                </c:pt>
                <c:pt idx="1557" formatCode="yyyy\-mm\-dd">
                  <c:v>41278</c:v>
                </c:pt>
                <c:pt idx="1558" formatCode="yyyy\-mm\-dd">
                  <c:v>41279</c:v>
                </c:pt>
                <c:pt idx="1559" formatCode="yyyy\-mm\-dd">
                  <c:v>41280</c:v>
                </c:pt>
                <c:pt idx="1560" formatCode="yyyy\-mm\-dd">
                  <c:v>41281</c:v>
                </c:pt>
                <c:pt idx="1561" formatCode="yyyy\-mm\-dd">
                  <c:v>41282</c:v>
                </c:pt>
                <c:pt idx="1562" formatCode="yyyy\-mm\-dd">
                  <c:v>41283</c:v>
                </c:pt>
                <c:pt idx="1563" formatCode="yyyy\-mm\-dd">
                  <c:v>41284</c:v>
                </c:pt>
                <c:pt idx="1564" formatCode="yyyy\-mm\-dd">
                  <c:v>41285</c:v>
                </c:pt>
                <c:pt idx="1565" formatCode="yyyy\-mm\-dd">
                  <c:v>41286</c:v>
                </c:pt>
                <c:pt idx="1566" formatCode="yyyy\-mm\-dd">
                  <c:v>41287</c:v>
                </c:pt>
                <c:pt idx="1567" formatCode="yyyy\-mm\-dd">
                  <c:v>41288</c:v>
                </c:pt>
                <c:pt idx="1568" formatCode="yyyy\-mm\-dd">
                  <c:v>41289</c:v>
                </c:pt>
                <c:pt idx="1569" formatCode="yyyy\-mm\-dd">
                  <c:v>41290</c:v>
                </c:pt>
                <c:pt idx="1570" formatCode="yyyy\-mm\-dd">
                  <c:v>41291</c:v>
                </c:pt>
                <c:pt idx="1571" formatCode="yyyy\-mm\-dd">
                  <c:v>41292</c:v>
                </c:pt>
                <c:pt idx="1572" formatCode="yyyy\-mm\-dd">
                  <c:v>41293</c:v>
                </c:pt>
                <c:pt idx="1573" formatCode="yyyy\-mm\-dd">
                  <c:v>41294</c:v>
                </c:pt>
                <c:pt idx="1574" formatCode="yyyy\-mm\-dd">
                  <c:v>41295</c:v>
                </c:pt>
                <c:pt idx="1575" formatCode="yyyy\-mm\-dd">
                  <c:v>41296</c:v>
                </c:pt>
                <c:pt idx="1576" formatCode="yyyy\-mm\-dd">
                  <c:v>41297</c:v>
                </c:pt>
                <c:pt idx="1577" formatCode="yyyy\-mm\-dd">
                  <c:v>41298</c:v>
                </c:pt>
                <c:pt idx="1578" formatCode="yyyy\-mm\-dd">
                  <c:v>41299</c:v>
                </c:pt>
                <c:pt idx="1579" formatCode="yyyy\-mm\-dd">
                  <c:v>41300</c:v>
                </c:pt>
                <c:pt idx="1580" formatCode="yyyy\-mm\-dd">
                  <c:v>41301</c:v>
                </c:pt>
                <c:pt idx="1581" formatCode="yyyy\-mm\-dd">
                  <c:v>41302</c:v>
                </c:pt>
                <c:pt idx="1582" formatCode="yyyy\-mm\-dd">
                  <c:v>41303</c:v>
                </c:pt>
                <c:pt idx="1583" formatCode="yyyy\-mm\-dd">
                  <c:v>41304</c:v>
                </c:pt>
                <c:pt idx="1584" formatCode="yyyy\-mm\-dd">
                  <c:v>41305</c:v>
                </c:pt>
                <c:pt idx="1585" formatCode="yyyy\-mm\-dd">
                  <c:v>41306</c:v>
                </c:pt>
                <c:pt idx="1586" formatCode="yyyy\-mm\-dd">
                  <c:v>41307</c:v>
                </c:pt>
                <c:pt idx="1587" formatCode="yyyy\-mm\-dd">
                  <c:v>41308</c:v>
                </c:pt>
                <c:pt idx="1588" formatCode="yyyy\-mm\-dd">
                  <c:v>41309</c:v>
                </c:pt>
                <c:pt idx="1589" formatCode="yyyy\-mm\-dd">
                  <c:v>41310</c:v>
                </c:pt>
                <c:pt idx="1590" formatCode="yyyy\-mm\-dd">
                  <c:v>41311</c:v>
                </c:pt>
                <c:pt idx="1591" formatCode="yyyy\-mm\-dd">
                  <c:v>41312</c:v>
                </c:pt>
                <c:pt idx="1592" formatCode="yyyy\-mm\-dd">
                  <c:v>41313</c:v>
                </c:pt>
                <c:pt idx="1593" formatCode="yyyy\-mm\-dd">
                  <c:v>41314</c:v>
                </c:pt>
                <c:pt idx="1594" formatCode="yyyy\-mm\-dd">
                  <c:v>41315</c:v>
                </c:pt>
                <c:pt idx="1595" formatCode="yyyy\-mm\-dd">
                  <c:v>41316</c:v>
                </c:pt>
                <c:pt idx="1596" formatCode="yyyy\-mm\-dd">
                  <c:v>41317</c:v>
                </c:pt>
                <c:pt idx="1597" formatCode="yyyy\-mm\-dd">
                  <c:v>41318</c:v>
                </c:pt>
                <c:pt idx="1598" formatCode="yyyy\-mm\-dd">
                  <c:v>41319</c:v>
                </c:pt>
                <c:pt idx="1599" formatCode="yyyy\-mm\-dd">
                  <c:v>41320</c:v>
                </c:pt>
                <c:pt idx="1600" formatCode="yyyy\-mm\-dd">
                  <c:v>41321</c:v>
                </c:pt>
                <c:pt idx="1601" formatCode="yyyy\-mm\-dd">
                  <c:v>41322</c:v>
                </c:pt>
                <c:pt idx="1602" formatCode="yyyy\-mm\-dd">
                  <c:v>41323</c:v>
                </c:pt>
                <c:pt idx="1603" formatCode="yyyy\-mm\-dd">
                  <c:v>41324</c:v>
                </c:pt>
                <c:pt idx="1604" formatCode="yyyy\-mm\-dd">
                  <c:v>41325</c:v>
                </c:pt>
                <c:pt idx="1605" formatCode="yyyy\-mm\-dd">
                  <c:v>41326</c:v>
                </c:pt>
                <c:pt idx="1606" formatCode="yyyy\-mm\-dd">
                  <c:v>41327</c:v>
                </c:pt>
                <c:pt idx="1607" formatCode="yyyy\-mm\-dd">
                  <c:v>41328</c:v>
                </c:pt>
                <c:pt idx="1608" formatCode="yyyy\-mm\-dd">
                  <c:v>41329</c:v>
                </c:pt>
                <c:pt idx="1609" formatCode="yyyy\-mm\-dd">
                  <c:v>41330</c:v>
                </c:pt>
                <c:pt idx="1610" formatCode="yyyy\-mm\-dd">
                  <c:v>41331</c:v>
                </c:pt>
                <c:pt idx="1611" formatCode="yyyy\-mm\-dd">
                  <c:v>41332</c:v>
                </c:pt>
                <c:pt idx="1612" formatCode="yyyy\-mm\-dd">
                  <c:v>41333</c:v>
                </c:pt>
                <c:pt idx="1613" formatCode="yyyy\-mm\-dd">
                  <c:v>41334</c:v>
                </c:pt>
                <c:pt idx="1614" formatCode="yyyy\-mm\-dd">
                  <c:v>41335</c:v>
                </c:pt>
                <c:pt idx="1615" formatCode="yyyy\-mm\-dd">
                  <c:v>41336</c:v>
                </c:pt>
                <c:pt idx="1616" formatCode="yyyy\-mm\-dd">
                  <c:v>41337</c:v>
                </c:pt>
                <c:pt idx="1617" formatCode="yyyy\-mm\-dd">
                  <c:v>41338</c:v>
                </c:pt>
                <c:pt idx="1618" formatCode="yyyy\-mm\-dd">
                  <c:v>41339</c:v>
                </c:pt>
                <c:pt idx="1619" formatCode="yyyy\-mm\-dd">
                  <c:v>41340</c:v>
                </c:pt>
                <c:pt idx="1620" formatCode="yyyy\-mm\-dd">
                  <c:v>41341</c:v>
                </c:pt>
                <c:pt idx="1621" formatCode="yyyy\-mm\-dd">
                  <c:v>41342</c:v>
                </c:pt>
                <c:pt idx="1622" formatCode="yyyy\-mm\-dd">
                  <c:v>41343</c:v>
                </c:pt>
                <c:pt idx="1623" formatCode="yyyy\-mm\-dd">
                  <c:v>41344</c:v>
                </c:pt>
                <c:pt idx="1624" formatCode="yyyy\-mm\-dd">
                  <c:v>41345</c:v>
                </c:pt>
                <c:pt idx="1625" formatCode="yyyy\-mm\-dd">
                  <c:v>41346</c:v>
                </c:pt>
                <c:pt idx="1626" formatCode="yyyy\-mm\-dd">
                  <c:v>41347</c:v>
                </c:pt>
                <c:pt idx="1627" formatCode="yyyy\-mm\-dd">
                  <c:v>41348</c:v>
                </c:pt>
                <c:pt idx="1628" formatCode="yyyy\-mm\-dd">
                  <c:v>41349</c:v>
                </c:pt>
                <c:pt idx="1629" formatCode="yyyy\-mm\-dd">
                  <c:v>41350</c:v>
                </c:pt>
                <c:pt idx="1630" formatCode="yyyy\-mm\-dd">
                  <c:v>41351</c:v>
                </c:pt>
                <c:pt idx="1631" formatCode="yyyy\-mm\-dd">
                  <c:v>41352</c:v>
                </c:pt>
                <c:pt idx="1632" formatCode="yyyy\-mm\-dd">
                  <c:v>41353</c:v>
                </c:pt>
                <c:pt idx="1633" formatCode="yyyy\-mm\-dd">
                  <c:v>41354</c:v>
                </c:pt>
                <c:pt idx="1634" formatCode="yyyy\-mm\-dd">
                  <c:v>41355</c:v>
                </c:pt>
                <c:pt idx="1635" formatCode="yyyy\-mm\-dd">
                  <c:v>41356</c:v>
                </c:pt>
                <c:pt idx="1636" formatCode="yyyy\-mm\-dd">
                  <c:v>41357</c:v>
                </c:pt>
                <c:pt idx="1637" formatCode="yyyy\-mm\-dd">
                  <c:v>41358</c:v>
                </c:pt>
                <c:pt idx="1638" formatCode="yyyy\-mm\-dd">
                  <c:v>41359</c:v>
                </c:pt>
                <c:pt idx="1639" formatCode="yyyy\-mm\-dd">
                  <c:v>41360</c:v>
                </c:pt>
                <c:pt idx="1640" formatCode="yyyy\-mm\-dd">
                  <c:v>41361</c:v>
                </c:pt>
                <c:pt idx="1641" formatCode="yyyy\-mm\-dd">
                  <c:v>41362</c:v>
                </c:pt>
                <c:pt idx="1642" formatCode="yyyy\-mm\-dd">
                  <c:v>41363</c:v>
                </c:pt>
                <c:pt idx="1643" formatCode="yyyy\-mm\-dd">
                  <c:v>41364</c:v>
                </c:pt>
                <c:pt idx="1644" formatCode="yyyy\-mm\-dd">
                  <c:v>41365</c:v>
                </c:pt>
                <c:pt idx="1645" formatCode="yyyy\-mm\-dd">
                  <c:v>41366</c:v>
                </c:pt>
                <c:pt idx="1646" formatCode="yyyy\-mm\-dd">
                  <c:v>41367</c:v>
                </c:pt>
                <c:pt idx="1647" formatCode="yyyy\-mm\-dd">
                  <c:v>41368</c:v>
                </c:pt>
                <c:pt idx="1648" formatCode="yyyy\-mm\-dd">
                  <c:v>41369</c:v>
                </c:pt>
                <c:pt idx="1649" formatCode="yyyy\-mm\-dd">
                  <c:v>41370</c:v>
                </c:pt>
                <c:pt idx="1650" formatCode="yyyy\-mm\-dd">
                  <c:v>41371</c:v>
                </c:pt>
                <c:pt idx="1651" formatCode="yyyy\-mm\-dd">
                  <c:v>41372</c:v>
                </c:pt>
                <c:pt idx="1652" formatCode="yyyy\-mm\-dd">
                  <c:v>41373</c:v>
                </c:pt>
                <c:pt idx="1653" formatCode="yyyy\-mm\-dd">
                  <c:v>41374</c:v>
                </c:pt>
                <c:pt idx="1654" formatCode="yyyy\-mm\-dd">
                  <c:v>41375</c:v>
                </c:pt>
                <c:pt idx="1655" formatCode="yyyy\-mm\-dd">
                  <c:v>41376</c:v>
                </c:pt>
                <c:pt idx="1656" formatCode="yyyy\-mm\-dd">
                  <c:v>41377</c:v>
                </c:pt>
                <c:pt idx="1657" formatCode="yyyy\-mm\-dd">
                  <c:v>41378</c:v>
                </c:pt>
                <c:pt idx="1658" formatCode="yyyy\-mm\-dd">
                  <c:v>41379</c:v>
                </c:pt>
                <c:pt idx="1659" formatCode="yyyy\-mm\-dd">
                  <c:v>41380</c:v>
                </c:pt>
                <c:pt idx="1660" formatCode="yyyy\-mm\-dd">
                  <c:v>41381</c:v>
                </c:pt>
                <c:pt idx="1661" formatCode="yyyy\-mm\-dd">
                  <c:v>41382</c:v>
                </c:pt>
                <c:pt idx="1662" formatCode="yyyy\-mm\-dd">
                  <c:v>41383</c:v>
                </c:pt>
                <c:pt idx="1663" formatCode="yyyy\-mm\-dd">
                  <c:v>41384</c:v>
                </c:pt>
                <c:pt idx="1664" formatCode="yyyy\-mm\-dd">
                  <c:v>41385</c:v>
                </c:pt>
                <c:pt idx="1665" formatCode="yyyy\-mm\-dd">
                  <c:v>41386</c:v>
                </c:pt>
                <c:pt idx="1666" formatCode="yyyy\-mm\-dd">
                  <c:v>41387</c:v>
                </c:pt>
                <c:pt idx="1667" formatCode="yyyy\-mm\-dd">
                  <c:v>41388</c:v>
                </c:pt>
                <c:pt idx="1668" formatCode="yyyy\-mm\-dd">
                  <c:v>41389</c:v>
                </c:pt>
                <c:pt idx="1669" formatCode="yyyy\-mm\-dd">
                  <c:v>41390</c:v>
                </c:pt>
                <c:pt idx="1670" formatCode="yyyy\-mm\-dd">
                  <c:v>41391</c:v>
                </c:pt>
                <c:pt idx="1671" formatCode="yyyy\-mm\-dd">
                  <c:v>41392</c:v>
                </c:pt>
                <c:pt idx="1672" formatCode="yyyy\-mm\-dd">
                  <c:v>41393</c:v>
                </c:pt>
                <c:pt idx="1673" formatCode="yyyy\-mm\-dd">
                  <c:v>41394</c:v>
                </c:pt>
                <c:pt idx="1674" formatCode="yyyy\-mm\-dd">
                  <c:v>41395</c:v>
                </c:pt>
                <c:pt idx="1675" formatCode="yyyy\-mm\-dd">
                  <c:v>41396</c:v>
                </c:pt>
                <c:pt idx="1676" formatCode="yyyy\-mm\-dd">
                  <c:v>41397</c:v>
                </c:pt>
                <c:pt idx="1677" formatCode="yyyy\-mm\-dd">
                  <c:v>41398</c:v>
                </c:pt>
                <c:pt idx="1678" formatCode="yyyy\-mm\-dd">
                  <c:v>41399</c:v>
                </c:pt>
                <c:pt idx="1679" formatCode="yyyy\-mm\-dd">
                  <c:v>41400</c:v>
                </c:pt>
                <c:pt idx="1680" formatCode="yyyy\-mm\-dd">
                  <c:v>41401</c:v>
                </c:pt>
                <c:pt idx="1681" formatCode="yyyy\-mm\-dd">
                  <c:v>41402</c:v>
                </c:pt>
                <c:pt idx="1682" formatCode="yyyy\-mm\-dd">
                  <c:v>41403</c:v>
                </c:pt>
                <c:pt idx="1683" formatCode="yyyy\-mm\-dd">
                  <c:v>41404</c:v>
                </c:pt>
                <c:pt idx="1684" formatCode="yyyy\-mm\-dd">
                  <c:v>41405</c:v>
                </c:pt>
                <c:pt idx="1685" formatCode="yyyy\-mm\-dd">
                  <c:v>41406</c:v>
                </c:pt>
                <c:pt idx="1686" formatCode="yyyy\-mm\-dd">
                  <c:v>41407</c:v>
                </c:pt>
                <c:pt idx="1687" formatCode="yyyy\-mm\-dd">
                  <c:v>41408</c:v>
                </c:pt>
                <c:pt idx="1688" formatCode="yyyy\-mm\-dd">
                  <c:v>41409</c:v>
                </c:pt>
                <c:pt idx="1689" formatCode="yyyy\-mm\-dd">
                  <c:v>41410</c:v>
                </c:pt>
                <c:pt idx="1690" formatCode="yyyy\-mm\-dd">
                  <c:v>41411</c:v>
                </c:pt>
                <c:pt idx="1691" formatCode="yyyy\-mm\-dd">
                  <c:v>41412</c:v>
                </c:pt>
                <c:pt idx="1692" formatCode="yyyy\-mm\-dd">
                  <c:v>41413</c:v>
                </c:pt>
                <c:pt idx="1693" formatCode="yyyy\-mm\-dd">
                  <c:v>41414</c:v>
                </c:pt>
                <c:pt idx="1694" formatCode="yyyy\-mm\-dd">
                  <c:v>41415</c:v>
                </c:pt>
                <c:pt idx="1695" formatCode="yyyy\-mm\-dd">
                  <c:v>41416</c:v>
                </c:pt>
                <c:pt idx="1696" formatCode="yyyy\-mm\-dd">
                  <c:v>41417</c:v>
                </c:pt>
                <c:pt idx="1697" formatCode="yyyy\-mm\-dd">
                  <c:v>41418</c:v>
                </c:pt>
                <c:pt idx="1698" formatCode="yyyy\-mm\-dd">
                  <c:v>41419</c:v>
                </c:pt>
                <c:pt idx="1699" formatCode="yyyy\-mm\-dd">
                  <c:v>41420</c:v>
                </c:pt>
                <c:pt idx="1700" formatCode="yyyy\-mm\-dd">
                  <c:v>41421</c:v>
                </c:pt>
                <c:pt idx="1701" formatCode="yyyy\-mm\-dd">
                  <c:v>41422</c:v>
                </c:pt>
                <c:pt idx="1702" formatCode="yyyy\-mm\-dd">
                  <c:v>41423</c:v>
                </c:pt>
                <c:pt idx="1703" formatCode="yyyy\-mm\-dd">
                  <c:v>41424</c:v>
                </c:pt>
                <c:pt idx="1704" formatCode="yyyy\-mm\-dd">
                  <c:v>41425</c:v>
                </c:pt>
                <c:pt idx="1705" formatCode="yyyy\-mm\-dd">
                  <c:v>41426</c:v>
                </c:pt>
                <c:pt idx="1706" formatCode="yyyy\-mm\-dd">
                  <c:v>41427</c:v>
                </c:pt>
                <c:pt idx="1707" formatCode="yyyy\-mm\-dd">
                  <c:v>41428</c:v>
                </c:pt>
                <c:pt idx="1708" formatCode="yyyy\-mm\-dd">
                  <c:v>41429</c:v>
                </c:pt>
                <c:pt idx="1709" formatCode="yyyy\-mm\-dd">
                  <c:v>41430</c:v>
                </c:pt>
                <c:pt idx="1710" formatCode="yyyy\-mm\-dd">
                  <c:v>41431</c:v>
                </c:pt>
                <c:pt idx="1711" formatCode="yyyy\-mm\-dd">
                  <c:v>41432</c:v>
                </c:pt>
                <c:pt idx="1712" formatCode="yyyy\-mm\-dd">
                  <c:v>41433</c:v>
                </c:pt>
                <c:pt idx="1713" formatCode="yyyy\-mm\-dd">
                  <c:v>41434</c:v>
                </c:pt>
                <c:pt idx="1714" formatCode="yyyy\-mm\-dd">
                  <c:v>41435</c:v>
                </c:pt>
                <c:pt idx="1715" formatCode="yyyy\-mm\-dd">
                  <c:v>41436</c:v>
                </c:pt>
                <c:pt idx="1716" formatCode="yyyy\-mm\-dd">
                  <c:v>41437</c:v>
                </c:pt>
                <c:pt idx="1717" formatCode="yyyy\-mm\-dd">
                  <c:v>41438</c:v>
                </c:pt>
                <c:pt idx="1718" formatCode="yyyy\-mm\-dd">
                  <c:v>41439</c:v>
                </c:pt>
                <c:pt idx="1719" formatCode="yyyy\-mm\-dd">
                  <c:v>41440</c:v>
                </c:pt>
                <c:pt idx="1720" formatCode="yyyy\-mm\-dd">
                  <c:v>41441</c:v>
                </c:pt>
                <c:pt idx="1721" formatCode="yyyy\-mm\-dd">
                  <c:v>41442</c:v>
                </c:pt>
                <c:pt idx="1722" formatCode="yyyy\-mm\-dd">
                  <c:v>41443</c:v>
                </c:pt>
                <c:pt idx="1723" formatCode="yyyy\-mm\-dd">
                  <c:v>41444</c:v>
                </c:pt>
                <c:pt idx="1724" formatCode="yyyy\-mm\-dd">
                  <c:v>41445</c:v>
                </c:pt>
                <c:pt idx="1725" formatCode="yyyy\-mm\-dd">
                  <c:v>41446</c:v>
                </c:pt>
                <c:pt idx="1726" formatCode="yyyy\-mm\-dd">
                  <c:v>41447</c:v>
                </c:pt>
                <c:pt idx="1727" formatCode="yyyy\-mm\-dd">
                  <c:v>41448</c:v>
                </c:pt>
                <c:pt idx="1728" formatCode="yyyy\-mm\-dd">
                  <c:v>41449</c:v>
                </c:pt>
                <c:pt idx="1729" formatCode="yyyy\-mm\-dd">
                  <c:v>41450</c:v>
                </c:pt>
                <c:pt idx="1730" formatCode="yyyy\-mm\-dd">
                  <c:v>41451</c:v>
                </c:pt>
                <c:pt idx="1731" formatCode="yyyy\-mm\-dd">
                  <c:v>41452</c:v>
                </c:pt>
                <c:pt idx="1732" formatCode="yyyy\-mm\-dd">
                  <c:v>41453</c:v>
                </c:pt>
                <c:pt idx="1733" formatCode="yyyy\-mm\-dd">
                  <c:v>41454</c:v>
                </c:pt>
                <c:pt idx="1734" formatCode="yyyy\-mm\-dd">
                  <c:v>41455</c:v>
                </c:pt>
                <c:pt idx="1735" formatCode="yyyy\-mm\-dd">
                  <c:v>41456</c:v>
                </c:pt>
                <c:pt idx="1736" formatCode="yyyy\-mm\-dd">
                  <c:v>41457</c:v>
                </c:pt>
                <c:pt idx="1737" formatCode="yyyy\-mm\-dd">
                  <c:v>41458</c:v>
                </c:pt>
                <c:pt idx="1738" formatCode="yyyy\-mm\-dd">
                  <c:v>41459</c:v>
                </c:pt>
                <c:pt idx="1739" formatCode="yyyy\-mm\-dd">
                  <c:v>41460</c:v>
                </c:pt>
                <c:pt idx="1740" formatCode="yyyy\-mm\-dd">
                  <c:v>41461</c:v>
                </c:pt>
                <c:pt idx="1741" formatCode="yyyy\-mm\-dd">
                  <c:v>41462</c:v>
                </c:pt>
                <c:pt idx="1742" formatCode="yyyy\-mm\-dd">
                  <c:v>41463</c:v>
                </c:pt>
                <c:pt idx="1743" formatCode="yyyy\-mm\-dd">
                  <c:v>41464</c:v>
                </c:pt>
                <c:pt idx="1744" formatCode="yyyy\-mm\-dd">
                  <c:v>41465</c:v>
                </c:pt>
                <c:pt idx="1745" formatCode="yyyy\-mm\-dd">
                  <c:v>41466</c:v>
                </c:pt>
                <c:pt idx="1746" formatCode="yyyy\-mm\-dd">
                  <c:v>41467</c:v>
                </c:pt>
                <c:pt idx="1747" formatCode="yyyy\-mm\-dd">
                  <c:v>41468</c:v>
                </c:pt>
                <c:pt idx="1748" formatCode="yyyy\-mm\-dd">
                  <c:v>41469</c:v>
                </c:pt>
                <c:pt idx="1749" formatCode="yyyy\-mm\-dd">
                  <c:v>41470</c:v>
                </c:pt>
                <c:pt idx="1750" formatCode="yyyy\-mm\-dd">
                  <c:v>41471</c:v>
                </c:pt>
                <c:pt idx="1751" formatCode="yyyy\-mm\-dd">
                  <c:v>41472</c:v>
                </c:pt>
                <c:pt idx="1752" formatCode="yyyy\-mm\-dd">
                  <c:v>41473</c:v>
                </c:pt>
                <c:pt idx="1753" formatCode="yyyy\-mm\-dd">
                  <c:v>41474</c:v>
                </c:pt>
                <c:pt idx="1754" formatCode="yyyy\-mm\-dd">
                  <c:v>41475</c:v>
                </c:pt>
                <c:pt idx="1755" formatCode="yyyy\-mm\-dd">
                  <c:v>41476</c:v>
                </c:pt>
                <c:pt idx="1756" formatCode="yyyy\-mm\-dd">
                  <c:v>41477</c:v>
                </c:pt>
                <c:pt idx="1757" formatCode="yyyy\-mm\-dd">
                  <c:v>41478</c:v>
                </c:pt>
                <c:pt idx="1758" formatCode="yyyy\-mm\-dd">
                  <c:v>41479</c:v>
                </c:pt>
                <c:pt idx="1759" formatCode="yyyy\-mm\-dd">
                  <c:v>41480</c:v>
                </c:pt>
                <c:pt idx="1760" formatCode="yyyy\-mm\-dd">
                  <c:v>41481</c:v>
                </c:pt>
                <c:pt idx="1761" formatCode="yyyy\-mm\-dd">
                  <c:v>41482</c:v>
                </c:pt>
                <c:pt idx="1762" formatCode="yyyy\-mm\-dd">
                  <c:v>41483</c:v>
                </c:pt>
                <c:pt idx="1763" formatCode="yyyy\-mm\-dd">
                  <c:v>41484</c:v>
                </c:pt>
                <c:pt idx="1764" formatCode="yyyy\-mm\-dd">
                  <c:v>41485</c:v>
                </c:pt>
                <c:pt idx="1765" formatCode="yyyy\-mm\-dd">
                  <c:v>41486</c:v>
                </c:pt>
                <c:pt idx="1766" formatCode="yyyy\-mm\-dd">
                  <c:v>41487</c:v>
                </c:pt>
                <c:pt idx="1767" formatCode="yyyy\-mm\-dd">
                  <c:v>41488</c:v>
                </c:pt>
                <c:pt idx="1768" formatCode="yyyy\-mm\-dd">
                  <c:v>41489</c:v>
                </c:pt>
                <c:pt idx="1769" formatCode="yyyy\-mm\-dd">
                  <c:v>41490</c:v>
                </c:pt>
                <c:pt idx="1770" formatCode="yyyy\-mm\-dd">
                  <c:v>41491</c:v>
                </c:pt>
                <c:pt idx="1771" formatCode="yyyy\-mm\-dd">
                  <c:v>41492</c:v>
                </c:pt>
                <c:pt idx="1772" formatCode="yyyy\-mm\-dd">
                  <c:v>41493</c:v>
                </c:pt>
                <c:pt idx="1773" formatCode="yyyy\-mm\-dd">
                  <c:v>41494</c:v>
                </c:pt>
                <c:pt idx="1774" formatCode="yyyy\-mm\-dd">
                  <c:v>41495</c:v>
                </c:pt>
                <c:pt idx="1775" formatCode="yyyy\-mm\-dd">
                  <c:v>41496</c:v>
                </c:pt>
                <c:pt idx="1776" formatCode="yyyy\-mm\-dd">
                  <c:v>41497</c:v>
                </c:pt>
                <c:pt idx="1777" formatCode="yyyy\-mm\-dd">
                  <c:v>41498</c:v>
                </c:pt>
                <c:pt idx="1778" formatCode="yyyy\-mm\-dd">
                  <c:v>41499</c:v>
                </c:pt>
                <c:pt idx="1779" formatCode="yyyy\-mm\-dd">
                  <c:v>41500</c:v>
                </c:pt>
                <c:pt idx="1780" formatCode="yyyy\-mm\-dd">
                  <c:v>41501</c:v>
                </c:pt>
                <c:pt idx="1781" formatCode="yyyy\-mm\-dd">
                  <c:v>41502</c:v>
                </c:pt>
                <c:pt idx="1782" formatCode="yyyy\-mm\-dd">
                  <c:v>41503</c:v>
                </c:pt>
                <c:pt idx="1783" formatCode="yyyy\-mm\-dd">
                  <c:v>41504</c:v>
                </c:pt>
                <c:pt idx="1784" formatCode="yyyy\-mm\-dd">
                  <c:v>41505</c:v>
                </c:pt>
                <c:pt idx="1785" formatCode="yyyy\-mm\-dd">
                  <c:v>41506</c:v>
                </c:pt>
                <c:pt idx="1786" formatCode="yyyy\-mm\-dd">
                  <c:v>41507</c:v>
                </c:pt>
                <c:pt idx="1787" formatCode="yyyy\-mm\-dd">
                  <c:v>41508</c:v>
                </c:pt>
                <c:pt idx="1788" formatCode="yyyy\-mm\-dd">
                  <c:v>41509</c:v>
                </c:pt>
                <c:pt idx="1789" formatCode="yyyy\-mm\-dd">
                  <c:v>41510</c:v>
                </c:pt>
                <c:pt idx="1790" formatCode="yyyy\-mm\-dd">
                  <c:v>41511</c:v>
                </c:pt>
                <c:pt idx="1791" formatCode="yyyy\-mm\-dd">
                  <c:v>41512</c:v>
                </c:pt>
                <c:pt idx="1792" formatCode="yyyy\-mm\-dd">
                  <c:v>41513</c:v>
                </c:pt>
                <c:pt idx="1793" formatCode="yyyy\-mm\-dd">
                  <c:v>41514</c:v>
                </c:pt>
                <c:pt idx="1794" formatCode="yyyy\-mm\-dd">
                  <c:v>41515</c:v>
                </c:pt>
                <c:pt idx="1795" formatCode="yyyy\-mm\-dd">
                  <c:v>41516</c:v>
                </c:pt>
                <c:pt idx="1796" formatCode="yyyy\-mm\-dd">
                  <c:v>41517</c:v>
                </c:pt>
                <c:pt idx="1797" formatCode="yyyy\-mm\-dd">
                  <c:v>41518</c:v>
                </c:pt>
                <c:pt idx="1798" formatCode="yyyy\-mm\-dd">
                  <c:v>41519</c:v>
                </c:pt>
                <c:pt idx="1799" formatCode="yyyy\-mm\-dd">
                  <c:v>41520</c:v>
                </c:pt>
                <c:pt idx="1800" formatCode="yyyy\-mm\-dd">
                  <c:v>41521</c:v>
                </c:pt>
                <c:pt idx="1801" formatCode="yyyy\-mm\-dd">
                  <c:v>41522</c:v>
                </c:pt>
                <c:pt idx="1802" formatCode="yyyy\-mm\-dd">
                  <c:v>41523</c:v>
                </c:pt>
                <c:pt idx="1803" formatCode="yyyy\-mm\-dd">
                  <c:v>41524</c:v>
                </c:pt>
                <c:pt idx="1804" formatCode="yyyy\-mm\-dd">
                  <c:v>41525</c:v>
                </c:pt>
                <c:pt idx="1805" formatCode="yyyy\-mm\-dd">
                  <c:v>41526</c:v>
                </c:pt>
                <c:pt idx="1806" formatCode="yyyy\-mm\-dd">
                  <c:v>41527</c:v>
                </c:pt>
                <c:pt idx="1807" formatCode="yyyy\-mm\-dd">
                  <c:v>41528</c:v>
                </c:pt>
                <c:pt idx="1808" formatCode="yyyy\-mm\-dd">
                  <c:v>41529</c:v>
                </c:pt>
                <c:pt idx="1809" formatCode="yyyy\-mm\-dd">
                  <c:v>41530</c:v>
                </c:pt>
                <c:pt idx="1810" formatCode="yyyy\-mm\-dd">
                  <c:v>41531</c:v>
                </c:pt>
                <c:pt idx="1811" formatCode="yyyy\-mm\-dd">
                  <c:v>41532</c:v>
                </c:pt>
                <c:pt idx="1812" formatCode="yyyy\-mm\-dd">
                  <c:v>41533</c:v>
                </c:pt>
                <c:pt idx="1813" formatCode="yyyy\-mm\-dd">
                  <c:v>41534</c:v>
                </c:pt>
                <c:pt idx="1814" formatCode="yyyy\-mm\-dd">
                  <c:v>41535</c:v>
                </c:pt>
                <c:pt idx="1815" formatCode="yyyy\-mm\-dd">
                  <c:v>41536</c:v>
                </c:pt>
                <c:pt idx="1816" formatCode="yyyy\-mm\-dd">
                  <c:v>41537</c:v>
                </c:pt>
                <c:pt idx="1817" formatCode="yyyy\-mm\-dd">
                  <c:v>41538</c:v>
                </c:pt>
                <c:pt idx="1818" formatCode="yyyy\-mm\-dd">
                  <c:v>41539</c:v>
                </c:pt>
                <c:pt idx="1819" formatCode="yyyy\-mm\-dd">
                  <c:v>41540</c:v>
                </c:pt>
                <c:pt idx="1820" formatCode="yyyy\-mm\-dd">
                  <c:v>41541</c:v>
                </c:pt>
                <c:pt idx="1821" formatCode="yyyy\-mm\-dd">
                  <c:v>41542</c:v>
                </c:pt>
                <c:pt idx="1822" formatCode="yyyy\-mm\-dd">
                  <c:v>41543</c:v>
                </c:pt>
                <c:pt idx="1823" formatCode="yyyy\-mm\-dd">
                  <c:v>41544</c:v>
                </c:pt>
                <c:pt idx="1824" formatCode="yyyy\-mm\-dd">
                  <c:v>41545</c:v>
                </c:pt>
                <c:pt idx="1825" formatCode="yyyy\-mm\-dd">
                  <c:v>41546</c:v>
                </c:pt>
                <c:pt idx="1826" formatCode="yyyy\-mm\-dd">
                  <c:v>41547</c:v>
                </c:pt>
                <c:pt idx="1827" formatCode="yyyy\-mm\-dd">
                  <c:v>41548</c:v>
                </c:pt>
                <c:pt idx="1828" formatCode="yyyy\-mm\-dd">
                  <c:v>41549</c:v>
                </c:pt>
                <c:pt idx="1829" formatCode="yyyy\-mm\-dd">
                  <c:v>41550</c:v>
                </c:pt>
                <c:pt idx="1830" formatCode="yyyy\-mm\-dd">
                  <c:v>41551</c:v>
                </c:pt>
                <c:pt idx="1831" formatCode="yyyy\-mm\-dd">
                  <c:v>41552</c:v>
                </c:pt>
                <c:pt idx="1832" formatCode="yyyy\-mm\-dd">
                  <c:v>41553</c:v>
                </c:pt>
                <c:pt idx="1833" formatCode="yyyy\-mm\-dd">
                  <c:v>41554</c:v>
                </c:pt>
                <c:pt idx="1834" formatCode="yyyy\-mm\-dd">
                  <c:v>41555</c:v>
                </c:pt>
                <c:pt idx="1835" formatCode="yyyy\-mm\-dd">
                  <c:v>41556</c:v>
                </c:pt>
                <c:pt idx="1836" formatCode="yyyy\-mm\-dd">
                  <c:v>41557</c:v>
                </c:pt>
                <c:pt idx="1837" formatCode="yyyy\-mm\-dd">
                  <c:v>41558</c:v>
                </c:pt>
                <c:pt idx="1838" formatCode="yyyy\-mm\-dd">
                  <c:v>41559</c:v>
                </c:pt>
                <c:pt idx="1839" formatCode="yyyy\-mm\-dd">
                  <c:v>41560</c:v>
                </c:pt>
                <c:pt idx="1840" formatCode="yyyy\-mm\-dd">
                  <c:v>41561</c:v>
                </c:pt>
                <c:pt idx="1841" formatCode="yyyy\-mm\-dd">
                  <c:v>41562</c:v>
                </c:pt>
                <c:pt idx="1842" formatCode="yyyy\-mm\-dd">
                  <c:v>41563</c:v>
                </c:pt>
                <c:pt idx="1843" formatCode="yyyy\-mm\-dd">
                  <c:v>41564</c:v>
                </c:pt>
                <c:pt idx="1844" formatCode="yyyy\-mm\-dd">
                  <c:v>41565</c:v>
                </c:pt>
                <c:pt idx="1845" formatCode="yyyy\-mm\-dd">
                  <c:v>41566</c:v>
                </c:pt>
                <c:pt idx="1846" formatCode="yyyy\-mm\-dd">
                  <c:v>41567</c:v>
                </c:pt>
                <c:pt idx="1847" formatCode="yyyy\-mm\-dd">
                  <c:v>41568</c:v>
                </c:pt>
                <c:pt idx="1848" formatCode="yyyy\-mm\-dd">
                  <c:v>41569</c:v>
                </c:pt>
                <c:pt idx="1849" formatCode="yyyy\-mm\-dd">
                  <c:v>41570</c:v>
                </c:pt>
                <c:pt idx="1850" formatCode="yyyy\-mm\-dd">
                  <c:v>41571</c:v>
                </c:pt>
                <c:pt idx="1851" formatCode="yyyy\-mm\-dd">
                  <c:v>41572</c:v>
                </c:pt>
                <c:pt idx="1852" formatCode="yyyy\-mm\-dd">
                  <c:v>41573</c:v>
                </c:pt>
                <c:pt idx="1853" formatCode="yyyy\-mm\-dd">
                  <c:v>41574</c:v>
                </c:pt>
                <c:pt idx="1854" formatCode="yyyy\-mm\-dd">
                  <c:v>41575</c:v>
                </c:pt>
                <c:pt idx="1855" formatCode="yyyy\-mm\-dd">
                  <c:v>41576</c:v>
                </c:pt>
                <c:pt idx="1856" formatCode="yyyy\-mm\-dd">
                  <c:v>41577</c:v>
                </c:pt>
                <c:pt idx="1857" formatCode="yyyy\-mm\-dd">
                  <c:v>41578</c:v>
                </c:pt>
                <c:pt idx="1858" formatCode="yyyy\-mm\-dd">
                  <c:v>41579</c:v>
                </c:pt>
                <c:pt idx="1859" formatCode="yyyy\-mm\-dd">
                  <c:v>41580</c:v>
                </c:pt>
                <c:pt idx="1860" formatCode="yyyy\-mm\-dd">
                  <c:v>41581</c:v>
                </c:pt>
                <c:pt idx="1861" formatCode="yyyy\-mm\-dd">
                  <c:v>41582</c:v>
                </c:pt>
                <c:pt idx="1862" formatCode="yyyy\-mm\-dd">
                  <c:v>41583</c:v>
                </c:pt>
                <c:pt idx="1863" formatCode="yyyy\-mm\-dd">
                  <c:v>41584</c:v>
                </c:pt>
                <c:pt idx="1864" formatCode="yyyy\-mm\-dd">
                  <c:v>41585</c:v>
                </c:pt>
                <c:pt idx="1865" formatCode="yyyy\-mm\-dd">
                  <c:v>41586</c:v>
                </c:pt>
                <c:pt idx="1866" formatCode="yyyy\-mm\-dd">
                  <c:v>41587</c:v>
                </c:pt>
                <c:pt idx="1867" formatCode="yyyy\-mm\-dd">
                  <c:v>41588</c:v>
                </c:pt>
                <c:pt idx="1868" formatCode="yyyy\-mm\-dd">
                  <c:v>41589</c:v>
                </c:pt>
                <c:pt idx="1869" formatCode="yyyy\-mm\-dd">
                  <c:v>41590</c:v>
                </c:pt>
                <c:pt idx="1870" formatCode="yyyy\-mm\-dd">
                  <c:v>41591</c:v>
                </c:pt>
                <c:pt idx="1871" formatCode="yyyy\-mm\-dd">
                  <c:v>41592</c:v>
                </c:pt>
                <c:pt idx="1872" formatCode="yyyy\-mm\-dd">
                  <c:v>41593</c:v>
                </c:pt>
                <c:pt idx="1873" formatCode="yyyy\-mm\-dd">
                  <c:v>41594</c:v>
                </c:pt>
                <c:pt idx="1874" formatCode="yyyy\-mm\-dd">
                  <c:v>41595</c:v>
                </c:pt>
                <c:pt idx="1875" formatCode="yyyy\-mm\-dd">
                  <c:v>41596</c:v>
                </c:pt>
                <c:pt idx="1876" formatCode="yyyy\-mm\-dd">
                  <c:v>41597</c:v>
                </c:pt>
                <c:pt idx="1877" formatCode="yyyy\-mm\-dd">
                  <c:v>41598</c:v>
                </c:pt>
                <c:pt idx="1878" formatCode="yyyy\-mm\-dd">
                  <c:v>41599</c:v>
                </c:pt>
                <c:pt idx="1879" formatCode="yyyy\-mm\-dd">
                  <c:v>41600</c:v>
                </c:pt>
                <c:pt idx="1880" formatCode="yyyy\-mm\-dd">
                  <c:v>41601</c:v>
                </c:pt>
                <c:pt idx="1881" formatCode="yyyy\-mm\-dd">
                  <c:v>41602</c:v>
                </c:pt>
                <c:pt idx="1882" formatCode="yyyy\-mm\-dd">
                  <c:v>41603</c:v>
                </c:pt>
                <c:pt idx="1883" formatCode="yyyy\-mm\-dd">
                  <c:v>41604</c:v>
                </c:pt>
                <c:pt idx="1884" formatCode="yyyy\-mm\-dd">
                  <c:v>41605</c:v>
                </c:pt>
                <c:pt idx="1885" formatCode="yyyy\-mm\-dd">
                  <c:v>41606</c:v>
                </c:pt>
                <c:pt idx="1886" formatCode="yyyy\-mm\-dd">
                  <c:v>41607</c:v>
                </c:pt>
                <c:pt idx="1887" formatCode="yyyy\-mm\-dd">
                  <c:v>41608</c:v>
                </c:pt>
                <c:pt idx="1888" formatCode="yyyy\-mm\-dd">
                  <c:v>41609</c:v>
                </c:pt>
                <c:pt idx="1889" formatCode="yyyy\-mm\-dd">
                  <c:v>41610</c:v>
                </c:pt>
                <c:pt idx="1890" formatCode="yyyy\-mm\-dd">
                  <c:v>41611</c:v>
                </c:pt>
                <c:pt idx="1891" formatCode="yyyy\-mm\-dd">
                  <c:v>41612</c:v>
                </c:pt>
                <c:pt idx="1892" formatCode="yyyy\-mm\-dd">
                  <c:v>41613</c:v>
                </c:pt>
                <c:pt idx="1893" formatCode="yyyy\-mm\-dd">
                  <c:v>41614</c:v>
                </c:pt>
                <c:pt idx="1894" formatCode="yyyy\-mm\-dd">
                  <c:v>41615</c:v>
                </c:pt>
                <c:pt idx="1895" formatCode="yyyy\-mm\-dd">
                  <c:v>41616</c:v>
                </c:pt>
                <c:pt idx="1896" formatCode="yyyy\-mm\-dd">
                  <c:v>41617</c:v>
                </c:pt>
                <c:pt idx="1897" formatCode="yyyy\-mm\-dd">
                  <c:v>41618</c:v>
                </c:pt>
                <c:pt idx="1898" formatCode="yyyy\-mm\-dd">
                  <c:v>41619</c:v>
                </c:pt>
                <c:pt idx="1899" formatCode="yyyy\-mm\-dd">
                  <c:v>41620</c:v>
                </c:pt>
                <c:pt idx="1900" formatCode="yyyy\-mm\-dd">
                  <c:v>41621</c:v>
                </c:pt>
                <c:pt idx="1901" formatCode="yyyy\-mm\-dd">
                  <c:v>41622</c:v>
                </c:pt>
                <c:pt idx="1902" formatCode="yyyy\-mm\-dd">
                  <c:v>41623</c:v>
                </c:pt>
                <c:pt idx="1903" formatCode="yyyy\-mm\-dd">
                  <c:v>41624</c:v>
                </c:pt>
                <c:pt idx="1904" formatCode="yyyy\-mm\-dd">
                  <c:v>41625</c:v>
                </c:pt>
                <c:pt idx="1905" formatCode="yyyy\-mm\-dd">
                  <c:v>41626</c:v>
                </c:pt>
                <c:pt idx="1906" formatCode="yyyy\-mm\-dd">
                  <c:v>41627</c:v>
                </c:pt>
                <c:pt idx="1907" formatCode="yyyy\-mm\-dd">
                  <c:v>41628</c:v>
                </c:pt>
                <c:pt idx="1908" formatCode="yyyy\-mm\-dd">
                  <c:v>41629</c:v>
                </c:pt>
                <c:pt idx="1909" formatCode="yyyy\-mm\-dd">
                  <c:v>41630</c:v>
                </c:pt>
                <c:pt idx="1910" formatCode="yyyy\-mm\-dd">
                  <c:v>41631</c:v>
                </c:pt>
                <c:pt idx="1911" formatCode="yyyy\-mm\-dd">
                  <c:v>41632</c:v>
                </c:pt>
                <c:pt idx="1912" formatCode="yyyy\-mm\-dd">
                  <c:v>41633</c:v>
                </c:pt>
                <c:pt idx="1913" formatCode="yyyy\-mm\-dd">
                  <c:v>41634</c:v>
                </c:pt>
                <c:pt idx="1914" formatCode="yyyy\-mm\-dd">
                  <c:v>41635</c:v>
                </c:pt>
                <c:pt idx="1915" formatCode="yyyy\-mm\-dd">
                  <c:v>41636</c:v>
                </c:pt>
                <c:pt idx="1916" formatCode="yyyy\-mm\-dd">
                  <c:v>41637</c:v>
                </c:pt>
                <c:pt idx="1917" formatCode="yyyy\-mm\-dd">
                  <c:v>41638</c:v>
                </c:pt>
                <c:pt idx="1918" formatCode="yyyy\-mm\-dd">
                  <c:v>41639</c:v>
                </c:pt>
                <c:pt idx="1919" formatCode="yyyy\-mm\-dd">
                  <c:v>41640</c:v>
                </c:pt>
                <c:pt idx="1920" formatCode="yyyy\-mm\-dd">
                  <c:v>41641</c:v>
                </c:pt>
                <c:pt idx="1921" formatCode="yyyy\-mm\-dd">
                  <c:v>41642</c:v>
                </c:pt>
                <c:pt idx="1922" formatCode="yyyy\-mm\-dd">
                  <c:v>41643</c:v>
                </c:pt>
                <c:pt idx="1923" formatCode="yyyy\-mm\-dd">
                  <c:v>41644</c:v>
                </c:pt>
                <c:pt idx="1924" formatCode="yyyy\-mm\-dd">
                  <c:v>41645</c:v>
                </c:pt>
                <c:pt idx="1925" formatCode="yyyy\-mm\-dd">
                  <c:v>41646</c:v>
                </c:pt>
                <c:pt idx="1926" formatCode="yyyy\-mm\-dd">
                  <c:v>41647</c:v>
                </c:pt>
                <c:pt idx="1927" formatCode="yyyy\-mm\-dd">
                  <c:v>41648</c:v>
                </c:pt>
                <c:pt idx="1928" formatCode="yyyy\-mm\-dd">
                  <c:v>41649</c:v>
                </c:pt>
                <c:pt idx="1929" formatCode="yyyy\-mm\-dd">
                  <c:v>41650</c:v>
                </c:pt>
                <c:pt idx="1930" formatCode="yyyy\-mm\-dd">
                  <c:v>41651</c:v>
                </c:pt>
                <c:pt idx="1931" formatCode="yyyy\-mm\-dd">
                  <c:v>41652</c:v>
                </c:pt>
                <c:pt idx="1932" formatCode="yyyy\-mm\-dd">
                  <c:v>41653</c:v>
                </c:pt>
                <c:pt idx="1933" formatCode="yyyy\-mm\-dd">
                  <c:v>41654</c:v>
                </c:pt>
                <c:pt idx="1934" formatCode="yyyy\-mm\-dd">
                  <c:v>41655</c:v>
                </c:pt>
                <c:pt idx="1935" formatCode="yyyy\-mm\-dd">
                  <c:v>41656</c:v>
                </c:pt>
                <c:pt idx="1936" formatCode="yyyy\-mm\-dd">
                  <c:v>41657</c:v>
                </c:pt>
                <c:pt idx="1937" formatCode="yyyy\-mm\-dd">
                  <c:v>41658</c:v>
                </c:pt>
                <c:pt idx="1938" formatCode="yyyy\-mm\-dd">
                  <c:v>41659</c:v>
                </c:pt>
                <c:pt idx="1939" formatCode="yyyy\-mm\-dd">
                  <c:v>41660</c:v>
                </c:pt>
                <c:pt idx="1940" formatCode="yyyy\-mm\-dd">
                  <c:v>41661</c:v>
                </c:pt>
                <c:pt idx="1941" formatCode="yyyy\-mm\-dd">
                  <c:v>41662</c:v>
                </c:pt>
                <c:pt idx="1942" formatCode="yyyy\-mm\-dd">
                  <c:v>41663</c:v>
                </c:pt>
                <c:pt idx="1943" formatCode="yyyy\-mm\-dd">
                  <c:v>41664</c:v>
                </c:pt>
                <c:pt idx="1944" formatCode="yyyy\-mm\-dd">
                  <c:v>41665</c:v>
                </c:pt>
                <c:pt idx="1945" formatCode="yyyy\-mm\-dd">
                  <c:v>41666</c:v>
                </c:pt>
                <c:pt idx="1946" formatCode="yyyy\-mm\-dd">
                  <c:v>41667</c:v>
                </c:pt>
                <c:pt idx="1947" formatCode="yyyy\-mm\-dd">
                  <c:v>41668</c:v>
                </c:pt>
                <c:pt idx="1948" formatCode="yyyy\-mm\-dd">
                  <c:v>41669</c:v>
                </c:pt>
                <c:pt idx="1949" formatCode="yyyy\-mm\-dd">
                  <c:v>41670</c:v>
                </c:pt>
                <c:pt idx="1950" formatCode="yyyy\-mm\-dd">
                  <c:v>41671</c:v>
                </c:pt>
                <c:pt idx="1951" formatCode="yyyy\-mm\-dd">
                  <c:v>41672</c:v>
                </c:pt>
                <c:pt idx="1952" formatCode="yyyy\-mm\-dd">
                  <c:v>41673</c:v>
                </c:pt>
                <c:pt idx="1953" formatCode="yyyy\-mm\-dd">
                  <c:v>41674</c:v>
                </c:pt>
                <c:pt idx="1954" formatCode="yyyy\-mm\-dd">
                  <c:v>41675</c:v>
                </c:pt>
                <c:pt idx="1955" formatCode="yyyy\-mm\-dd">
                  <c:v>41676</c:v>
                </c:pt>
                <c:pt idx="1956" formatCode="yyyy\-mm\-dd">
                  <c:v>41677</c:v>
                </c:pt>
                <c:pt idx="1957" formatCode="yyyy\-mm\-dd">
                  <c:v>41678</c:v>
                </c:pt>
                <c:pt idx="1958" formatCode="yyyy\-mm\-dd">
                  <c:v>41679</c:v>
                </c:pt>
                <c:pt idx="1959" formatCode="yyyy\-mm\-dd">
                  <c:v>41680</c:v>
                </c:pt>
                <c:pt idx="1960" formatCode="yyyy\-mm\-dd">
                  <c:v>41681</c:v>
                </c:pt>
                <c:pt idx="1961" formatCode="yyyy\-mm\-dd">
                  <c:v>41682</c:v>
                </c:pt>
                <c:pt idx="1962" formatCode="yyyy\-mm\-dd">
                  <c:v>41683</c:v>
                </c:pt>
                <c:pt idx="1963" formatCode="yyyy\-mm\-dd">
                  <c:v>41684</c:v>
                </c:pt>
                <c:pt idx="1964" formatCode="yyyy\-mm\-dd">
                  <c:v>41685</c:v>
                </c:pt>
                <c:pt idx="1965" formatCode="yyyy\-mm\-dd">
                  <c:v>41686</c:v>
                </c:pt>
                <c:pt idx="1966" formatCode="yyyy\-mm\-dd">
                  <c:v>41687</c:v>
                </c:pt>
                <c:pt idx="1967" formatCode="yyyy\-mm\-dd">
                  <c:v>41688</c:v>
                </c:pt>
                <c:pt idx="1968" formatCode="yyyy\-mm\-dd">
                  <c:v>41689</c:v>
                </c:pt>
                <c:pt idx="1969" formatCode="yyyy\-mm\-dd">
                  <c:v>41690</c:v>
                </c:pt>
                <c:pt idx="1970" formatCode="yyyy\-mm\-dd">
                  <c:v>41691</c:v>
                </c:pt>
                <c:pt idx="1971" formatCode="yyyy\-mm\-dd">
                  <c:v>41692</c:v>
                </c:pt>
                <c:pt idx="1972" formatCode="yyyy\-mm\-dd">
                  <c:v>41693</c:v>
                </c:pt>
                <c:pt idx="1973" formatCode="yyyy\-mm\-dd">
                  <c:v>41694</c:v>
                </c:pt>
                <c:pt idx="1974" formatCode="yyyy\-mm\-dd">
                  <c:v>41695</c:v>
                </c:pt>
                <c:pt idx="1975" formatCode="yyyy\-mm\-dd">
                  <c:v>41696</c:v>
                </c:pt>
                <c:pt idx="1976" formatCode="yyyy\-mm\-dd">
                  <c:v>41697</c:v>
                </c:pt>
                <c:pt idx="1977" formatCode="yyyy\-mm\-dd">
                  <c:v>41698</c:v>
                </c:pt>
                <c:pt idx="1978" formatCode="yyyy\-mm\-dd">
                  <c:v>41699</c:v>
                </c:pt>
                <c:pt idx="1979" formatCode="yyyy\-mm\-dd">
                  <c:v>41700</c:v>
                </c:pt>
                <c:pt idx="1980" formatCode="yyyy\-mm\-dd">
                  <c:v>41701</c:v>
                </c:pt>
                <c:pt idx="1981" formatCode="yyyy\-mm\-dd">
                  <c:v>41702</c:v>
                </c:pt>
                <c:pt idx="1982" formatCode="yyyy\-mm\-dd">
                  <c:v>41703</c:v>
                </c:pt>
                <c:pt idx="1983" formatCode="yyyy\-mm\-dd">
                  <c:v>41704</c:v>
                </c:pt>
                <c:pt idx="1984" formatCode="yyyy\-mm\-dd">
                  <c:v>41705</c:v>
                </c:pt>
                <c:pt idx="1985" formatCode="yyyy\-mm\-dd">
                  <c:v>41706</c:v>
                </c:pt>
                <c:pt idx="1986" formatCode="yyyy\-mm\-dd">
                  <c:v>41707</c:v>
                </c:pt>
                <c:pt idx="1987" formatCode="yyyy\-mm\-dd">
                  <c:v>41708</c:v>
                </c:pt>
                <c:pt idx="1988" formatCode="yyyy\-mm\-dd">
                  <c:v>41709</c:v>
                </c:pt>
                <c:pt idx="1989" formatCode="yyyy\-mm\-dd">
                  <c:v>41710</c:v>
                </c:pt>
                <c:pt idx="1990" formatCode="yyyy\-mm\-dd">
                  <c:v>41711</c:v>
                </c:pt>
                <c:pt idx="1991" formatCode="yyyy\-mm\-dd">
                  <c:v>41712</c:v>
                </c:pt>
                <c:pt idx="1992" formatCode="yyyy\-mm\-dd">
                  <c:v>41713</c:v>
                </c:pt>
                <c:pt idx="1993" formatCode="yyyy\-mm\-dd">
                  <c:v>41714</c:v>
                </c:pt>
                <c:pt idx="1994" formatCode="yyyy\-mm\-dd">
                  <c:v>41715</c:v>
                </c:pt>
                <c:pt idx="1995" formatCode="yyyy\-mm\-dd">
                  <c:v>41716</c:v>
                </c:pt>
                <c:pt idx="1996" formatCode="yyyy\-mm\-dd">
                  <c:v>41717</c:v>
                </c:pt>
                <c:pt idx="1997" formatCode="yyyy\-mm\-dd">
                  <c:v>41718</c:v>
                </c:pt>
                <c:pt idx="1998" formatCode="yyyy\-mm\-dd">
                  <c:v>41719</c:v>
                </c:pt>
                <c:pt idx="1999" formatCode="yyyy\-mm\-dd">
                  <c:v>41720</c:v>
                </c:pt>
                <c:pt idx="2000" formatCode="yyyy\-mm\-dd">
                  <c:v>41721</c:v>
                </c:pt>
                <c:pt idx="2001" formatCode="yyyy\-mm\-dd">
                  <c:v>41722</c:v>
                </c:pt>
                <c:pt idx="2002" formatCode="yyyy\-mm\-dd">
                  <c:v>41723</c:v>
                </c:pt>
                <c:pt idx="2003" formatCode="yyyy\-mm\-dd">
                  <c:v>41724</c:v>
                </c:pt>
                <c:pt idx="2004" formatCode="yyyy\-mm\-dd">
                  <c:v>41725</c:v>
                </c:pt>
                <c:pt idx="2005" formatCode="yyyy\-mm\-dd">
                  <c:v>41726</c:v>
                </c:pt>
                <c:pt idx="2006" formatCode="yyyy\-mm\-dd">
                  <c:v>41727</c:v>
                </c:pt>
                <c:pt idx="2007" formatCode="yyyy\-mm\-dd">
                  <c:v>41728</c:v>
                </c:pt>
                <c:pt idx="2008" formatCode="yyyy\-mm\-dd">
                  <c:v>41729</c:v>
                </c:pt>
                <c:pt idx="2009" formatCode="yyyy\-mm\-dd">
                  <c:v>41730</c:v>
                </c:pt>
                <c:pt idx="2010" formatCode="yyyy\-mm\-dd">
                  <c:v>41731</c:v>
                </c:pt>
                <c:pt idx="2011" formatCode="yyyy\-mm\-dd">
                  <c:v>41732</c:v>
                </c:pt>
                <c:pt idx="2012" formatCode="yyyy\-mm\-dd">
                  <c:v>41733</c:v>
                </c:pt>
                <c:pt idx="2013" formatCode="yyyy\-mm\-dd">
                  <c:v>41734</c:v>
                </c:pt>
                <c:pt idx="2014" formatCode="yyyy\-mm\-dd">
                  <c:v>41735</c:v>
                </c:pt>
                <c:pt idx="2015" formatCode="yyyy\-mm\-dd">
                  <c:v>41736</c:v>
                </c:pt>
                <c:pt idx="2016" formatCode="yyyy\-mm\-dd">
                  <c:v>41737</c:v>
                </c:pt>
                <c:pt idx="2017" formatCode="yyyy\-mm\-dd">
                  <c:v>41738</c:v>
                </c:pt>
                <c:pt idx="2018" formatCode="yyyy\-mm\-dd">
                  <c:v>41739</c:v>
                </c:pt>
                <c:pt idx="2019" formatCode="yyyy\-mm\-dd">
                  <c:v>41740</c:v>
                </c:pt>
                <c:pt idx="2020" formatCode="yyyy\-mm\-dd">
                  <c:v>41741</c:v>
                </c:pt>
                <c:pt idx="2021" formatCode="yyyy\-mm\-dd">
                  <c:v>41742</c:v>
                </c:pt>
                <c:pt idx="2022" formatCode="yyyy\-mm\-dd">
                  <c:v>41743</c:v>
                </c:pt>
                <c:pt idx="2023" formatCode="yyyy\-mm\-dd">
                  <c:v>41744</c:v>
                </c:pt>
                <c:pt idx="2024" formatCode="yyyy\-mm\-dd">
                  <c:v>41745</c:v>
                </c:pt>
                <c:pt idx="2025" formatCode="yyyy\-mm\-dd">
                  <c:v>41746</c:v>
                </c:pt>
                <c:pt idx="2026" formatCode="yyyy\-mm\-dd">
                  <c:v>41747</c:v>
                </c:pt>
                <c:pt idx="2027" formatCode="yyyy\-mm\-dd">
                  <c:v>41748</c:v>
                </c:pt>
                <c:pt idx="2028" formatCode="yyyy\-mm\-dd">
                  <c:v>41749</c:v>
                </c:pt>
                <c:pt idx="2029" formatCode="yyyy\-mm\-dd">
                  <c:v>41750</c:v>
                </c:pt>
                <c:pt idx="2030" formatCode="yyyy\-mm\-dd">
                  <c:v>41751</c:v>
                </c:pt>
                <c:pt idx="2031" formatCode="yyyy\-mm\-dd">
                  <c:v>41752</c:v>
                </c:pt>
                <c:pt idx="2032" formatCode="yyyy\-mm\-dd">
                  <c:v>41753</c:v>
                </c:pt>
                <c:pt idx="2033" formatCode="yyyy\-mm\-dd">
                  <c:v>41754</c:v>
                </c:pt>
                <c:pt idx="2034" formatCode="yyyy\-mm\-dd">
                  <c:v>41755</c:v>
                </c:pt>
                <c:pt idx="2035" formatCode="yyyy\-mm\-dd">
                  <c:v>41756</c:v>
                </c:pt>
                <c:pt idx="2036" formatCode="yyyy\-mm\-dd">
                  <c:v>41757</c:v>
                </c:pt>
                <c:pt idx="2037" formatCode="yyyy\-mm\-dd">
                  <c:v>41758</c:v>
                </c:pt>
                <c:pt idx="2038" formatCode="yyyy\-mm\-dd">
                  <c:v>41759</c:v>
                </c:pt>
                <c:pt idx="2039" formatCode="yyyy\-mm\-dd">
                  <c:v>41760</c:v>
                </c:pt>
                <c:pt idx="2040" formatCode="yyyy\-mm\-dd">
                  <c:v>41761</c:v>
                </c:pt>
                <c:pt idx="2041" formatCode="yyyy\-mm\-dd">
                  <c:v>41762</c:v>
                </c:pt>
                <c:pt idx="2042" formatCode="yyyy\-mm\-dd">
                  <c:v>41763</c:v>
                </c:pt>
                <c:pt idx="2043" formatCode="yyyy\-mm\-dd">
                  <c:v>41764</c:v>
                </c:pt>
                <c:pt idx="2044" formatCode="yyyy\-mm\-dd">
                  <c:v>41765</c:v>
                </c:pt>
                <c:pt idx="2045" formatCode="yyyy\-mm\-dd">
                  <c:v>41766</c:v>
                </c:pt>
                <c:pt idx="2046" formatCode="yyyy\-mm\-dd">
                  <c:v>41767</c:v>
                </c:pt>
                <c:pt idx="2047" formatCode="yyyy\-mm\-dd">
                  <c:v>41768</c:v>
                </c:pt>
                <c:pt idx="2048" formatCode="yyyy\-mm\-dd">
                  <c:v>41769</c:v>
                </c:pt>
                <c:pt idx="2049" formatCode="yyyy\-mm\-dd">
                  <c:v>41770</c:v>
                </c:pt>
                <c:pt idx="2050" formatCode="yyyy\-mm\-dd">
                  <c:v>41771</c:v>
                </c:pt>
                <c:pt idx="2051" formatCode="yyyy\-mm\-dd">
                  <c:v>41772</c:v>
                </c:pt>
                <c:pt idx="2052" formatCode="yyyy\-mm\-dd">
                  <c:v>41773</c:v>
                </c:pt>
                <c:pt idx="2053" formatCode="yyyy\-mm\-dd">
                  <c:v>41774</c:v>
                </c:pt>
                <c:pt idx="2054" formatCode="yyyy\-mm\-dd">
                  <c:v>41775</c:v>
                </c:pt>
                <c:pt idx="2055" formatCode="yyyy\-mm\-dd">
                  <c:v>41776</c:v>
                </c:pt>
                <c:pt idx="2056" formatCode="yyyy\-mm\-dd">
                  <c:v>41777</c:v>
                </c:pt>
                <c:pt idx="2057" formatCode="yyyy\-mm\-dd">
                  <c:v>41778</c:v>
                </c:pt>
                <c:pt idx="2058" formatCode="yyyy\-mm\-dd">
                  <c:v>41779</c:v>
                </c:pt>
                <c:pt idx="2059" formatCode="yyyy\-mm\-dd">
                  <c:v>41780</c:v>
                </c:pt>
                <c:pt idx="2060" formatCode="yyyy\-mm\-dd">
                  <c:v>41781</c:v>
                </c:pt>
                <c:pt idx="2061" formatCode="yyyy\-mm\-dd">
                  <c:v>41782</c:v>
                </c:pt>
                <c:pt idx="2062" formatCode="yyyy\-mm\-dd">
                  <c:v>41783</c:v>
                </c:pt>
                <c:pt idx="2063" formatCode="yyyy\-mm\-dd">
                  <c:v>41784</c:v>
                </c:pt>
                <c:pt idx="2064" formatCode="yyyy\-mm\-dd">
                  <c:v>41785</c:v>
                </c:pt>
                <c:pt idx="2065" formatCode="yyyy\-mm\-dd">
                  <c:v>41786</c:v>
                </c:pt>
                <c:pt idx="2066" formatCode="yyyy\-mm\-dd">
                  <c:v>41787</c:v>
                </c:pt>
                <c:pt idx="2067" formatCode="yyyy\-mm\-dd">
                  <c:v>41788</c:v>
                </c:pt>
                <c:pt idx="2068" formatCode="yyyy\-mm\-dd">
                  <c:v>41789</c:v>
                </c:pt>
                <c:pt idx="2069" formatCode="yyyy\-mm\-dd">
                  <c:v>41790</c:v>
                </c:pt>
                <c:pt idx="2070" formatCode="yyyy\-mm\-dd">
                  <c:v>41791</c:v>
                </c:pt>
                <c:pt idx="2071" formatCode="yyyy\-mm\-dd">
                  <c:v>41792</c:v>
                </c:pt>
                <c:pt idx="2072" formatCode="yyyy\-mm\-dd">
                  <c:v>41793</c:v>
                </c:pt>
                <c:pt idx="2073" formatCode="yyyy\-mm\-dd">
                  <c:v>41794</c:v>
                </c:pt>
                <c:pt idx="2074" formatCode="yyyy\-mm\-dd">
                  <c:v>41795</c:v>
                </c:pt>
                <c:pt idx="2075" formatCode="yyyy\-mm\-dd">
                  <c:v>41796</c:v>
                </c:pt>
                <c:pt idx="2076" formatCode="yyyy\-mm\-dd">
                  <c:v>41797</c:v>
                </c:pt>
                <c:pt idx="2077" formatCode="yyyy\-mm\-dd">
                  <c:v>41798</c:v>
                </c:pt>
                <c:pt idx="2078" formatCode="yyyy\-mm\-dd">
                  <c:v>41799</c:v>
                </c:pt>
                <c:pt idx="2079" formatCode="yyyy\-mm\-dd">
                  <c:v>41800</c:v>
                </c:pt>
                <c:pt idx="2080" formatCode="yyyy\-mm\-dd">
                  <c:v>41801</c:v>
                </c:pt>
                <c:pt idx="2081" formatCode="yyyy\-mm\-dd">
                  <c:v>41802</c:v>
                </c:pt>
                <c:pt idx="2082" formatCode="yyyy\-mm\-dd">
                  <c:v>41803</c:v>
                </c:pt>
                <c:pt idx="2083" formatCode="yyyy\-mm\-dd">
                  <c:v>41804</c:v>
                </c:pt>
                <c:pt idx="2084" formatCode="yyyy\-mm\-dd">
                  <c:v>41805</c:v>
                </c:pt>
                <c:pt idx="2085" formatCode="yyyy\-mm\-dd">
                  <c:v>41806</c:v>
                </c:pt>
                <c:pt idx="2086" formatCode="yyyy\-mm\-dd">
                  <c:v>41807</c:v>
                </c:pt>
                <c:pt idx="2087" formatCode="yyyy\-mm\-dd">
                  <c:v>41808</c:v>
                </c:pt>
                <c:pt idx="2088" formatCode="yyyy\-mm\-dd">
                  <c:v>41809</c:v>
                </c:pt>
                <c:pt idx="2089" formatCode="yyyy\-mm\-dd">
                  <c:v>41810</c:v>
                </c:pt>
                <c:pt idx="2090" formatCode="yyyy\-mm\-dd">
                  <c:v>41811</c:v>
                </c:pt>
                <c:pt idx="2091" formatCode="yyyy\-mm\-dd">
                  <c:v>41812</c:v>
                </c:pt>
                <c:pt idx="2092" formatCode="yyyy\-mm\-dd">
                  <c:v>41813</c:v>
                </c:pt>
                <c:pt idx="2093" formatCode="yyyy\-mm\-dd">
                  <c:v>41814</c:v>
                </c:pt>
                <c:pt idx="2094" formatCode="yyyy\-mm\-dd">
                  <c:v>41815</c:v>
                </c:pt>
                <c:pt idx="2095" formatCode="yyyy\-mm\-dd">
                  <c:v>41816</c:v>
                </c:pt>
                <c:pt idx="2096" formatCode="yyyy\-mm\-dd">
                  <c:v>41817</c:v>
                </c:pt>
                <c:pt idx="2097" formatCode="yyyy\-mm\-dd">
                  <c:v>41818</c:v>
                </c:pt>
                <c:pt idx="2098" formatCode="yyyy\-mm\-dd">
                  <c:v>41819</c:v>
                </c:pt>
                <c:pt idx="2099" formatCode="yyyy\-mm\-dd">
                  <c:v>41820</c:v>
                </c:pt>
                <c:pt idx="2100" formatCode="yyyy\-mm\-dd">
                  <c:v>41821</c:v>
                </c:pt>
                <c:pt idx="2101" formatCode="yyyy\-mm\-dd">
                  <c:v>41822</c:v>
                </c:pt>
                <c:pt idx="2102" formatCode="yyyy\-mm\-dd">
                  <c:v>41823</c:v>
                </c:pt>
                <c:pt idx="2103" formatCode="yyyy\-mm\-dd">
                  <c:v>41824</c:v>
                </c:pt>
                <c:pt idx="2104" formatCode="yyyy\-mm\-dd">
                  <c:v>41825</c:v>
                </c:pt>
                <c:pt idx="2105" formatCode="yyyy\-mm\-dd">
                  <c:v>41826</c:v>
                </c:pt>
                <c:pt idx="2106" formatCode="yyyy\-mm\-dd">
                  <c:v>41827</c:v>
                </c:pt>
                <c:pt idx="2107" formatCode="yyyy\-mm\-dd">
                  <c:v>41828</c:v>
                </c:pt>
                <c:pt idx="2108" formatCode="yyyy\-mm\-dd">
                  <c:v>41829</c:v>
                </c:pt>
                <c:pt idx="2109" formatCode="yyyy\-mm\-dd">
                  <c:v>41830</c:v>
                </c:pt>
                <c:pt idx="2110" formatCode="yyyy\-mm\-dd">
                  <c:v>41831</c:v>
                </c:pt>
                <c:pt idx="2111" formatCode="yyyy\-mm\-dd">
                  <c:v>41832</c:v>
                </c:pt>
                <c:pt idx="2112" formatCode="yyyy\-mm\-dd">
                  <c:v>41833</c:v>
                </c:pt>
                <c:pt idx="2113" formatCode="yyyy\-mm\-dd">
                  <c:v>41834</c:v>
                </c:pt>
                <c:pt idx="2114" formatCode="yyyy\-mm\-dd">
                  <c:v>41835</c:v>
                </c:pt>
                <c:pt idx="2115" formatCode="yyyy\-mm\-dd">
                  <c:v>41836</c:v>
                </c:pt>
                <c:pt idx="2116" formatCode="yyyy\-mm\-dd">
                  <c:v>41837</c:v>
                </c:pt>
                <c:pt idx="2117" formatCode="yyyy\-mm\-dd">
                  <c:v>41838</c:v>
                </c:pt>
                <c:pt idx="2118" formatCode="yyyy\-mm\-dd">
                  <c:v>41839</c:v>
                </c:pt>
                <c:pt idx="2119" formatCode="yyyy\-mm\-dd">
                  <c:v>41840</c:v>
                </c:pt>
                <c:pt idx="2120" formatCode="yyyy\-mm\-dd">
                  <c:v>41841</c:v>
                </c:pt>
                <c:pt idx="2121" formatCode="yyyy\-mm\-dd">
                  <c:v>41842</c:v>
                </c:pt>
                <c:pt idx="2122" formatCode="yyyy\-mm\-dd">
                  <c:v>41843</c:v>
                </c:pt>
                <c:pt idx="2123" formatCode="yyyy\-mm\-dd">
                  <c:v>41844</c:v>
                </c:pt>
                <c:pt idx="2124" formatCode="yyyy\-mm\-dd">
                  <c:v>41845</c:v>
                </c:pt>
                <c:pt idx="2125" formatCode="yyyy\-mm\-dd">
                  <c:v>41846</c:v>
                </c:pt>
                <c:pt idx="2126" formatCode="yyyy\-mm\-dd">
                  <c:v>41847</c:v>
                </c:pt>
                <c:pt idx="2127" formatCode="yyyy\-mm\-dd">
                  <c:v>41848</c:v>
                </c:pt>
                <c:pt idx="2128" formatCode="yyyy\-mm\-dd">
                  <c:v>41849</c:v>
                </c:pt>
                <c:pt idx="2129" formatCode="yyyy\-mm\-dd">
                  <c:v>41850</c:v>
                </c:pt>
                <c:pt idx="2130" formatCode="yyyy\-mm\-dd">
                  <c:v>41851</c:v>
                </c:pt>
                <c:pt idx="2131" formatCode="yyyy\-mm\-dd">
                  <c:v>41852</c:v>
                </c:pt>
                <c:pt idx="2132" formatCode="yyyy\-mm\-dd">
                  <c:v>41853</c:v>
                </c:pt>
                <c:pt idx="2133" formatCode="yyyy\-mm\-dd">
                  <c:v>41854</c:v>
                </c:pt>
                <c:pt idx="2134" formatCode="yyyy\-mm\-dd">
                  <c:v>41855</c:v>
                </c:pt>
                <c:pt idx="2135" formatCode="yyyy\-mm\-dd">
                  <c:v>41856</c:v>
                </c:pt>
                <c:pt idx="2136" formatCode="yyyy\-mm\-dd">
                  <c:v>41857</c:v>
                </c:pt>
                <c:pt idx="2137" formatCode="yyyy\-mm\-dd">
                  <c:v>41858</c:v>
                </c:pt>
                <c:pt idx="2138" formatCode="yyyy\-mm\-dd">
                  <c:v>41859</c:v>
                </c:pt>
                <c:pt idx="2139" formatCode="yyyy\-mm\-dd">
                  <c:v>41860</c:v>
                </c:pt>
                <c:pt idx="2140" formatCode="yyyy\-mm\-dd">
                  <c:v>41861</c:v>
                </c:pt>
                <c:pt idx="2141" formatCode="yyyy\-mm\-dd">
                  <c:v>41862</c:v>
                </c:pt>
                <c:pt idx="2142" formatCode="yyyy\-mm\-dd">
                  <c:v>41863</c:v>
                </c:pt>
                <c:pt idx="2143" formatCode="yyyy\-mm\-dd">
                  <c:v>41864</c:v>
                </c:pt>
                <c:pt idx="2144" formatCode="yyyy\-mm\-dd">
                  <c:v>41865</c:v>
                </c:pt>
                <c:pt idx="2145" formatCode="yyyy\-mm\-dd">
                  <c:v>41866</c:v>
                </c:pt>
                <c:pt idx="2146" formatCode="yyyy\-mm\-dd">
                  <c:v>41867</c:v>
                </c:pt>
                <c:pt idx="2147" formatCode="yyyy\-mm\-dd">
                  <c:v>41868</c:v>
                </c:pt>
                <c:pt idx="2148" formatCode="yyyy\-mm\-dd">
                  <c:v>41869</c:v>
                </c:pt>
                <c:pt idx="2149" formatCode="yyyy\-mm\-dd">
                  <c:v>41870</c:v>
                </c:pt>
                <c:pt idx="2150" formatCode="yyyy\-mm\-dd">
                  <c:v>41871</c:v>
                </c:pt>
                <c:pt idx="2151" formatCode="yyyy\-mm\-dd">
                  <c:v>41872</c:v>
                </c:pt>
                <c:pt idx="2152" formatCode="yyyy\-mm\-dd">
                  <c:v>41873</c:v>
                </c:pt>
                <c:pt idx="2153" formatCode="yyyy\-mm\-dd">
                  <c:v>41874</c:v>
                </c:pt>
                <c:pt idx="2154" formatCode="yyyy\-mm\-dd">
                  <c:v>41875</c:v>
                </c:pt>
                <c:pt idx="2155" formatCode="yyyy\-mm\-dd">
                  <c:v>41876</c:v>
                </c:pt>
                <c:pt idx="2156" formatCode="yyyy\-mm\-dd">
                  <c:v>41877</c:v>
                </c:pt>
                <c:pt idx="2157" formatCode="yyyy\-mm\-dd">
                  <c:v>41878</c:v>
                </c:pt>
                <c:pt idx="2158" formatCode="yyyy\-mm\-dd">
                  <c:v>41879</c:v>
                </c:pt>
                <c:pt idx="2159" formatCode="yyyy\-mm\-dd">
                  <c:v>41880</c:v>
                </c:pt>
                <c:pt idx="2160" formatCode="yyyy\-mm\-dd">
                  <c:v>41881</c:v>
                </c:pt>
                <c:pt idx="2161" formatCode="yyyy\-mm\-dd">
                  <c:v>41882</c:v>
                </c:pt>
                <c:pt idx="2162" formatCode="yyyy\-mm\-dd">
                  <c:v>41883</c:v>
                </c:pt>
                <c:pt idx="2163" formatCode="yyyy\-mm\-dd">
                  <c:v>41884</c:v>
                </c:pt>
                <c:pt idx="2164" formatCode="yyyy\-mm\-dd">
                  <c:v>41885</c:v>
                </c:pt>
                <c:pt idx="2165" formatCode="yyyy\-mm\-dd">
                  <c:v>41886</c:v>
                </c:pt>
                <c:pt idx="2166" formatCode="yyyy\-mm\-dd">
                  <c:v>41887</c:v>
                </c:pt>
                <c:pt idx="2167" formatCode="yyyy\-mm\-dd">
                  <c:v>41888</c:v>
                </c:pt>
                <c:pt idx="2168" formatCode="yyyy\-mm\-dd">
                  <c:v>41889</c:v>
                </c:pt>
                <c:pt idx="2169" formatCode="yyyy\-mm\-dd">
                  <c:v>41890</c:v>
                </c:pt>
                <c:pt idx="2170" formatCode="yyyy\-mm\-dd">
                  <c:v>41891</c:v>
                </c:pt>
                <c:pt idx="2171" formatCode="yyyy\-mm\-dd">
                  <c:v>41892</c:v>
                </c:pt>
                <c:pt idx="2172" formatCode="yyyy\-mm\-dd">
                  <c:v>41893</c:v>
                </c:pt>
                <c:pt idx="2173" formatCode="yyyy\-mm\-dd">
                  <c:v>41894</c:v>
                </c:pt>
                <c:pt idx="2174" formatCode="yyyy\-mm\-dd">
                  <c:v>41895</c:v>
                </c:pt>
                <c:pt idx="2175" formatCode="yyyy\-mm\-dd">
                  <c:v>41896</c:v>
                </c:pt>
                <c:pt idx="2176" formatCode="yyyy\-mm\-dd">
                  <c:v>41897</c:v>
                </c:pt>
                <c:pt idx="2177" formatCode="yyyy\-mm\-dd">
                  <c:v>41898</c:v>
                </c:pt>
                <c:pt idx="2178" formatCode="yyyy\-mm\-dd">
                  <c:v>41899</c:v>
                </c:pt>
                <c:pt idx="2179" formatCode="yyyy\-mm\-dd">
                  <c:v>41900</c:v>
                </c:pt>
                <c:pt idx="2180" formatCode="yyyy\-mm\-dd">
                  <c:v>41901</c:v>
                </c:pt>
                <c:pt idx="2181" formatCode="yyyy\-mm\-dd">
                  <c:v>41902</c:v>
                </c:pt>
                <c:pt idx="2182" formatCode="yyyy\-mm\-dd">
                  <c:v>41903</c:v>
                </c:pt>
                <c:pt idx="2183" formatCode="yyyy\-mm\-dd">
                  <c:v>41904</c:v>
                </c:pt>
                <c:pt idx="2184" formatCode="yyyy\-mm\-dd">
                  <c:v>41905</c:v>
                </c:pt>
                <c:pt idx="2185" formatCode="yyyy\-mm\-dd">
                  <c:v>41906</c:v>
                </c:pt>
                <c:pt idx="2186" formatCode="yyyy\-mm\-dd">
                  <c:v>41907</c:v>
                </c:pt>
                <c:pt idx="2187" formatCode="yyyy\-mm\-dd">
                  <c:v>41908</c:v>
                </c:pt>
                <c:pt idx="2188" formatCode="yyyy\-mm\-dd">
                  <c:v>41909</c:v>
                </c:pt>
                <c:pt idx="2189" formatCode="yyyy\-mm\-dd">
                  <c:v>41910</c:v>
                </c:pt>
                <c:pt idx="2190" formatCode="yyyy\-mm\-dd">
                  <c:v>41911</c:v>
                </c:pt>
                <c:pt idx="2191" formatCode="yyyy\-mm\-dd">
                  <c:v>41912</c:v>
                </c:pt>
                <c:pt idx="2192" formatCode="yyyy\-mm\-dd">
                  <c:v>41913</c:v>
                </c:pt>
                <c:pt idx="2193" formatCode="yyyy\-mm\-dd">
                  <c:v>41914</c:v>
                </c:pt>
                <c:pt idx="2194" formatCode="yyyy\-mm\-dd">
                  <c:v>41915</c:v>
                </c:pt>
                <c:pt idx="2195" formatCode="yyyy\-mm\-dd">
                  <c:v>41916</c:v>
                </c:pt>
                <c:pt idx="2196" formatCode="yyyy\-mm\-dd">
                  <c:v>41917</c:v>
                </c:pt>
                <c:pt idx="2197" formatCode="yyyy\-mm\-dd">
                  <c:v>41918</c:v>
                </c:pt>
                <c:pt idx="2198" formatCode="yyyy\-mm\-dd">
                  <c:v>41919</c:v>
                </c:pt>
                <c:pt idx="2199" formatCode="yyyy\-mm\-dd">
                  <c:v>41920</c:v>
                </c:pt>
                <c:pt idx="2200" formatCode="yyyy\-mm\-dd">
                  <c:v>41921</c:v>
                </c:pt>
                <c:pt idx="2201" formatCode="yyyy\-mm\-dd">
                  <c:v>41922</c:v>
                </c:pt>
                <c:pt idx="2202" formatCode="yyyy\-mm\-dd">
                  <c:v>41923</c:v>
                </c:pt>
                <c:pt idx="2203" formatCode="yyyy\-mm\-dd">
                  <c:v>41924</c:v>
                </c:pt>
                <c:pt idx="2204" formatCode="yyyy\-mm\-dd">
                  <c:v>41925</c:v>
                </c:pt>
                <c:pt idx="2205" formatCode="yyyy\-mm\-dd">
                  <c:v>41926</c:v>
                </c:pt>
                <c:pt idx="2206" formatCode="yyyy\-mm\-dd">
                  <c:v>41927</c:v>
                </c:pt>
                <c:pt idx="2207" formatCode="yyyy\-mm\-dd">
                  <c:v>41928</c:v>
                </c:pt>
                <c:pt idx="2208" formatCode="yyyy\-mm\-dd">
                  <c:v>41929</c:v>
                </c:pt>
                <c:pt idx="2209" formatCode="yyyy\-mm\-dd">
                  <c:v>41930</c:v>
                </c:pt>
                <c:pt idx="2210" formatCode="yyyy\-mm\-dd">
                  <c:v>41931</c:v>
                </c:pt>
                <c:pt idx="2211" formatCode="yyyy\-mm\-dd">
                  <c:v>41932</c:v>
                </c:pt>
                <c:pt idx="2212" formatCode="yyyy\-mm\-dd">
                  <c:v>41933</c:v>
                </c:pt>
                <c:pt idx="2213" formatCode="yyyy\-mm\-dd">
                  <c:v>41934</c:v>
                </c:pt>
                <c:pt idx="2214" formatCode="yyyy\-mm\-dd">
                  <c:v>41935</c:v>
                </c:pt>
                <c:pt idx="2215" formatCode="yyyy\-mm\-dd">
                  <c:v>41936</c:v>
                </c:pt>
                <c:pt idx="2216" formatCode="yyyy\-mm\-dd">
                  <c:v>41937</c:v>
                </c:pt>
                <c:pt idx="2217" formatCode="yyyy\-mm\-dd">
                  <c:v>41938</c:v>
                </c:pt>
                <c:pt idx="2218" formatCode="yyyy\-mm\-dd">
                  <c:v>41939</c:v>
                </c:pt>
                <c:pt idx="2219" formatCode="yyyy\-mm\-dd">
                  <c:v>41940</c:v>
                </c:pt>
                <c:pt idx="2220" formatCode="yyyy\-mm\-dd">
                  <c:v>41941</c:v>
                </c:pt>
                <c:pt idx="2221" formatCode="yyyy\-mm\-dd">
                  <c:v>41942</c:v>
                </c:pt>
                <c:pt idx="2222" formatCode="yyyy\-mm\-dd">
                  <c:v>41943</c:v>
                </c:pt>
                <c:pt idx="2223" formatCode="yyyy\-mm\-dd">
                  <c:v>41944</c:v>
                </c:pt>
                <c:pt idx="2224" formatCode="yyyy\-mm\-dd">
                  <c:v>41945</c:v>
                </c:pt>
                <c:pt idx="2225" formatCode="yyyy\-mm\-dd">
                  <c:v>41946</c:v>
                </c:pt>
                <c:pt idx="2226" formatCode="yyyy\-mm\-dd">
                  <c:v>41947</c:v>
                </c:pt>
                <c:pt idx="2227" formatCode="yyyy\-mm\-dd">
                  <c:v>41948</c:v>
                </c:pt>
                <c:pt idx="2228" formatCode="yyyy\-mm\-dd">
                  <c:v>41949</c:v>
                </c:pt>
                <c:pt idx="2229" formatCode="yyyy\-mm\-dd">
                  <c:v>41950</c:v>
                </c:pt>
                <c:pt idx="2230" formatCode="yyyy\-mm\-dd">
                  <c:v>41951</c:v>
                </c:pt>
                <c:pt idx="2231" formatCode="yyyy\-mm\-dd">
                  <c:v>41952</c:v>
                </c:pt>
                <c:pt idx="2232" formatCode="yyyy\-mm\-dd">
                  <c:v>41953</c:v>
                </c:pt>
                <c:pt idx="2233" formatCode="yyyy\-mm\-dd">
                  <c:v>41954</c:v>
                </c:pt>
                <c:pt idx="2234" formatCode="yyyy\-mm\-dd">
                  <c:v>41955</c:v>
                </c:pt>
                <c:pt idx="2235" formatCode="yyyy\-mm\-dd">
                  <c:v>41956</c:v>
                </c:pt>
                <c:pt idx="2236" formatCode="yyyy\-mm\-dd">
                  <c:v>41957</c:v>
                </c:pt>
                <c:pt idx="2237" formatCode="yyyy\-mm\-dd">
                  <c:v>41958</c:v>
                </c:pt>
                <c:pt idx="2238" formatCode="yyyy\-mm\-dd">
                  <c:v>41959</c:v>
                </c:pt>
                <c:pt idx="2239" formatCode="yyyy\-mm\-dd">
                  <c:v>41960</c:v>
                </c:pt>
                <c:pt idx="2240" formatCode="yyyy\-mm\-dd">
                  <c:v>41961</c:v>
                </c:pt>
                <c:pt idx="2241" formatCode="yyyy\-mm\-dd">
                  <c:v>41962</c:v>
                </c:pt>
                <c:pt idx="2242" formatCode="yyyy\-mm\-dd">
                  <c:v>41963</c:v>
                </c:pt>
                <c:pt idx="2243" formatCode="yyyy\-mm\-dd">
                  <c:v>41964</c:v>
                </c:pt>
                <c:pt idx="2244" formatCode="yyyy\-mm\-dd">
                  <c:v>41965</c:v>
                </c:pt>
                <c:pt idx="2245" formatCode="yyyy\-mm\-dd">
                  <c:v>41966</c:v>
                </c:pt>
                <c:pt idx="2246" formatCode="yyyy\-mm\-dd">
                  <c:v>41967</c:v>
                </c:pt>
                <c:pt idx="2247" formatCode="yyyy\-mm\-dd">
                  <c:v>41968</c:v>
                </c:pt>
                <c:pt idx="2248" formatCode="yyyy\-mm\-dd">
                  <c:v>41969</c:v>
                </c:pt>
                <c:pt idx="2249" formatCode="yyyy\-mm\-dd">
                  <c:v>41970</c:v>
                </c:pt>
                <c:pt idx="2250" formatCode="yyyy\-mm\-dd">
                  <c:v>41971</c:v>
                </c:pt>
                <c:pt idx="2251" formatCode="yyyy\-mm\-dd">
                  <c:v>41972</c:v>
                </c:pt>
                <c:pt idx="2252" formatCode="yyyy\-mm\-dd">
                  <c:v>41973</c:v>
                </c:pt>
                <c:pt idx="2253" formatCode="yyyy\-mm\-dd">
                  <c:v>41974</c:v>
                </c:pt>
                <c:pt idx="2254" formatCode="yyyy\-mm\-dd">
                  <c:v>41975</c:v>
                </c:pt>
                <c:pt idx="2255" formatCode="yyyy\-mm\-dd">
                  <c:v>41976</c:v>
                </c:pt>
                <c:pt idx="2256" formatCode="yyyy\-mm\-dd">
                  <c:v>41977</c:v>
                </c:pt>
                <c:pt idx="2257" formatCode="yyyy\-mm\-dd">
                  <c:v>41978</c:v>
                </c:pt>
                <c:pt idx="2258" formatCode="yyyy\-mm\-dd">
                  <c:v>41979</c:v>
                </c:pt>
                <c:pt idx="2259" formatCode="yyyy\-mm\-dd">
                  <c:v>41980</c:v>
                </c:pt>
                <c:pt idx="2260" formatCode="yyyy\-mm\-dd">
                  <c:v>41981</c:v>
                </c:pt>
                <c:pt idx="2261" formatCode="yyyy\-mm\-dd">
                  <c:v>41982</c:v>
                </c:pt>
                <c:pt idx="2262" formatCode="yyyy\-mm\-dd">
                  <c:v>41983</c:v>
                </c:pt>
                <c:pt idx="2263" formatCode="yyyy\-mm\-dd">
                  <c:v>41984</c:v>
                </c:pt>
                <c:pt idx="2264" formatCode="yyyy\-mm\-dd">
                  <c:v>41985</c:v>
                </c:pt>
                <c:pt idx="2265" formatCode="yyyy\-mm\-dd">
                  <c:v>41986</c:v>
                </c:pt>
                <c:pt idx="2266" formatCode="yyyy\-mm\-dd">
                  <c:v>41987</c:v>
                </c:pt>
                <c:pt idx="2267" formatCode="yyyy\-mm\-dd">
                  <c:v>41988</c:v>
                </c:pt>
                <c:pt idx="2268" formatCode="yyyy\-mm\-dd">
                  <c:v>41989</c:v>
                </c:pt>
                <c:pt idx="2269" formatCode="yyyy\-mm\-dd">
                  <c:v>41990</c:v>
                </c:pt>
                <c:pt idx="2270" formatCode="yyyy\-mm\-dd">
                  <c:v>41991</c:v>
                </c:pt>
                <c:pt idx="2271" formatCode="yyyy\-mm\-dd">
                  <c:v>41992</c:v>
                </c:pt>
                <c:pt idx="2272" formatCode="yyyy\-mm\-dd">
                  <c:v>41993</c:v>
                </c:pt>
                <c:pt idx="2273" formatCode="yyyy\-mm\-dd">
                  <c:v>41994</c:v>
                </c:pt>
                <c:pt idx="2274" formatCode="yyyy\-mm\-dd">
                  <c:v>41995</c:v>
                </c:pt>
                <c:pt idx="2275" formatCode="yyyy\-mm\-dd">
                  <c:v>41996</c:v>
                </c:pt>
                <c:pt idx="2276" formatCode="yyyy\-mm\-dd">
                  <c:v>41997</c:v>
                </c:pt>
                <c:pt idx="2277" formatCode="yyyy\-mm\-dd">
                  <c:v>41998</c:v>
                </c:pt>
                <c:pt idx="2278" formatCode="yyyy\-mm\-dd">
                  <c:v>41999</c:v>
                </c:pt>
                <c:pt idx="2279" formatCode="yyyy\-mm\-dd">
                  <c:v>42000</c:v>
                </c:pt>
                <c:pt idx="2280" formatCode="yyyy\-mm\-dd">
                  <c:v>42001</c:v>
                </c:pt>
                <c:pt idx="2281" formatCode="yyyy\-mm\-dd">
                  <c:v>42002</c:v>
                </c:pt>
                <c:pt idx="2282" formatCode="yyyy\-mm\-dd">
                  <c:v>42003</c:v>
                </c:pt>
                <c:pt idx="2283" formatCode="yyyy\-mm\-dd">
                  <c:v>42004</c:v>
                </c:pt>
                <c:pt idx="2284" formatCode="yyyy\-mm\-dd">
                  <c:v>42005</c:v>
                </c:pt>
                <c:pt idx="2285" formatCode="yyyy\-mm\-dd">
                  <c:v>42006</c:v>
                </c:pt>
                <c:pt idx="2286" formatCode="yyyy\-mm\-dd">
                  <c:v>42007</c:v>
                </c:pt>
                <c:pt idx="2287" formatCode="yyyy\-mm\-dd">
                  <c:v>42008</c:v>
                </c:pt>
                <c:pt idx="2288" formatCode="yyyy\-mm\-dd">
                  <c:v>42009</c:v>
                </c:pt>
                <c:pt idx="2289" formatCode="yyyy\-mm\-dd">
                  <c:v>42010</c:v>
                </c:pt>
                <c:pt idx="2290" formatCode="yyyy\-mm\-dd">
                  <c:v>42011</c:v>
                </c:pt>
                <c:pt idx="2291" formatCode="yyyy\-mm\-dd">
                  <c:v>42012</c:v>
                </c:pt>
                <c:pt idx="2292" formatCode="yyyy\-mm\-dd">
                  <c:v>42013</c:v>
                </c:pt>
                <c:pt idx="2293" formatCode="yyyy\-mm\-dd">
                  <c:v>42014</c:v>
                </c:pt>
                <c:pt idx="2294" formatCode="yyyy\-mm\-dd">
                  <c:v>42015</c:v>
                </c:pt>
                <c:pt idx="2295" formatCode="yyyy\-mm\-dd">
                  <c:v>42016</c:v>
                </c:pt>
                <c:pt idx="2296" formatCode="yyyy\-mm\-dd">
                  <c:v>42017</c:v>
                </c:pt>
                <c:pt idx="2297" formatCode="yyyy\-mm\-dd">
                  <c:v>42018</c:v>
                </c:pt>
                <c:pt idx="2298" formatCode="yyyy\-mm\-dd">
                  <c:v>42019</c:v>
                </c:pt>
                <c:pt idx="2299" formatCode="yyyy\-mm\-dd">
                  <c:v>42020</c:v>
                </c:pt>
                <c:pt idx="2300" formatCode="yyyy\-mm\-dd">
                  <c:v>42021</c:v>
                </c:pt>
                <c:pt idx="2301" formatCode="yyyy\-mm\-dd">
                  <c:v>42022</c:v>
                </c:pt>
                <c:pt idx="2302" formatCode="yyyy\-mm\-dd">
                  <c:v>42023</c:v>
                </c:pt>
                <c:pt idx="2303" formatCode="yyyy\-mm\-dd">
                  <c:v>42024</c:v>
                </c:pt>
                <c:pt idx="2304" formatCode="yyyy\-mm\-dd">
                  <c:v>42025</c:v>
                </c:pt>
                <c:pt idx="2305" formatCode="yyyy\-mm\-dd">
                  <c:v>42026</c:v>
                </c:pt>
                <c:pt idx="2306" formatCode="yyyy\-mm\-dd">
                  <c:v>42027</c:v>
                </c:pt>
                <c:pt idx="2307" formatCode="yyyy\-mm\-dd">
                  <c:v>42028</c:v>
                </c:pt>
                <c:pt idx="2308" formatCode="yyyy\-mm\-dd">
                  <c:v>42029</c:v>
                </c:pt>
                <c:pt idx="2309" formatCode="yyyy\-mm\-dd">
                  <c:v>42030</c:v>
                </c:pt>
                <c:pt idx="2310" formatCode="yyyy\-mm\-dd">
                  <c:v>42031</c:v>
                </c:pt>
                <c:pt idx="2311" formatCode="yyyy\-mm\-dd">
                  <c:v>42032</c:v>
                </c:pt>
                <c:pt idx="2312" formatCode="yyyy\-mm\-dd">
                  <c:v>42033</c:v>
                </c:pt>
                <c:pt idx="2313" formatCode="yyyy\-mm\-dd">
                  <c:v>42034</c:v>
                </c:pt>
                <c:pt idx="2314" formatCode="yyyy\-mm\-dd">
                  <c:v>42035</c:v>
                </c:pt>
                <c:pt idx="2315" formatCode="yyyy\-mm\-dd">
                  <c:v>42036</c:v>
                </c:pt>
                <c:pt idx="2316" formatCode="yyyy\-mm\-dd">
                  <c:v>42037</c:v>
                </c:pt>
                <c:pt idx="2317" formatCode="yyyy\-mm\-dd">
                  <c:v>42038</c:v>
                </c:pt>
                <c:pt idx="2318" formatCode="yyyy\-mm\-dd">
                  <c:v>42039</c:v>
                </c:pt>
                <c:pt idx="2319" formatCode="yyyy\-mm\-dd">
                  <c:v>42040</c:v>
                </c:pt>
                <c:pt idx="2320" formatCode="yyyy\-mm\-dd">
                  <c:v>42041</c:v>
                </c:pt>
                <c:pt idx="2321" formatCode="yyyy\-mm\-dd">
                  <c:v>42042</c:v>
                </c:pt>
                <c:pt idx="2322" formatCode="yyyy\-mm\-dd">
                  <c:v>42043</c:v>
                </c:pt>
                <c:pt idx="2323" formatCode="yyyy\-mm\-dd">
                  <c:v>42044</c:v>
                </c:pt>
                <c:pt idx="2324" formatCode="yyyy\-mm\-dd">
                  <c:v>42045</c:v>
                </c:pt>
                <c:pt idx="2325" formatCode="yyyy\-mm\-dd">
                  <c:v>42046</c:v>
                </c:pt>
                <c:pt idx="2326" formatCode="yyyy\-mm\-dd">
                  <c:v>42047</c:v>
                </c:pt>
                <c:pt idx="2327" formatCode="yyyy\-mm\-dd">
                  <c:v>42048</c:v>
                </c:pt>
                <c:pt idx="2328" formatCode="yyyy\-mm\-dd">
                  <c:v>42049</c:v>
                </c:pt>
                <c:pt idx="2329" formatCode="yyyy\-mm\-dd">
                  <c:v>42050</c:v>
                </c:pt>
                <c:pt idx="2330" formatCode="yyyy\-mm\-dd">
                  <c:v>42051</c:v>
                </c:pt>
                <c:pt idx="2331" formatCode="yyyy\-mm\-dd">
                  <c:v>42052</c:v>
                </c:pt>
                <c:pt idx="2332" formatCode="yyyy\-mm\-dd">
                  <c:v>42053</c:v>
                </c:pt>
                <c:pt idx="2333" formatCode="yyyy\-mm\-dd">
                  <c:v>42054</c:v>
                </c:pt>
                <c:pt idx="2334" formatCode="yyyy\-mm\-dd">
                  <c:v>42055</c:v>
                </c:pt>
                <c:pt idx="2335" formatCode="yyyy\-mm\-dd">
                  <c:v>42056</c:v>
                </c:pt>
                <c:pt idx="2336" formatCode="yyyy\-mm\-dd">
                  <c:v>42057</c:v>
                </c:pt>
                <c:pt idx="2337" formatCode="yyyy\-mm\-dd">
                  <c:v>42058</c:v>
                </c:pt>
                <c:pt idx="2338" formatCode="yyyy\-mm\-dd">
                  <c:v>42059</c:v>
                </c:pt>
                <c:pt idx="2339" formatCode="yyyy\-mm\-dd">
                  <c:v>42060</c:v>
                </c:pt>
                <c:pt idx="2340" formatCode="yyyy\-mm\-dd">
                  <c:v>42061</c:v>
                </c:pt>
                <c:pt idx="2341" formatCode="yyyy\-mm\-dd">
                  <c:v>42062</c:v>
                </c:pt>
                <c:pt idx="2342" formatCode="yyyy\-mm\-dd">
                  <c:v>42063</c:v>
                </c:pt>
                <c:pt idx="2343" formatCode="yyyy\-mm\-dd">
                  <c:v>42064</c:v>
                </c:pt>
                <c:pt idx="2344" formatCode="yyyy\-mm\-dd">
                  <c:v>42065</c:v>
                </c:pt>
                <c:pt idx="2345" formatCode="yyyy\-mm\-dd">
                  <c:v>42066</c:v>
                </c:pt>
                <c:pt idx="2346" formatCode="yyyy\-mm\-dd">
                  <c:v>42067</c:v>
                </c:pt>
                <c:pt idx="2347" formatCode="yyyy\-mm\-dd">
                  <c:v>42068</c:v>
                </c:pt>
                <c:pt idx="2348" formatCode="yyyy\-mm\-dd">
                  <c:v>42069</c:v>
                </c:pt>
                <c:pt idx="2349" formatCode="yyyy\-mm\-dd">
                  <c:v>42070</c:v>
                </c:pt>
                <c:pt idx="2350" formatCode="yyyy\-mm\-dd">
                  <c:v>42071</c:v>
                </c:pt>
                <c:pt idx="2351" formatCode="yyyy\-mm\-dd">
                  <c:v>42072</c:v>
                </c:pt>
                <c:pt idx="2352" formatCode="yyyy\-mm\-dd">
                  <c:v>42073</c:v>
                </c:pt>
                <c:pt idx="2353" formatCode="yyyy\-mm\-dd">
                  <c:v>42074</c:v>
                </c:pt>
                <c:pt idx="2354" formatCode="yyyy\-mm\-dd">
                  <c:v>42075</c:v>
                </c:pt>
                <c:pt idx="2355" formatCode="yyyy\-mm\-dd">
                  <c:v>42076</c:v>
                </c:pt>
                <c:pt idx="2356" formatCode="yyyy\-mm\-dd">
                  <c:v>42077</c:v>
                </c:pt>
                <c:pt idx="2357" formatCode="yyyy\-mm\-dd">
                  <c:v>42078</c:v>
                </c:pt>
                <c:pt idx="2358" formatCode="yyyy\-mm\-dd">
                  <c:v>42079</c:v>
                </c:pt>
                <c:pt idx="2359" formatCode="yyyy\-mm\-dd">
                  <c:v>42080</c:v>
                </c:pt>
                <c:pt idx="2360" formatCode="yyyy\-mm\-dd">
                  <c:v>42081</c:v>
                </c:pt>
                <c:pt idx="2361" formatCode="yyyy\-mm\-dd">
                  <c:v>42082</c:v>
                </c:pt>
                <c:pt idx="2362" formatCode="yyyy\-mm\-dd">
                  <c:v>42083</c:v>
                </c:pt>
                <c:pt idx="2363" formatCode="yyyy\-mm\-dd">
                  <c:v>42084</c:v>
                </c:pt>
                <c:pt idx="2364" formatCode="yyyy\-mm\-dd">
                  <c:v>42085</c:v>
                </c:pt>
                <c:pt idx="2365" formatCode="yyyy\-mm\-dd">
                  <c:v>42086</c:v>
                </c:pt>
                <c:pt idx="2366" formatCode="yyyy\-mm\-dd">
                  <c:v>42087</c:v>
                </c:pt>
                <c:pt idx="2367" formatCode="yyyy\-mm\-dd">
                  <c:v>42088</c:v>
                </c:pt>
                <c:pt idx="2368" formatCode="yyyy\-mm\-dd">
                  <c:v>42089</c:v>
                </c:pt>
                <c:pt idx="2369" formatCode="yyyy\-mm\-dd">
                  <c:v>42090</c:v>
                </c:pt>
                <c:pt idx="2370" formatCode="yyyy\-mm\-dd">
                  <c:v>42091</c:v>
                </c:pt>
                <c:pt idx="2371" formatCode="yyyy\-mm\-dd">
                  <c:v>42092</c:v>
                </c:pt>
                <c:pt idx="2372" formatCode="yyyy\-mm\-dd">
                  <c:v>42093</c:v>
                </c:pt>
                <c:pt idx="2373" formatCode="yyyy\-mm\-dd">
                  <c:v>42094</c:v>
                </c:pt>
                <c:pt idx="2374" formatCode="yyyy\-mm\-dd">
                  <c:v>42095</c:v>
                </c:pt>
                <c:pt idx="2375" formatCode="yyyy\-mm\-dd">
                  <c:v>42096</c:v>
                </c:pt>
                <c:pt idx="2376" formatCode="yyyy\-mm\-dd">
                  <c:v>42097</c:v>
                </c:pt>
                <c:pt idx="2377" formatCode="yyyy\-mm\-dd">
                  <c:v>42098</c:v>
                </c:pt>
                <c:pt idx="2378" formatCode="yyyy\-mm\-dd">
                  <c:v>42099</c:v>
                </c:pt>
                <c:pt idx="2379" formatCode="yyyy\-mm\-dd">
                  <c:v>42100</c:v>
                </c:pt>
                <c:pt idx="2380" formatCode="yyyy\-mm\-dd">
                  <c:v>42101</c:v>
                </c:pt>
                <c:pt idx="2381" formatCode="yyyy\-mm\-dd">
                  <c:v>42102</c:v>
                </c:pt>
                <c:pt idx="2382" formatCode="yyyy\-mm\-dd">
                  <c:v>42103</c:v>
                </c:pt>
                <c:pt idx="2383" formatCode="yyyy\-mm\-dd">
                  <c:v>42104</c:v>
                </c:pt>
                <c:pt idx="2384" formatCode="yyyy\-mm\-dd">
                  <c:v>42105</c:v>
                </c:pt>
                <c:pt idx="2385" formatCode="yyyy\-mm\-dd">
                  <c:v>42106</c:v>
                </c:pt>
                <c:pt idx="2386" formatCode="yyyy\-mm\-dd">
                  <c:v>42107</c:v>
                </c:pt>
                <c:pt idx="2387" formatCode="yyyy\-mm\-dd">
                  <c:v>42108</c:v>
                </c:pt>
                <c:pt idx="2388" formatCode="yyyy\-mm\-dd">
                  <c:v>42109</c:v>
                </c:pt>
                <c:pt idx="2389" formatCode="yyyy\-mm\-dd">
                  <c:v>42110</c:v>
                </c:pt>
                <c:pt idx="2390" formatCode="yyyy\-mm\-dd">
                  <c:v>42111</c:v>
                </c:pt>
                <c:pt idx="2391" formatCode="yyyy\-mm\-dd">
                  <c:v>42112</c:v>
                </c:pt>
                <c:pt idx="2392" formatCode="yyyy\-mm\-dd">
                  <c:v>42113</c:v>
                </c:pt>
                <c:pt idx="2393" formatCode="yyyy\-mm\-dd">
                  <c:v>42114</c:v>
                </c:pt>
                <c:pt idx="2394" formatCode="yyyy\-mm\-dd">
                  <c:v>42115</c:v>
                </c:pt>
                <c:pt idx="2395" formatCode="yyyy\-mm\-dd">
                  <c:v>42116</c:v>
                </c:pt>
                <c:pt idx="2396" formatCode="yyyy\-mm\-dd">
                  <c:v>42117</c:v>
                </c:pt>
                <c:pt idx="2397" formatCode="yyyy\-mm\-dd">
                  <c:v>42118</c:v>
                </c:pt>
                <c:pt idx="2398" formatCode="yyyy\-mm\-dd">
                  <c:v>42119</c:v>
                </c:pt>
                <c:pt idx="2399" formatCode="yyyy\-mm\-dd">
                  <c:v>42120</c:v>
                </c:pt>
                <c:pt idx="2400" formatCode="yyyy\-mm\-dd">
                  <c:v>42121</c:v>
                </c:pt>
                <c:pt idx="2401" formatCode="yyyy\-mm\-dd">
                  <c:v>42122</c:v>
                </c:pt>
                <c:pt idx="2402" formatCode="yyyy\-mm\-dd">
                  <c:v>42123</c:v>
                </c:pt>
                <c:pt idx="2403" formatCode="yyyy\-mm\-dd">
                  <c:v>42124</c:v>
                </c:pt>
                <c:pt idx="2404" formatCode="yyyy\-mm\-dd">
                  <c:v>42125</c:v>
                </c:pt>
                <c:pt idx="2405" formatCode="yyyy\-mm\-dd">
                  <c:v>42126</c:v>
                </c:pt>
                <c:pt idx="2406" formatCode="yyyy\-mm\-dd">
                  <c:v>42127</c:v>
                </c:pt>
                <c:pt idx="2407" formatCode="yyyy\-mm\-dd">
                  <c:v>42128</c:v>
                </c:pt>
                <c:pt idx="2408" formatCode="yyyy\-mm\-dd">
                  <c:v>42129</c:v>
                </c:pt>
                <c:pt idx="2409" formatCode="yyyy\-mm\-dd">
                  <c:v>42130</c:v>
                </c:pt>
                <c:pt idx="2410" formatCode="yyyy\-mm\-dd">
                  <c:v>42131</c:v>
                </c:pt>
                <c:pt idx="2411" formatCode="yyyy\-mm\-dd">
                  <c:v>42132</c:v>
                </c:pt>
                <c:pt idx="2412" formatCode="yyyy\-mm\-dd">
                  <c:v>42133</c:v>
                </c:pt>
                <c:pt idx="2413" formatCode="yyyy\-mm\-dd">
                  <c:v>42134</c:v>
                </c:pt>
                <c:pt idx="2414" formatCode="yyyy\-mm\-dd">
                  <c:v>42135</c:v>
                </c:pt>
                <c:pt idx="2415" formatCode="yyyy\-mm\-dd">
                  <c:v>42136</c:v>
                </c:pt>
                <c:pt idx="2416" formatCode="yyyy\-mm\-dd">
                  <c:v>42137</c:v>
                </c:pt>
                <c:pt idx="2417" formatCode="yyyy\-mm\-dd">
                  <c:v>42138</c:v>
                </c:pt>
                <c:pt idx="2418" formatCode="yyyy\-mm\-dd">
                  <c:v>42139</c:v>
                </c:pt>
                <c:pt idx="2419" formatCode="yyyy\-mm\-dd">
                  <c:v>42140</c:v>
                </c:pt>
                <c:pt idx="2420" formatCode="yyyy\-mm\-dd">
                  <c:v>42141</c:v>
                </c:pt>
                <c:pt idx="2421" formatCode="yyyy\-mm\-dd">
                  <c:v>42142</c:v>
                </c:pt>
                <c:pt idx="2422" formatCode="yyyy\-mm\-dd">
                  <c:v>42143</c:v>
                </c:pt>
                <c:pt idx="2423" formatCode="yyyy\-mm\-dd">
                  <c:v>42144</c:v>
                </c:pt>
                <c:pt idx="2424" formatCode="yyyy\-mm\-dd">
                  <c:v>42145</c:v>
                </c:pt>
                <c:pt idx="2425" formatCode="yyyy\-mm\-dd">
                  <c:v>42146</c:v>
                </c:pt>
                <c:pt idx="2426" formatCode="yyyy\-mm\-dd">
                  <c:v>42147</c:v>
                </c:pt>
                <c:pt idx="2427" formatCode="yyyy\-mm\-dd">
                  <c:v>42148</c:v>
                </c:pt>
                <c:pt idx="2428" formatCode="yyyy\-mm\-dd">
                  <c:v>42149</c:v>
                </c:pt>
                <c:pt idx="2429" formatCode="yyyy\-mm\-dd">
                  <c:v>42150</c:v>
                </c:pt>
                <c:pt idx="2430" formatCode="yyyy\-mm\-dd">
                  <c:v>42151</c:v>
                </c:pt>
                <c:pt idx="2431" formatCode="yyyy\-mm\-dd">
                  <c:v>42152</c:v>
                </c:pt>
                <c:pt idx="2432" formatCode="yyyy\-mm\-dd">
                  <c:v>42153</c:v>
                </c:pt>
                <c:pt idx="2433" formatCode="yyyy\-mm\-dd">
                  <c:v>42154</c:v>
                </c:pt>
                <c:pt idx="2434" formatCode="yyyy\-mm\-dd">
                  <c:v>42155</c:v>
                </c:pt>
                <c:pt idx="2435" formatCode="yyyy\-mm\-dd">
                  <c:v>42156</c:v>
                </c:pt>
                <c:pt idx="2436" formatCode="yyyy\-mm\-dd">
                  <c:v>42157</c:v>
                </c:pt>
                <c:pt idx="2437" formatCode="yyyy\-mm\-dd">
                  <c:v>42158</c:v>
                </c:pt>
                <c:pt idx="2438" formatCode="yyyy\-mm\-dd">
                  <c:v>42159</c:v>
                </c:pt>
                <c:pt idx="2439" formatCode="yyyy\-mm\-dd">
                  <c:v>42160</c:v>
                </c:pt>
                <c:pt idx="2440" formatCode="yyyy\-mm\-dd">
                  <c:v>42161</c:v>
                </c:pt>
                <c:pt idx="2441" formatCode="yyyy\-mm\-dd">
                  <c:v>42162</c:v>
                </c:pt>
                <c:pt idx="2442" formatCode="yyyy\-mm\-dd">
                  <c:v>42163</c:v>
                </c:pt>
                <c:pt idx="2443" formatCode="yyyy\-mm\-dd">
                  <c:v>42164</c:v>
                </c:pt>
                <c:pt idx="2444" formatCode="yyyy\-mm\-dd">
                  <c:v>42165</c:v>
                </c:pt>
                <c:pt idx="2445" formatCode="yyyy\-mm\-dd">
                  <c:v>42166</c:v>
                </c:pt>
                <c:pt idx="2446" formatCode="yyyy\-mm\-dd">
                  <c:v>42167</c:v>
                </c:pt>
                <c:pt idx="2447" formatCode="yyyy\-mm\-dd">
                  <c:v>42168</c:v>
                </c:pt>
                <c:pt idx="2448" formatCode="yyyy\-mm\-dd">
                  <c:v>42169</c:v>
                </c:pt>
                <c:pt idx="2449" formatCode="yyyy\-mm\-dd">
                  <c:v>42170</c:v>
                </c:pt>
                <c:pt idx="2450" formatCode="yyyy\-mm\-dd">
                  <c:v>42171</c:v>
                </c:pt>
                <c:pt idx="2451" formatCode="yyyy\-mm\-dd">
                  <c:v>42172</c:v>
                </c:pt>
                <c:pt idx="2452" formatCode="yyyy\-mm\-dd">
                  <c:v>42173</c:v>
                </c:pt>
                <c:pt idx="2453" formatCode="yyyy\-mm\-dd">
                  <c:v>42174</c:v>
                </c:pt>
                <c:pt idx="2454" formatCode="yyyy\-mm\-dd">
                  <c:v>42175</c:v>
                </c:pt>
                <c:pt idx="2455" formatCode="yyyy\-mm\-dd">
                  <c:v>42176</c:v>
                </c:pt>
                <c:pt idx="2456" formatCode="yyyy\-mm\-dd">
                  <c:v>42177</c:v>
                </c:pt>
                <c:pt idx="2457" formatCode="yyyy\-mm\-dd">
                  <c:v>42178</c:v>
                </c:pt>
                <c:pt idx="2458" formatCode="yyyy\-mm\-dd">
                  <c:v>42179</c:v>
                </c:pt>
                <c:pt idx="2459" formatCode="yyyy\-mm\-dd">
                  <c:v>42180</c:v>
                </c:pt>
                <c:pt idx="2460" formatCode="yyyy\-mm\-dd">
                  <c:v>42181</c:v>
                </c:pt>
                <c:pt idx="2461" formatCode="yyyy\-mm\-dd">
                  <c:v>42182</c:v>
                </c:pt>
                <c:pt idx="2462" formatCode="yyyy\-mm\-dd">
                  <c:v>42183</c:v>
                </c:pt>
                <c:pt idx="2463" formatCode="yyyy\-mm\-dd">
                  <c:v>42184</c:v>
                </c:pt>
                <c:pt idx="2464" formatCode="yyyy\-mm\-dd">
                  <c:v>42185</c:v>
                </c:pt>
                <c:pt idx="2465" formatCode="yyyy\-mm\-dd">
                  <c:v>42186</c:v>
                </c:pt>
                <c:pt idx="2466" formatCode="yyyy\-mm\-dd">
                  <c:v>42187</c:v>
                </c:pt>
                <c:pt idx="2467" formatCode="yyyy\-mm\-dd">
                  <c:v>42188</c:v>
                </c:pt>
                <c:pt idx="2468" formatCode="yyyy\-mm\-dd">
                  <c:v>42189</c:v>
                </c:pt>
                <c:pt idx="2469" formatCode="yyyy\-mm\-dd">
                  <c:v>42190</c:v>
                </c:pt>
                <c:pt idx="2470" formatCode="yyyy\-mm\-dd">
                  <c:v>42191</c:v>
                </c:pt>
                <c:pt idx="2471" formatCode="yyyy\-mm\-dd">
                  <c:v>42192</c:v>
                </c:pt>
                <c:pt idx="2472" formatCode="yyyy\-mm\-dd">
                  <c:v>42193</c:v>
                </c:pt>
                <c:pt idx="2473" formatCode="yyyy\-mm\-dd">
                  <c:v>42194</c:v>
                </c:pt>
                <c:pt idx="2474" formatCode="yyyy\-mm\-dd">
                  <c:v>42195</c:v>
                </c:pt>
                <c:pt idx="2475" formatCode="yyyy\-mm\-dd">
                  <c:v>42196</c:v>
                </c:pt>
                <c:pt idx="2476" formatCode="yyyy\-mm\-dd">
                  <c:v>42197</c:v>
                </c:pt>
                <c:pt idx="2477" formatCode="yyyy\-mm\-dd">
                  <c:v>42198</c:v>
                </c:pt>
                <c:pt idx="2478" formatCode="yyyy\-mm\-dd">
                  <c:v>42199</c:v>
                </c:pt>
                <c:pt idx="2479" formatCode="yyyy\-mm\-dd">
                  <c:v>42200</c:v>
                </c:pt>
                <c:pt idx="2480" formatCode="yyyy\-mm\-dd">
                  <c:v>42201</c:v>
                </c:pt>
                <c:pt idx="2481" formatCode="yyyy\-mm\-dd">
                  <c:v>42202</c:v>
                </c:pt>
                <c:pt idx="2482" formatCode="yyyy\-mm\-dd">
                  <c:v>42203</c:v>
                </c:pt>
                <c:pt idx="2483" formatCode="yyyy\-mm\-dd">
                  <c:v>42204</c:v>
                </c:pt>
                <c:pt idx="2484" formatCode="yyyy\-mm\-dd">
                  <c:v>42205</c:v>
                </c:pt>
                <c:pt idx="2485" formatCode="yyyy\-mm\-dd">
                  <c:v>42206</c:v>
                </c:pt>
                <c:pt idx="2486" formatCode="yyyy\-mm\-dd">
                  <c:v>42207</c:v>
                </c:pt>
                <c:pt idx="2487" formatCode="yyyy\-mm\-dd">
                  <c:v>42208</c:v>
                </c:pt>
                <c:pt idx="2488" formatCode="yyyy\-mm\-dd">
                  <c:v>42209</c:v>
                </c:pt>
                <c:pt idx="2489" formatCode="yyyy\-mm\-dd">
                  <c:v>42210</c:v>
                </c:pt>
                <c:pt idx="2490" formatCode="yyyy\-mm\-dd">
                  <c:v>42211</c:v>
                </c:pt>
                <c:pt idx="2491" formatCode="yyyy\-mm\-dd">
                  <c:v>42212</c:v>
                </c:pt>
                <c:pt idx="2492" formatCode="yyyy\-mm\-dd">
                  <c:v>42213</c:v>
                </c:pt>
                <c:pt idx="2493" formatCode="yyyy\-mm\-dd">
                  <c:v>42214</c:v>
                </c:pt>
                <c:pt idx="2494" formatCode="yyyy\-mm\-dd">
                  <c:v>42215</c:v>
                </c:pt>
                <c:pt idx="2495" formatCode="yyyy\-mm\-dd">
                  <c:v>42216</c:v>
                </c:pt>
                <c:pt idx="2496" formatCode="yyyy\-mm\-dd">
                  <c:v>42217</c:v>
                </c:pt>
                <c:pt idx="2497" formatCode="yyyy\-mm\-dd">
                  <c:v>42218</c:v>
                </c:pt>
                <c:pt idx="2498" formatCode="yyyy\-mm\-dd">
                  <c:v>42219</c:v>
                </c:pt>
                <c:pt idx="2499" formatCode="yyyy\-mm\-dd">
                  <c:v>42220</c:v>
                </c:pt>
                <c:pt idx="2500" formatCode="yyyy\-mm\-dd">
                  <c:v>42221</c:v>
                </c:pt>
                <c:pt idx="2501" formatCode="yyyy\-mm\-dd">
                  <c:v>42222</c:v>
                </c:pt>
                <c:pt idx="2502" formatCode="yyyy\-mm\-dd">
                  <c:v>42223</c:v>
                </c:pt>
                <c:pt idx="2503" formatCode="yyyy\-mm\-dd">
                  <c:v>42224</c:v>
                </c:pt>
                <c:pt idx="2504" formatCode="yyyy\-mm\-dd">
                  <c:v>42225</c:v>
                </c:pt>
                <c:pt idx="2505" formatCode="yyyy\-mm\-dd">
                  <c:v>42226</c:v>
                </c:pt>
                <c:pt idx="2506" formatCode="yyyy\-mm\-dd">
                  <c:v>42227</c:v>
                </c:pt>
                <c:pt idx="2507" formatCode="yyyy\-mm\-dd">
                  <c:v>42228</c:v>
                </c:pt>
                <c:pt idx="2508" formatCode="yyyy\-mm\-dd">
                  <c:v>42229</c:v>
                </c:pt>
                <c:pt idx="2509" formatCode="yyyy\-mm\-dd">
                  <c:v>42230</c:v>
                </c:pt>
                <c:pt idx="2510" formatCode="yyyy\-mm\-dd">
                  <c:v>42231</c:v>
                </c:pt>
                <c:pt idx="2511" formatCode="yyyy\-mm\-dd">
                  <c:v>42232</c:v>
                </c:pt>
                <c:pt idx="2512" formatCode="yyyy\-mm\-dd">
                  <c:v>42233</c:v>
                </c:pt>
                <c:pt idx="2513" formatCode="yyyy\-mm\-dd">
                  <c:v>42234</c:v>
                </c:pt>
                <c:pt idx="2514" formatCode="yyyy\-mm\-dd">
                  <c:v>42235</c:v>
                </c:pt>
                <c:pt idx="2515" formatCode="yyyy\-mm\-dd">
                  <c:v>42236</c:v>
                </c:pt>
                <c:pt idx="2516" formatCode="yyyy\-mm\-dd">
                  <c:v>42237</c:v>
                </c:pt>
                <c:pt idx="2517" formatCode="yyyy\-mm\-dd">
                  <c:v>42238</c:v>
                </c:pt>
                <c:pt idx="2518" formatCode="yyyy\-mm\-dd">
                  <c:v>42239</c:v>
                </c:pt>
                <c:pt idx="2519" formatCode="yyyy\-mm\-dd">
                  <c:v>42240</c:v>
                </c:pt>
                <c:pt idx="2520" formatCode="yyyy\-mm\-dd">
                  <c:v>42241</c:v>
                </c:pt>
                <c:pt idx="2521" formatCode="yyyy\-mm\-dd">
                  <c:v>42242</c:v>
                </c:pt>
                <c:pt idx="2522" formatCode="yyyy\-mm\-dd">
                  <c:v>42243</c:v>
                </c:pt>
                <c:pt idx="2523" formatCode="yyyy\-mm\-dd">
                  <c:v>42244</c:v>
                </c:pt>
                <c:pt idx="2524" formatCode="yyyy\-mm\-dd">
                  <c:v>42245</c:v>
                </c:pt>
                <c:pt idx="2525" formatCode="yyyy\-mm\-dd">
                  <c:v>42246</c:v>
                </c:pt>
                <c:pt idx="2526" formatCode="yyyy\-mm\-dd">
                  <c:v>42247</c:v>
                </c:pt>
                <c:pt idx="2527" formatCode="yyyy\-mm\-dd">
                  <c:v>42248</c:v>
                </c:pt>
                <c:pt idx="2528" formatCode="yyyy\-mm\-dd">
                  <c:v>42249</c:v>
                </c:pt>
                <c:pt idx="2529" formatCode="yyyy\-mm\-dd">
                  <c:v>42250</c:v>
                </c:pt>
                <c:pt idx="2530" formatCode="yyyy\-mm\-dd">
                  <c:v>42251</c:v>
                </c:pt>
                <c:pt idx="2531" formatCode="yyyy\-mm\-dd">
                  <c:v>42252</c:v>
                </c:pt>
                <c:pt idx="2532" formatCode="yyyy\-mm\-dd">
                  <c:v>42253</c:v>
                </c:pt>
                <c:pt idx="2533" formatCode="yyyy\-mm\-dd">
                  <c:v>42254</c:v>
                </c:pt>
                <c:pt idx="2534" formatCode="yyyy\-mm\-dd">
                  <c:v>42255</c:v>
                </c:pt>
                <c:pt idx="2535" formatCode="yyyy\-mm\-dd">
                  <c:v>42256</c:v>
                </c:pt>
                <c:pt idx="2536" formatCode="yyyy\-mm\-dd">
                  <c:v>42257</c:v>
                </c:pt>
                <c:pt idx="2537" formatCode="yyyy\-mm\-dd">
                  <c:v>42258</c:v>
                </c:pt>
                <c:pt idx="2538" formatCode="yyyy\-mm\-dd">
                  <c:v>42259</c:v>
                </c:pt>
                <c:pt idx="2539" formatCode="yyyy\-mm\-dd">
                  <c:v>42260</c:v>
                </c:pt>
                <c:pt idx="2540" formatCode="yyyy\-mm\-dd">
                  <c:v>42261</c:v>
                </c:pt>
                <c:pt idx="2541" formatCode="yyyy\-mm\-dd">
                  <c:v>42262</c:v>
                </c:pt>
                <c:pt idx="2542" formatCode="yyyy\-mm\-dd">
                  <c:v>42263</c:v>
                </c:pt>
                <c:pt idx="2543" formatCode="yyyy\-mm\-dd">
                  <c:v>42264</c:v>
                </c:pt>
                <c:pt idx="2544" formatCode="yyyy\-mm\-dd">
                  <c:v>42265</c:v>
                </c:pt>
                <c:pt idx="2545" formatCode="yyyy\-mm\-dd">
                  <c:v>42266</c:v>
                </c:pt>
                <c:pt idx="2546" formatCode="yyyy\-mm\-dd">
                  <c:v>42267</c:v>
                </c:pt>
                <c:pt idx="2547" formatCode="yyyy\-mm\-dd">
                  <c:v>42268</c:v>
                </c:pt>
                <c:pt idx="2548" formatCode="yyyy\-mm\-dd">
                  <c:v>42269</c:v>
                </c:pt>
                <c:pt idx="2549" formatCode="yyyy\-mm\-dd">
                  <c:v>42270</c:v>
                </c:pt>
                <c:pt idx="2550" formatCode="yyyy\-mm\-dd">
                  <c:v>42271</c:v>
                </c:pt>
                <c:pt idx="2551" formatCode="yyyy\-mm\-dd">
                  <c:v>42272</c:v>
                </c:pt>
                <c:pt idx="2552" formatCode="yyyy\-mm\-dd">
                  <c:v>42273</c:v>
                </c:pt>
                <c:pt idx="2553" formatCode="yyyy\-mm\-dd">
                  <c:v>42274</c:v>
                </c:pt>
                <c:pt idx="2554" formatCode="yyyy\-mm\-dd">
                  <c:v>42275</c:v>
                </c:pt>
                <c:pt idx="2555" formatCode="yyyy\-mm\-dd">
                  <c:v>42276</c:v>
                </c:pt>
                <c:pt idx="2556" formatCode="yyyy\-mm\-dd">
                  <c:v>42277</c:v>
                </c:pt>
                <c:pt idx="2557" formatCode="yyyy\-mm\-dd">
                  <c:v>42278</c:v>
                </c:pt>
                <c:pt idx="2558" formatCode="yyyy\-mm\-dd">
                  <c:v>42279</c:v>
                </c:pt>
                <c:pt idx="2559" formatCode="yyyy\-mm\-dd">
                  <c:v>42280</c:v>
                </c:pt>
                <c:pt idx="2560" formatCode="yyyy\-mm\-dd">
                  <c:v>42281</c:v>
                </c:pt>
                <c:pt idx="2561" formatCode="yyyy\-mm\-dd">
                  <c:v>42282</c:v>
                </c:pt>
                <c:pt idx="2562" formatCode="yyyy\-mm\-dd">
                  <c:v>42283</c:v>
                </c:pt>
                <c:pt idx="2563" formatCode="yyyy\-mm\-dd">
                  <c:v>42284</c:v>
                </c:pt>
                <c:pt idx="2564" formatCode="yyyy\-mm\-dd">
                  <c:v>42285</c:v>
                </c:pt>
                <c:pt idx="2565" formatCode="yyyy\-mm\-dd">
                  <c:v>42286</c:v>
                </c:pt>
                <c:pt idx="2566" formatCode="yyyy\-mm\-dd">
                  <c:v>42287</c:v>
                </c:pt>
                <c:pt idx="2567" formatCode="yyyy\-mm\-dd">
                  <c:v>42288</c:v>
                </c:pt>
                <c:pt idx="2568" formatCode="yyyy\-mm\-dd">
                  <c:v>42289</c:v>
                </c:pt>
                <c:pt idx="2569" formatCode="yyyy\-mm\-dd">
                  <c:v>42290</c:v>
                </c:pt>
                <c:pt idx="2570" formatCode="yyyy\-mm\-dd">
                  <c:v>42291</c:v>
                </c:pt>
                <c:pt idx="2571" formatCode="yyyy\-mm\-dd">
                  <c:v>42292</c:v>
                </c:pt>
                <c:pt idx="2572" formatCode="yyyy\-mm\-dd">
                  <c:v>42293</c:v>
                </c:pt>
                <c:pt idx="2573" formatCode="yyyy\-mm\-dd">
                  <c:v>42294</c:v>
                </c:pt>
                <c:pt idx="2574" formatCode="yyyy\-mm\-dd">
                  <c:v>42295</c:v>
                </c:pt>
                <c:pt idx="2575" formatCode="yyyy\-mm\-dd">
                  <c:v>42296</c:v>
                </c:pt>
                <c:pt idx="2576" formatCode="yyyy\-mm\-dd">
                  <c:v>42297</c:v>
                </c:pt>
                <c:pt idx="2577" formatCode="yyyy\-mm\-dd">
                  <c:v>42298</c:v>
                </c:pt>
                <c:pt idx="2578" formatCode="yyyy\-mm\-dd">
                  <c:v>42299</c:v>
                </c:pt>
                <c:pt idx="2579" formatCode="yyyy\-mm\-dd">
                  <c:v>42300</c:v>
                </c:pt>
                <c:pt idx="2580" formatCode="yyyy\-mm\-dd">
                  <c:v>42301</c:v>
                </c:pt>
                <c:pt idx="2581" formatCode="yyyy\-mm\-dd">
                  <c:v>42302</c:v>
                </c:pt>
                <c:pt idx="2582" formatCode="yyyy\-mm\-dd">
                  <c:v>42303</c:v>
                </c:pt>
                <c:pt idx="2583" formatCode="yyyy\-mm\-dd">
                  <c:v>42304</c:v>
                </c:pt>
                <c:pt idx="2584" formatCode="yyyy\-mm\-dd">
                  <c:v>42305</c:v>
                </c:pt>
                <c:pt idx="2585" formatCode="yyyy\-mm\-dd">
                  <c:v>42306</c:v>
                </c:pt>
                <c:pt idx="2586" formatCode="yyyy\-mm\-dd">
                  <c:v>42307</c:v>
                </c:pt>
                <c:pt idx="2587" formatCode="yyyy\-mm\-dd">
                  <c:v>42308</c:v>
                </c:pt>
                <c:pt idx="2588" formatCode="yyyy\-mm\-dd">
                  <c:v>42309</c:v>
                </c:pt>
                <c:pt idx="2589" formatCode="yyyy\-mm\-dd">
                  <c:v>42310</c:v>
                </c:pt>
                <c:pt idx="2590" formatCode="yyyy\-mm\-dd">
                  <c:v>42311</c:v>
                </c:pt>
                <c:pt idx="2591" formatCode="yyyy\-mm\-dd">
                  <c:v>42312</c:v>
                </c:pt>
                <c:pt idx="2592" formatCode="yyyy\-mm\-dd">
                  <c:v>42313</c:v>
                </c:pt>
                <c:pt idx="2593" formatCode="yyyy\-mm\-dd">
                  <c:v>42314</c:v>
                </c:pt>
                <c:pt idx="2594" formatCode="yyyy\-mm\-dd">
                  <c:v>42315</c:v>
                </c:pt>
                <c:pt idx="2595" formatCode="yyyy\-mm\-dd">
                  <c:v>42316</c:v>
                </c:pt>
                <c:pt idx="2596" formatCode="yyyy\-mm\-dd">
                  <c:v>42317</c:v>
                </c:pt>
                <c:pt idx="2597" formatCode="yyyy\-mm\-dd">
                  <c:v>42318</c:v>
                </c:pt>
                <c:pt idx="2598" formatCode="yyyy\-mm\-dd">
                  <c:v>42319</c:v>
                </c:pt>
                <c:pt idx="2599" formatCode="yyyy\-mm\-dd">
                  <c:v>42320</c:v>
                </c:pt>
                <c:pt idx="2600" formatCode="yyyy\-mm\-dd">
                  <c:v>42321</c:v>
                </c:pt>
                <c:pt idx="2601" formatCode="yyyy\-mm\-dd">
                  <c:v>42322</c:v>
                </c:pt>
                <c:pt idx="2602" formatCode="yyyy\-mm\-dd">
                  <c:v>42323</c:v>
                </c:pt>
                <c:pt idx="2603" formatCode="yyyy\-mm\-dd">
                  <c:v>42324</c:v>
                </c:pt>
                <c:pt idx="2604" formatCode="yyyy\-mm\-dd">
                  <c:v>42325</c:v>
                </c:pt>
                <c:pt idx="2605" formatCode="yyyy\-mm\-dd">
                  <c:v>42326</c:v>
                </c:pt>
                <c:pt idx="2606" formatCode="yyyy\-mm\-dd">
                  <c:v>42327</c:v>
                </c:pt>
                <c:pt idx="2607" formatCode="yyyy\-mm\-dd">
                  <c:v>42328</c:v>
                </c:pt>
                <c:pt idx="2608" formatCode="yyyy\-mm\-dd">
                  <c:v>42329</c:v>
                </c:pt>
                <c:pt idx="2609" formatCode="yyyy\-mm\-dd">
                  <c:v>42330</c:v>
                </c:pt>
                <c:pt idx="2610" formatCode="yyyy\-mm\-dd">
                  <c:v>42331</c:v>
                </c:pt>
                <c:pt idx="2611" formatCode="yyyy\-mm\-dd">
                  <c:v>42332</c:v>
                </c:pt>
                <c:pt idx="2612" formatCode="yyyy\-mm\-dd">
                  <c:v>42333</c:v>
                </c:pt>
                <c:pt idx="2613" formatCode="yyyy\-mm\-dd">
                  <c:v>42334</c:v>
                </c:pt>
                <c:pt idx="2614" formatCode="yyyy\-mm\-dd">
                  <c:v>42335</c:v>
                </c:pt>
                <c:pt idx="2615" formatCode="yyyy\-mm\-dd">
                  <c:v>42336</c:v>
                </c:pt>
                <c:pt idx="2616" formatCode="yyyy\-mm\-dd">
                  <c:v>42337</c:v>
                </c:pt>
                <c:pt idx="2617" formatCode="yyyy\-mm\-dd">
                  <c:v>42338</c:v>
                </c:pt>
                <c:pt idx="2618" formatCode="yyyy\-mm\-dd">
                  <c:v>42339</c:v>
                </c:pt>
                <c:pt idx="2619" formatCode="yyyy\-mm\-dd">
                  <c:v>42340</c:v>
                </c:pt>
                <c:pt idx="2620" formatCode="yyyy\-mm\-dd">
                  <c:v>42341</c:v>
                </c:pt>
                <c:pt idx="2621" formatCode="yyyy\-mm\-dd">
                  <c:v>42342</c:v>
                </c:pt>
                <c:pt idx="2622" formatCode="yyyy\-mm\-dd">
                  <c:v>42343</c:v>
                </c:pt>
                <c:pt idx="2623" formatCode="yyyy\-mm\-dd">
                  <c:v>42344</c:v>
                </c:pt>
                <c:pt idx="2624" formatCode="yyyy\-mm\-dd">
                  <c:v>42345</c:v>
                </c:pt>
                <c:pt idx="2625" formatCode="yyyy\-mm\-dd">
                  <c:v>42346</c:v>
                </c:pt>
                <c:pt idx="2626" formatCode="yyyy\-mm\-dd">
                  <c:v>42347</c:v>
                </c:pt>
                <c:pt idx="2627" formatCode="yyyy\-mm\-dd">
                  <c:v>42348</c:v>
                </c:pt>
                <c:pt idx="2628" formatCode="yyyy\-mm\-dd">
                  <c:v>42349</c:v>
                </c:pt>
                <c:pt idx="2629" formatCode="yyyy\-mm\-dd">
                  <c:v>42350</c:v>
                </c:pt>
                <c:pt idx="2630" formatCode="yyyy\-mm\-dd">
                  <c:v>42351</c:v>
                </c:pt>
                <c:pt idx="2631" formatCode="yyyy\-mm\-dd">
                  <c:v>42352</c:v>
                </c:pt>
                <c:pt idx="2632" formatCode="yyyy\-mm\-dd">
                  <c:v>42353</c:v>
                </c:pt>
                <c:pt idx="2633" formatCode="yyyy\-mm\-dd">
                  <c:v>42354</c:v>
                </c:pt>
                <c:pt idx="2634" formatCode="yyyy\-mm\-dd">
                  <c:v>42355</c:v>
                </c:pt>
                <c:pt idx="2635" formatCode="yyyy\-mm\-dd">
                  <c:v>42356</c:v>
                </c:pt>
                <c:pt idx="2636" formatCode="yyyy\-mm\-dd">
                  <c:v>42357</c:v>
                </c:pt>
                <c:pt idx="2637" formatCode="yyyy\-mm\-dd">
                  <c:v>42358</c:v>
                </c:pt>
                <c:pt idx="2638" formatCode="yyyy\-mm\-dd">
                  <c:v>42359</c:v>
                </c:pt>
                <c:pt idx="2639" formatCode="yyyy\-mm\-dd">
                  <c:v>42360</c:v>
                </c:pt>
                <c:pt idx="2640" formatCode="yyyy\-mm\-dd">
                  <c:v>42361</c:v>
                </c:pt>
                <c:pt idx="2641" formatCode="yyyy\-mm\-dd">
                  <c:v>42362</c:v>
                </c:pt>
                <c:pt idx="2642" formatCode="yyyy\-mm\-dd">
                  <c:v>42363</c:v>
                </c:pt>
                <c:pt idx="2643" formatCode="yyyy\-mm\-dd">
                  <c:v>42364</c:v>
                </c:pt>
                <c:pt idx="2644" formatCode="yyyy\-mm\-dd">
                  <c:v>42365</c:v>
                </c:pt>
                <c:pt idx="2645" formatCode="yyyy\-mm\-dd">
                  <c:v>42366</c:v>
                </c:pt>
                <c:pt idx="2646" formatCode="yyyy\-mm\-dd">
                  <c:v>42367</c:v>
                </c:pt>
                <c:pt idx="2647" formatCode="yyyy\-mm\-dd">
                  <c:v>42368</c:v>
                </c:pt>
                <c:pt idx="2648" formatCode="yyyy\-mm\-dd">
                  <c:v>42369</c:v>
                </c:pt>
                <c:pt idx="2649" formatCode="yyyy\-mm\-dd">
                  <c:v>42370</c:v>
                </c:pt>
                <c:pt idx="2650" formatCode="yyyy\-mm\-dd">
                  <c:v>42371</c:v>
                </c:pt>
                <c:pt idx="2651" formatCode="yyyy\-mm\-dd">
                  <c:v>42372</c:v>
                </c:pt>
                <c:pt idx="2652" formatCode="yyyy\-mm\-dd">
                  <c:v>42373</c:v>
                </c:pt>
                <c:pt idx="2653" formatCode="yyyy\-mm\-dd">
                  <c:v>42374</c:v>
                </c:pt>
                <c:pt idx="2654" formatCode="yyyy\-mm\-dd">
                  <c:v>42375</c:v>
                </c:pt>
                <c:pt idx="2655" formatCode="yyyy\-mm\-dd">
                  <c:v>42376</c:v>
                </c:pt>
                <c:pt idx="2656" formatCode="yyyy\-mm\-dd">
                  <c:v>42377</c:v>
                </c:pt>
                <c:pt idx="2657" formatCode="yyyy\-mm\-dd">
                  <c:v>42378</c:v>
                </c:pt>
                <c:pt idx="2658" formatCode="yyyy\-mm\-dd">
                  <c:v>42379</c:v>
                </c:pt>
                <c:pt idx="2659" formatCode="yyyy\-mm\-dd">
                  <c:v>42380</c:v>
                </c:pt>
                <c:pt idx="2660" formatCode="yyyy\-mm\-dd">
                  <c:v>42381</c:v>
                </c:pt>
                <c:pt idx="2661" formatCode="yyyy\-mm\-dd">
                  <c:v>42382</c:v>
                </c:pt>
                <c:pt idx="2662" formatCode="yyyy\-mm\-dd">
                  <c:v>42383</c:v>
                </c:pt>
                <c:pt idx="2663" formatCode="yyyy\-mm\-dd">
                  <c:v>42384</c:v>
                </c:pt>
                <c:pt idx="2664" formatCode="yyyy\-mm\-dd">
                  <c:v>42385</c:v>
                </c:pt>
                <c:pt idx="2665" formatCode="yyyy\-mm\-dd">
                  <c:v>42386</c:v>
                </c:pt>
                <c:pt idx="2666" formatCode="yyyy\-mm\-dd">
                  <c:v>42387</c:v>
                </c:pt>
                <c:pt idx="2667" formatCode="yyyy\-mm\-dd">
                  <c:v>42388</c:v>
                </c:pt>
                <c:pt idx="2668" formatCode="yyyy\-mm\-dd">
                  <c:v>42389</c:v>
                </c:pt>
                <c:pt idx="2669" formatCode="yyyy\-mm\-dd">
                  <c:v>42390</c:v>
                </c:pt>
                <c:pt idx="2670" formatCode="yyyy\-mm\-dd">
                  <c:v>42391</c:v>
                </c:pt>
                <c:pt idx="2671" formatCode="yyyy\-mm\-dd">
                  <c:v>42392</c:v>
                </c:pt>
                <c:pt idx="2672" formatCode="yyyy\-mm\-dd">
                  <c:v>42393</c:v>
                </c:pt>
                <c:pt idx="2673" formatCode="yyyy\-mm\-dd">
                  <c:v>42394</c:v>
                </c:pt>
                <c:pt idx="2674" formatCode="yyyy\-mm\-dd">
                  <c:v>42395</c:v>
                </c:pt>
                <c:pt idx="2675" formatCode="yyyy\-mm\-dd">
                  <c:v>42396</c:v>
                </c:pt>
                <c:pt idx="2676" formatCode="yyyy\-mm\-dd">
                  <c:v>42397</c:v>
                </c:pt>
                <c:pt idx="2677" formatCode="yyyy\-mm\-dd">
                  <c:v>42398</c:v>
                </c:pt>
                <c:pt idx="2678" formatCode="yyyy\-mm\-dd">
                  <c:v>42399</c:v>
                </c:pt>
                <c:pt idx="2679" formatCode="yyyy\-mm\-dd">
                  <c:v>42400</c:v>
                </c:pt>
                <c:pt idx="2680" formatCode="yyyy\-mm\-dd">
                  <c:v>42401</c:v>
                </c:pt>
                <c:pt idx="2681" formatCode="yyyy\-mm\-dd">
                  <c:v>42402</c:v>
                </c:pt>
                <c:pt idx="2682" formatCode="yyyy\-mm\-dd">
                  <c:v>42403</c:v>
                </c:pt>
                <c:pt idx="2683" formatCode="yyyy\-mm\-dd">
                  <c:v>42404</c:v>
                </c:pt>
                <c:pt idx="2684" formatCode="yyyy\-mm\-dd">
                  <c:v>42405</c:v>
                </c:pt>
                <c:pt idx="2685" formatCode="yyyy\-mm\-dd">
                  <c:v>42406</c:v>
                </c:pt>
                <c:pt idx="2686" formatCode="yyyy\-mm\-dd">
                  <c:v>42407</c:v>
                </c:pt>
                <c:pt idx="2687" formatCode="yyyy\-mm\-dd">
                  <c:v>42408</c:v>
                </c:pt>
                <c:pt idx="2688" formatCode="yyyy\-mm\-dd">
                  <c:v>42409</c:v>
                </c:pt>
                <c:pt idx="2689" formatCode="yyyy\-mm\-dd">
                  <c:v>42410</c:v>
                </c:pt>
                <c:pt idx="2690" formatCode="yyyy\-mm\-dd">
                  <c:v>42411</c:v>
                </c:pt>
                <c:pt idx="2691" formatCode="yyyy\-mm\-dd">
                  <c:v>42412</c:v>
                </c:pt>
                <c:pt idx="2692" formatCode="yyyy\-mm\-dd">
                  <c:v>42413</c:v>
                </c:pt>
                <c:pt idx="2693" formatCode="yyyy\-mm\-dd">
                  <c:v>42414</c:v>
                </c:pt>
                <c:pt idx="2694" formatCode="yyyy\-mm\-dd">
                  <c:v>42415</c:v>
                </c:pt>
                <c:pt idx="2695" formatCode="yyyy\-mm\-dd">
                  <c:v>42416</c:v>
                </c:pt>
                <c:pt idx="2696" formatCode="yyyy\-mm\-dd">
                  <c:v>42417</c:v>
                </c:pt>
                <c:pt idx="2697" formatCode="yyyy\-mm\-dd">
                  <c:v>42418</c:v>
                </c:pt>
                <c:pt idx="2698" formatCode="yyyy\-mm\-dd">
                  <c:v>42419</c:v>
                </c:pt>
                <c:pt idx="2699" formatCode="yyyy\-mm\-dd">
                  <c:v>42420</c:v>
                </c:pt>
                <c:pt idx="2700" formatCode="yyyy\-mm\-dd">
                  <c:v>42421</c:v>
                </c:pt>
                <c:pt idx="2701" formatCode="yyyy\-mm\-dd">
                  <c:v>42422</c:v>
                </c:pt>
                <c:pt idx="2702" formatCode="yyyy\-mm\-dd">
                  <c:v>42423</c:v>
                </c:pt>
                <c:pt idx="2703" formatCode="yyyy\-mm\-dd">
                  <c:v>42424</c:v>
                </c:pt>
                <c:pt idx="2704" formatCode="yyyy\-mm\-dd">
                  <c:v>42425</c:v>
                </c:pt>
                <c:pt idx="2705" formatCode="yyyy\-mm\-dd">
                  <c:v>42426</c:v>
                </c:pt>
                <c:pt idx="2706" formatCode="yyyy\-mm\-dd">
                  <c:v>42427</c:v>
                </c:pt>
                <c:pt idx="2707" formatCode="yyyy\-mm\-dd">
                  <c:v>42428</c:v>
                </c:pt>
                <c:pt idx="2708" formatCode="yyyy\-mm\-dd">
                  <c:v>42429</c:v>
                </c:pt>
                <c:pt idx="2709" formatCode="yyyy\-mm\-dd">
                  <c:v>42430</c:v>
                </c:pt>
                <c:pt idx="2710" formatCode="yyyy\-mm\-dd">
                  <c:v>42431</c:v>
                </c:pt>
                <c:pt idx="2711" formatCode="yyyy\-mm\-dd">
                  <c:v>42432</c:v>
                </c:pt>
                <c:pt idx="2712" formatCode="yyyy\-mm\-dd">
                  <c:v>42433</c:v>
                </c:pt>
                <c:pt idx="2713" formatCode="yyyy\-mm\-dd">
                  <c:v>42434</c:v>
                </c:pt>
                <c:pt idx="2714" formatCode="yyyy\-mm\-dd">
                  <c:v>42435</c:v>
                </c:pt>
                <c:pt idx="2715" formatCode="yyyy\-mm\-dd">
                  <c:v>42436</c:v>
                </c:pt>
                <c:pt idx="2716" formatCode="yyyy\-mm\-dd">
                  <c:v>42437</c:v>
                </c:pt>
                <c:pt idx="2717" formatCode="yyyy\-mm\-dd">
                  <c:v>42438</c:v>
                </c:pt>
                <c:pt idx="2718" formatCode="yyyy\-mm\-dd">
                  <c:v>42439</c:v>
                </c:pt>
                <c:pt idx="2719" formatCode="yyyy\-mm\-dd">
                  <c:v>42440</c:v>
                </c:pt>
                <c:pt idx="2720" formatCode="yyyy\-mm\-dd">
                  <c:v>42441</c:v>
                </c:pt>
                <c:pt idx="2721" formatCode="yyyy\-mm\-dd">
                  <c:v>42442</c:v>
                </c:pt>
                <c:pt idx="2722" formatCode="yyyy\-mm\-dd">
                  <c:v>42443</c:v>
                </c:pt>
                <c:pt idx="2723" formatCode="yyyy\-mm\-dd">
                  <c:v>42444</c:v>
                </c:pt>
                <c:pt idx="2724" formatCode="yyyy\-mm\-dd">
                  <c:v>42445</c:v>
                </c:pt>
                <c:pt idx="2725" formatCode="yyyy\-mm\-dd">
                  <c:v>42446</c:v>
                </c:pt>
                <c:pt idx="2726" formatCode="yyyy\-mm\-dd">
                  <c:v>42447</c:v>
                </c:pt>
                <c:pt idx="2727" formatCode="yyyy\-mm\-dd">
                  <c:v>42448</c:v>
                </c:pt>
                <c:pt idx="2728" formatCode="yyyy\-mm\-dd">
                  <c:v>42449</c:v>
                </c:pt>
                <c:pt idx="2729" formatCode="yyyy\-mm\-dd">
                  <c:v>42450</c:v>
                </c:pt>
                <c:pt idx="2730" formatCode="yyyy\-mm\-dd">
                  <c:v>42451</c:v>
                </c:pt>
                <c:pt idx="2731" formatCode="yyyy\-mm\-dd">
                  <c:v>42452</c:v>
                </c:pt>
                <c:pt idx="2732" formatCode="yyyy\-mm\-dd">
                  <c:v>42453</c:v>
                </c:pt>
                <c:pt idx="2733" formatCode="yyyy\-mm\-dd">
                  <c:v>42454</c:v>
                </c:pt>
                <c:pt idx="2734" formatCode="yyyy\-mm\-dd">
                  <c:v>42455</c:v>
                </c:pt>
                <c:pt idx="2735" formatCode="yyyy\-mm\-dd">
                  <c:v>42456</c:v>
                </c:pt>
                <c:pt idx="2736" formatCode="yyyy\-mm\-dd">
                  <c:v>42457</c:v>
                </c:pt>
                <c:pt idx="2737" formatCode="yyyy\-mm\-dd">
                  <c:v>42458</c:v>
                </c:pt>
                <c:pt idx="2738" formatCode="yyyy\-mm\-dd">
                  <c:v>42459</c:v>
                </c:pt>
                <c:pt idx="2739" formatCode="yyyy\-mm\-dd">
                  <c:v>42460</c:v>
                </c:pt>
                <c:pt idx="2740" formatCode="yyyy\-mm\-dd">
                  <c:v>42461</c:v>
                </c:pt>
                <c:pt idx="2741" formatCode="yyyy\-mm\-dd">
                  <c:v>42462</c:v>
                </c:pt>
                <c:pt idx="2742" formatCode="yyyy\-mm\-dd">
                  <c:v>42463</c:v>
                </c:pt>
                <c:pt idx="2743" formatCode="yyyy\-mm\-dd">
                  <c:v>42464</c:v>
                </c:pt>
                <c:pt idx="2744" formatCode="yyyy\-mm\-dd">
                  <c:v>42465</c:v>
                </c:pt>
                <c:pt idx="2745" formatCode="yyyy\-mm\-dd">
                  <c:v>42466</c:v>
                </c:pt>
                <c:pt idx="2746" formatCode="yyyy\-mm\-dd">
                  <c:v>42467</c:v>
                </c:pt>
                <c:pt idx="2747" formatCode="yyyy\-mm\-dd">
                  <c:v>42468</c:v>
                </c:pt>
                <c:pt idx="2748" formatCode="yyyy\-mm\-dd">
                  <c:v>42469</c:v>
                </c:pt>
                <c:pt idx="2749" formatCode="yyyy\-mm\-dd">
                  <c:v>42470</c:v>
                </c:pt>
                <c:pt idx="2750" formatCode="yyyy\-mm\-dd">
                  <c:v>42471</c:v>
                </c:pt>
                <c:pt idx="2751" formatCode="yyyy\-mm\-dd">
                  <c:v>42472</c:v>
                </c:pt>
                <c:pt idx="2752" formatCode="yyyy\-mm\-dd">
                  <c:v>42473</c:v>
                </c:pt>
                <c:pt idx="2753" formatCode="yyyy\-mm\-dd">
                  <c:v>42474</c:v>
                </c:pt>
                <c:pt idx="2754" formatCode="yyyy\-mm\-dd">
                  <c:v>42475</c:v>
                </c:pt>
                <c:pt idx="2755" formatCode="yyyy\-mm\-dd">
                  <c:v>42476</c:v>
                </c:pt>
                <c:pt idx="2756" formatCode="yyyy\-mm\-dd">
                  <c:v>42477</c:v>
                </c:pt>
                <c:pt idx="2757" formatCode="yyyy\-mm\-dd">
                  <c:v>42478</c:v>
                </c:pt>
                <c:pt idx="2758" formatCode="yyyy\-mm\-dd">
                  <c:v>42479</c:v>
                </c:pt>
                <c:pt idx="2759" formatCode="yyyy\-mm\-dd">
                  <c:v>42480</c:v>
                </c:pt>
                <c:pt idx="2760" formatCode="yyyy\-mm\-dd">
                  <c:v>42481</c:v>
                </c:pt>
                <c:pt idx="2761" formatCode="yyyy\-mm\-dd">
                  <c:v>42482</c:v>
                </c:pt>
                <c:pt idx="2762" formatCode="yyyy\-mm\-dd">
                  <c:v>42483</c:v>
                </c:pt>
                <c:pt idx="2763" formatCode="yyyy\-mm\-dd">
                  <c:v>42484</c:v>
                </c:pt>
                <c:pt idx="2764" formatCode="yyyy\-mm\-dd">
                  <c:v>42485</c:v>
                </c:pt>
                <c:pt idx="2765" formatCode="yyyy\-mm\-dd">
                  <c:v>42486</c:v>
                </c:pt>
                <c:pt idx="2766" formatCode="yyyy\-mm\-dd">
                  <c:v>42487</c:v>
                </c:pt>
                <c:pt idx="2767" formatCode="yyyy\-mm\-dd">
                  <c:v>42488</c:v>
                </c:pt>
                <c:pt idx="2768" formatCode="yyyy\-mm\-dd">
                  <c:v>42489</c:v>
                </c:pt>
                <c:pt idx="2769" formatCode="yyyy\-mm\-dd">
                  <c:v>42490</c:v>
                </c:pt>
                <c:pt idx="2770" formatCode="yyyy\-mm\-dd">
                  <c:v>42491</c:v>
                </c:pt>
                <c:pt idx="2771" formatCode="yyyy\-mm\-dd">
                  <c:v>42492</c:v>
                </c:pt>
                <c:pt idx="2772" formatCode="yyyy\-mm\-dd">
                  <c:v>42493</c:v>
                </c:pt>
                <c:pt idx="2773" formatCode="yyyy\-mm\-dd">
                  <c:v>42494</c:v>
                </c:pt>
                <c:pt idx="2774" formatCode="yyyy\-mm\-dd">
                  <c:v>42495</c:v>
                </c:pt>
                <c:pt idx="2775" formatCode="yyyy\-mm\-dd">
                  <c:v>42496</c:v>
                </c:pt>
                <c:pt idx="2776" formatCode="yyyy\-mm\-dd">
                  <c:v>42497</c:v>
                </c:pt>
                <c:pt idx="2777" formatCode="yyyy\-mm\-dd">
                  <c:v>42498</c:v>
                </c:pt>
                <c:pt idx="2778" formatCode="yyyy\-mm\-dd">
                  <c:v>42499</c:v>
                </c:pt>
                <c:pt idx="2779" formatCode="yyyy\-mm\-dd">
                  <c:v>42500</c:v>
                </c:pt>
                <c:pt idx="2780" formatCode="yyyy\-mm\-dd">
                  <c:v>42501</c:v>
                </c:pt>
                <c:pt idx="2781" formatCode="yyyy\-mm\-dd">
                  <c:v>42502</c:v>
                </c:pt>
                <c:pt idx="2782" formatCode="yyyy\-mm\-dd">
                  <c:v>42503</c:v>
                </c:pt>
                <c:pt idx="2783" formatCode="yyyy\-mm\-dd">
                  <c:v>42504</c:v>
                </c:pt>
                <c:pt idx="2784" formatCode="yyyy\-mm\-dd">
                  <c:v>42505</c:v>
                </c:pt>
                <c:pt idx="2785" formatCode="yyyy\-mm\-dd">
                  <c:v>42506</c:v>
                </c:pt>
                <c:pt idx="2786" formatCode="yyyy\-mm\-dd">
                  <c:v>42507</c:v>
                </c:pt>
                <c:pt idx="2787" formatCode="yyyy\-mm\-dd">
                  <c:v>42508</c:v>
                </c:pt>
                <c:pt idx="2788" formatCode="yyyy\-mm\-dd">
                  <c:v>42509</c:v>
                </c:pt>
                <c:pt idx="2789" formatCode="yyyy\-mm\-dd">
                  <c:v>42510</c:v>
                </c:pt>
                <c:pt idx="2790" formatCode="yyyy\-mm\-dd">
                  <c:v>42511</c:v>
                </c:pt>
                <c:pt idx="2791" formatCode="yyyy\-mm\-dd">
                  <c:v>42512</c:v>
                </c:pt>
                <c:pt idx="2792" formatCode="yyyy\-mm\-dd">
                  <c:v>42513</c:v>
                </c:pt>
                <c:pt idx="2793" formatCode="yyyy\-mm\-dd">
                  <c:v>42514</c:v>
                </c:pt>
                <c:pt idx="2794" formatCode="yyyy\-mm\-dd">
                  <c:v>42515</c:v>
                </c:pt>
                <c:pt idx="2795" formatCode="yyyy\-mm\-dd">
                  <c:v>42516</c:v>
                </c:pt>
                <c:pt idx="2796" formatCode="yyyy\-mm\-dd">
                  <c:v>42517</c:v>
                </c:pt>
                <c:pt idx="2797" formatCode="yyyy\-mm\-dd">
                  <c:v>42518</c:v>
                </c:pt>
                <c:pt idx="2798" formatCode="yyyy\-mm\-dd">
                  <c:v>42519</c:v>
                </c:pt>
                <c:pt idx="2799" formatCode="yyyy\-mm\-dd">
                  <c:v>42520</c:v>
                </c:pt>
                <c:pt idx="2800" formatCode="yyyy\-mm\-dd">
                  <c:v>42521</c:v>
                </c:pt>
                <c:pt idx="2801" formatCode="yyyy\-mm\-dd">
                  <c:v>42522</c:v>
                </c:pt>
                <c:pt idx="2802" formatCode="yyyy\-mm\-dd">
                  <c:v>42523</c:v>
                </c:pt>
                <c:pt idx="2803" formatCode="yyyy\-mm\-dd">
                  <c:v>42524</c:v>
                </c:pt>
                <c:pt idx="2804" formatCode="yyyy\-mm\-dd">
                  <c:v>42525</c:v>
                </c:pt>
                <c:pt idx="2805" formatCode="yyyy\-mm\-dd">
                  <c:v>42526</c:v>
                </c:pt>
                <c:pt idx="2806" formatCode="yyyy\-mm\-dd">
                  <c:v>42527</c:v>
                </c:pt>
                <c:pt idx="2807" formatCode="yyyy\-mm\-dd">
                  <c:v>42528</c:v>
                </c:pt>
                <c:pt idx="2808" formatCode="yyyy\-mm\-dd">
                  <c:v>42529</c:v>
                </c:pt>
                <c:pt idx="2809" formatCode="yyyy\-mm\-dd">
                  <c:v>42530</c:v>
                </c:pt>
                <c:pt idx="2810" formatCode="yyyy\-mm\-dd">
                  <c:v>42531</c:v>
                </c:pt>
                <c:pt idx="2811" formatCode="yyyy\-mm\-dd">
                  <c:v>42532</c:v>
                </c:pt>
                <c:pt idx="2812" formatCode="yyyy\-mm\-dd">
                  <c:v>42533</c:v>
                </c:pt>
                <c:pt idx="2813" formatCode="yyyy\-mm\-dd">
                  <c:v>42534</c:v>
                </c:pt>
                <c:pt idx="2814" formatCode="yyyy\-mm\-dd">
                  <c:v>42535</c:v>
                </c:pt>
                <c:pt idx="2815" formatCode="yyyy\-mm\-dd">
                  <c:v>42536</c:v>
                </c:pt>
                <c:pt idx="2816" formatCode="yyyy\-mm\-dd">
                  <c:v>42537</c:v>
                </c:pt>
                <c:pt idx="2817" formatCode="yyyy\-mm\-dd">
                  <c:v>42538</c:v>
                </c:pt>
                <c:pt idx="2818" formatCode="yyyy\-mm\-dd">
                  <c:v>42539</c:v>
                </c:pt>
                <c:pt idx="2819" formatCode="yyyy\-mm\-dd">
                  <c:v>42540</c:v>
                </c:pt>
                <c:pt idx="2820" formatCode="yyyy\-mm\-dd">
                  <c:v>42541</c:v>
                </c:pt>
                <c:pt idx="2821" formatCode="yyyy\-mm\-dd">
                  <c:v>42542</c:v>
                </c:pt>
                <c:pt idx="2822" formatCode="yyyy\-mm\-dd">
                  <c:v>42543</c:v>
                </c:pt>
                <c:pt idx="2823" formatCode="yyyy\-mm\-dd">
                  <c:v>42544</c:v>
                </c:pt>
                <c:pt idx="2824" formatCode="yyyy\-mm\-dd">
                  <c:v>42545</c:v>
                </c:pt>
                <c:pt idx="2825" formatCode="yyyy\-mm\-dd">
                  <c:v>42546</c:v>
                </c:pt>
                <c:pt idx="2826" formatCode="yyyy\-mm\-dd">
                  <c:v>42547</c:v>
                </c:pt>
                <c:pt idx="2827" formatCode="yyyy\-mm\-dd">
                  <c:v>42548</c:v>
                </c:pt>
                <c:pt idx="2828" formatCode="yyyy\-mm\-dd">
                  <c:v>42549</c:v>
                </c:pt>
                <c:pt idx="2829" formatCode="yyyy\-mm\-dd">
                  <c:v>42550</c:v>
                </c:pt>
                <c:pt idx="2830" formatCode="yyyy\-mm\-dd">
                  <c:v>42551</c:v>
                </c:pt>
                <c:pt idx="2831" formatCode="yyyy\-mm\-dd">
                  <c:v>42552</c:v>
                </c:pt>
                <c:pt idx="2832" formatCode="yyyy\-mm\-dd">
                  <c:v>42553</c:v>
                </c:pt>
                <c:pt idx="2833" formatCode="yyyy\-mm\-dd">
                  <c:v>42554</c:v>
                </c:pt>
                <c:pt idx="2834" formatCode="yyyy\-mm\-dd">
                  <c:v>42555</c:v>
                </c:pt>
                <c:pt idx="2835" formatCode="yyyy\-mm\-dd">
                  <c:v>42556</c:v>
                </c:pt>
                <c:pt idx="2836" formatCode="yyyy\-mm\-dd">
                  <c:v>42557</c:v>
                </c:pt>
                <c:pt idx="2837" formatCode="yyyy\-mm\-dd">
                  <c:v>42558</c:v>
                </c:pt>
                <c:pt idx="2838" formatCode="yyyy\-mm\-dd">
                  <c:v>42559</c:v>
                </c:pt>
                <c:pt idx="2839" formatCode="yyyy\-mm\-dd">
                  <c:v>42560</c:v>
                </c:pt>
                <c:pt idx="2840" formatCode="yyyy\-mm\-dd">
                  <c:v>42561</c:v>
                </c:pt>
                <c:pt idx="2841" formatCode="yyyy\-mm\-dd">
                  <c:v>42562</c:v>
                </c:pt>
                <c:pt idx="2842" formatCode="yyyy\-mm\-dd">
                  <c:v>42563</c:v>
                </c:pt>
                <c:pt idx="2843" formatCode="yyyy\-mm\-dd">
                  <c:v>42564</c:v>
                </c:pt>
                <c:pt idx="2844" formatCode="yyyy\-mm\-dd">
                  <c:v>42565</c:v>
                </c:pt>
                <c:pt idx="2845" formatCode="yyyy\-mm\-dd">
                  <c:v>42566</c:v>
                </c:pt>
                <c:pt idx="2846" formatCode="yyyy\-mm\-dd">
                  <c:v>42567</c:v>
                </c:pt>
                <c:pt idx="2847" formatCode="yyyy\-mm\-dd">
                  <c:v>42568</c:v>
                </c:pt>
                <c:pt idx="2848" formatCode="yyyy\-mm\-dd">
                  <c:v>42569</c:v>
                </c:pt>
                <c:pt idx="2849" formatCode="yyyy\-mm\-dd">
                  <c:v>42570</c:v>
                </c:pt>
                <c:pt idx="2850" formatCode="yyyy\-mm\-dd">
                  <c:v>42571</c:v>
                </c:pt>
                <c:pt idx="2851" formatCode="yyyy\-mm\-dd">
                  <c:v>42572</c:v>
                </c:pt>
                <c:pt idx="2852" formatCode="yyyy\-mm\-dd">
                  <c:v>42573</c:v>
                </c:pt>
                <c:pt idx="2853" formatCode="yyyy\-mm\-dd">
                  <c:v>42574</c:v>
                </c:pt>
                <c:pt idx="2854" formatCode="yyyy\-mm\-dd">
                  <c:v>42575</c:v>
                </c:pt>
                <c:pt idx="2855" formatCode="yyyy\-mm\-dd">
                  <c:v>42576</c:v>
                </c:pt>
                <c:pt idx="2856" formatCode="yyyy\-mm\-dd">
                  <c:v>42577</c:v>
                </c:pt>
                <c:pt idx="2857" formatCode="yyyy\-mm\-dd">
                  <c:v>42578</c:v>
                </c:pt>
                <c:pt idx="2858" formatCode="yyyy\-mm\-dd">
                  <c:v>42579</c:v>
                </c:pt>
                <c:pt idx="2859" formatCode="yyyy\-mm\-dd">
                  <c:v>42580</c:v>
                </c:pt>
                <c:pt idx="2860" formatCode="yyyy\-mm\-dd">
                  <c:v>42581</c:v>
                </c:pt>
                <c:pt idx="2861" formatCode="yyyy\-mm\-dd">
                  <c:v>42582</c:v>
                </c:pt>
                <c:pt idx="2862" formatCode="yyyy\-mm\-dd">
                  <c:v>42583</c:v>
                </c:pt>
                <c:pt idx="2863" formatCode="yyyy\-mm\-dd">
                  <c:v>42584</c:v>
                </c:pt>
                <c:pt idx="2864" formatCode="yyyy\-mm\-dd">
                  <c:v>42585</c:v>
                </c:pt>
                <c:pt idx="2865" formatCode="yyyy\-mm\-dd">
                  <c:v>42586</c:v>
                </c:pt>
                <c:pt idx="2866" formatCode="yyyy\-mm\-dd">
                  <c:v>42587</c:v>
                </c:pt>
                <c:pt idx="2867" formatCode="yyyy\-mm\-dd">
                  <c:v>42588</c:v>
                </c:pt>
                <c:pt idx="2868" formatCode="yyyy\-mm\-dd">
                  <c:v>42589</c:v>
                </c:pt>
                <c:pt idx="2869" formatCode="yyyy\-mm\-dd">
                  <c:v>42590</c:v>
                </c:pt>
                <c:pt idx="2870" formatCode="yyyy\-mm\-dd">
                  <c:v>42591</c:v>
                </c:pt>
                <c:pt idx="2871" formatCode="yyyy\-mm\-dd">
                  <c:v>42592</c:v>
                </c:pt>
                <c:pt idx="2872" formatCode="yyyy\-mm\-dd">
                  <c:v>42593</c:v>
                </c:pt>
                <c:pt idx="2873" formatCode="yyyy\-mm\-dd">
                  <c:v>42594</c:v>
                </c:pt>
                <c:pt idx="2874" formatCode="yyyy\-mm\-dd">
                  <c:v>42595</c:v>
                </c:pt>
                <c:pt idx="2875" formatCode="yyyy\-mm\-dd">
                  <c:v>42596</c:v>
                </c:pt>
                <c:pt idx="2876" formatCode="yyyy\-mm\-dd">
                  <c:v>42597</c:v>
                </c:pt>
                <c:pt idx="2877" formatCode="yyyy\-mm\-dd">
                  <c:v>42598</c:v>
                </c:pt>
                <c:pt idx="2878" formatCode="yyyy\-mm\-dd">
                  <c:v>42599</c:v>
                </c:pt>
                <c:pt idx="2879" formatCode="yyyy\-mm\-dd">
                  <c:v>42600</c:v>
                </c:pt>
                <c:pt idx="2880" formatCode="yyyy\-mm\-dd">
                  <c:v>42601</c:v>
                </c:pt>
                <c:pt idx="2881" formatCode="yyyy\-mm\-dd">
                  <c:v>42602</c:v>
                </c:pt>
                <c:pt idx="2882" formatCode="yyyy\-mm\-dd">
                  <c:v>42603</c:v>
                </c:pt>
                <c:pt idx="2883" formatCode="yyyy\-mm\-dd">
                  <c:v>42604</c:v>
                </c:pt>
                <c:pt idx="2884" formatCode="yyyy\-mm\-dd">
                  <c:v>42605</c:v>
                </c:pt>
                <c:pt idx="2885" formatCode="yyyy\-mm\-dd">
                  <c:v>42606</c:v>
                </c:pt>
                <c:pt idx="2886" formatCode="yyyy\-mm\-dd">
                  <c:v>42607</c:v>
                </c:pt>
                <c:pt idx="2887" formatCode="yyyy\-mm\-dd">
                  <c:v>42608</c:v>
                </c:pt>
                <c:pt idx="2888" formatCode="yyyy\-mm\-dd">
                  <c:v>42609</c:v>
                </c:pt>
                <c:pt idx="2889" formatCode="yyyy\-mm\-dd">
                  <c:v>42610</c:v>
                </c:pt>
                <c:pt idx="2890" formatCode="yyyy\-mm\-dd">
                  <c:v>42611</c:v>
                </c:pt>
                <c:pt idx="2891" formatCode="yyyy\-mm\-dd">
                  <c:v>42612</c:v>
                </c:pt>
                <c:pt idx="2892" formatCode="yyyy\-mm\-dd">
                  <c:v>42613</c:v>
                </c:pt>
                <c:pt idx="2893" formatCode="yyyy\-mm\-dd">
                  <c:v>42614</c:v>
                </c:pt>
                <c:pt idx="2894" formatCode="yyyy\-mm\-dd">
                  <c:v>42615</c:v>
                </c:pt>
                <c:pt idx="2895" formatCode="yyyy\-mm\-dd">
                  <c:v>42616</c:v>
                </c:pt>
                <c:pt idx="2896" formatCode="yyyy\-mm\-dd">
                  <c:v>42617</c:v>
                </c:pt>
                <c:pt idx="2897" formatCode="yyyy\-mm\-dd">
                  <c:v>42618</c:v>
                </c:pt>
                <c:pt idx="2898" formatCode="yyyy\-mm\-dd">
                  <c:v>42619</c:v>
                </c:pt>
                <c:pt idx="2899" formatCode="yyyy\-mm\-dd">
                  <c:v>42620</c:v>
                </c:pt>
                <c:pt idx="2900" formatCode="yyyy\-mm\-dd">
                  <c:v>42621</c:v>
                </c:pt>
                <c:pt idx="2901" formatCode="yyyy\-mm\-dd">
                  <c:v>42622</c:v>
                </c:pt>
                <c:pt idx="2902" formatCode="yyyy\-mm\-dd">
                  <c:v>42623</c:v>
                </c:pt>
                <c:pt idx="2903" formatCode="yyyy\-mm\-dd">
                  <c:v>42624</c:v>
                </c:pt>
                <c:pt idx="2904" formatCode="yyyy\-mm\-dd">
                  <c:v>42625</c:v>
                </c:pt>
                <c:pt idx="2905" formatCode="yyyy\-mm\-dd">
                  <c:v>42626</c:v>
                </c:pt>
                <c:pt idx="2906" formatCode="yyyy\-mm\-dd">
                  <c:v>42627</c:v>
                </c:pt>
                <c:pt idx="2907" formatCode="yyyy\-mm\-dd">
                  <c:v>42628</c:v>
                </c:pt>
                <c:pt idx="2908" formatCode="yyyy\-mm\-dd">
                  <c:v>42629</c:v>
                </c:pt>
                <c:pt idx="2909" formatCode="yyyy\-mm\-dd">
                  <c:v>42630</c:v>
                </c:pt>
                <c:pt idx="2910" formatCode="yyyy\-mm\-dd">
                  <c:v>42631</c:v>
                </c:pt>
                <c:pt idx="2911" formatCode="yyyy\-mm\-dd">
                  <c:v>42632</c:v>
                </c:pt>
                <c:pt idx="2912" formatCode="yyyy\-mm\-dd">
                  <c:v>42633</c:v>
                </c:pt>
                <c:pt idx="2913" formatCode="yyyy\-mm\-dd">
                  <c:v>42634</c:v>
                </c:pt>
                <c:pt idx="2914" formatCode="yyyy\-mm\-dd">
                  <c:v>42635</c:v>
                </c:pt>
                <c:pt idx="2915" formatCode="yyyy\-mm\-dd">
                  <c:v>42636</c:v>
                </c:pt>
                <c:pt idx="2916" formatCode="yyyy\-mm\-dd">
                  <c:v>42637</c:v>
                </c:pt>
                <c:pt idx="2917" formatCode="yyyy\-mm\-dd">
                  <c:v>42638</c:v>
                </c:pt>
                <c:pt idx="2918" formatCode="yyyy\-mm\-dd">
                  <c:v>42639</c:v>
                </c:pt>
                <c:pt idx="2919" formatCode="yyyy\-mm\-dd">
                  <c:v>42640</c:v>
                </c:pt>
                <c:pt idx="2920" formatCode="yyyy\-mm\-dd">
                  <c:v>42641</c:v>
                </c:pt>
                <c:pt idx="2921" formatCode="yyyy\-mm\-dd">
                  <c:v>42642</c:v>
                </c:pt>
                <c:pt idx="2922" formatCode="yyyy\-mm\-dd">
                  <c:v>42643</c:v>
                </c:pt>
                <c:pt idx="2923" formatCode="yyyy\-mm\-dd">
                  <c:v>42644</c:v>
                </c:pt>
                <c:pt idx="2924" formatCode="yyyy\-mm\-dd">
                  <c:v>42645</c:v>
                </c:pt>
                <c:pt idx="2925" formatCode="yyyy\-mm\-dd">
                  <c:v>42646</c:v>
                </c:pt>
                <c:pt idx="2926" formatCode="yyyy\-mm\-dd">
                  <c:v>42647</c:v>
                </c:pt>
                <c:pt idx="2927" formatCode="yyyy\-mm\-dd">
                  <c:v>42648</c:v>
                </c:pt>
                <c:pt idx="2928" formatCode="yyyy\-mm\-dd">
                  <c:v>42649</c:v>
                </c:pt>
                <c:pt idx="2929" formatCode="yyyy\-mm\-dd">
                  <c:v>42650</c:v>
                </c:pt>
                <c:pt idx="2930" formatCode="yyyy\-mm\-dd">
                  <c:v>42651</c:v>
                </c:pt>
                <c:pt idx="2931" formatCode="yyyy\-mm\-dd">
                  <c:v>42652</c:v>
                </c:pt>
                <c:pt idx="2932" formatCode="yyyy\-mm\-dd">
                  <c:v>42653</c:v>
                </c:pt>
                <c:pt idx="2933" formatCode="yyyy\-mm\-dd">
                  <c:v>42654</c:v>
                </c:pt>
                <c:pt idx="2934" formatCode="yyyy\-mm\-dd">
                  <c:v>42655</c:v>
                </c:pt>
                <c:pt idx="2935" formatCode="yyyy\-mm\-dd">
                  <c:v>42656</c:v>
                </c:pt>
                <c:pt idx="2936" formatCode="yyyy\-mm\-dd">
                  <c:v>42657</c:v>
                </c:pt>
                <c:pt idx="2937" formatCode="yyyy\-mm\-dd">
                  <c:v>42658</c:v>
                </c:pt>
                <c:pt idx="2938" formatCode="yyyy\-mm\-dd">
                  <c:v>42659</c:v>
                </c:pt>
                <c:pt idx="2939" formatCode="yyyy\-mm\-dd">
                  <c:v>42660</c:v>
                </c:pt>
                <c:pt idx="2940" formatCode="yyyy\-mm\-dd">
                  <c:v>42661</c:v>
                </c:pt>
                <c:pt idx="2941" formatCode="yyyy\-mm\-dd">
                  <c:v>42662</c:v>
                </c:pt>
                <c:pt idx="2942" formatCode="yyyy\-mm\-dd">
                  <c:v>42663</c:v>
                </c:pt>
                <c:pt idx="2943" formatCode="yyyy\-mm\-dd">
                  <c:v>42664</c:v>
                </c:pt>
                <c:pt idx="2944" formatCode="yyyy\-mm\-dd">
                  <c:v>42665</c:v>
                </c:pt>
                <c:pt idx="2945" formatCode="yyyy\-mm\-dd">
                  <c:v>42666</c:v>
                </c:pt>
                <c:pt idx="2946" formatCode="yyyy\-mm\-dd">
                  <c:v>42667</c:v>
                </c:pt>
                <c:pt idx="2947" formatCode="yyyy\-mm\-dd">
                  <c:v>42668</c:v>
                </c:pt>
                <c:pt idx="2948" formatCode="yyyy\-mm\-dd">
                  <c:v>42669</c:v>
                </c:pt>
                <c:pt idx="2949" formatCode="yyyy\-mm\-dd">
                  <c:v>42670</c:v>
                </c:pt>
                <c:pt idx="2950" formatCode="yyyy\-mm\-dd">
                  <c:v>42671</c:v>
                </c:pt>
                <c:pt idx="2951" formatCode="yyyy\-mm\-dd">
                  <c:v>42672</c:v>
                </c:pt>
                <c:pt idx="2952" formatCode="yyyy\-mm\-dd">
                  <c:v>42673</c:v>
                </c:pt>
                <c:pt idx="2953" formatCode="yyyy\-mm\-dd">
                  <c:v>42674</c:v>
                </c:pt>
                <c:pt idx="2954" formatCode="yyyy\-mm\-dd">
                  <c:v>42675</c:v>
                </c:pt>
                <c:pt idx="2955" formatCode="yyyy\-mm\-dd">
                  <c:v>42676</c:v>
                </c:pt>
                <c:pt idx="2956" formatCode="yyyy\-mm\-dd">
                  <c:v>42677</c:v>
                </c:pt>
                <c:pt idx="2957" formatCode="yyyy\-mm\-dd">
                  <c:v>42678</c:v>
                </c:pt>
                <c:pt idx="2958" formatCode="yyyy\-mm\-dd">
                  <c:v>42679</c:v>
                </c:pt>
                <c:pt idx="2959" formatCode="yyyy\-mm\-dd">
                  <c:v>42680</c:v>
                </c:pt>
                <c:pt idx="2960" formatCode="yyyy\-mm\-dd">
                  <c:v>42681</c:v>
                </c:pt>
                <c:pt idx="2961" formatCode="yyyy\-mm\-dd">
                  <c:v>42682</c:v>
                </c:pt>
                <c:pt idx="2962" formatCode="yyyy\-mm\-dd">
                  <c:v>42683</c:v>
                </c:pt>
                <c:pt idx="2963" formatCode="yyyy\-mm\-dd">
                  <c:v>42684</c:v>
                </c:pt>
                <c:pt idx="2964" formatCode="yyyy\-mm\-dd">
                  <c:v>42685</c:v>
                </c:pt>
                <c:pt idx="2965" formatCode="yyyy\-mm\-dd">
                  <c:v>42686</c:v>
                </c:pt>
                <c:pt idx="2966" formatCode="yyyy\-mm\-dd">
                  <c:v>42687</c:v>
                </c:pt>
                <c:pt idx="2967" formatCode="yyyy\-mm\-dd">
                  <c:v>42688</c:v>
                </c:pt>
                <c:pt idx="2968" formatCode="yyyy\-mm\-dd">
                  <c:v>42689</c:v>
                </c:pt>
                <c:pt idx="2969" formatCode="yyyy\-mm\-dd">
                  <c:v>42690</c:v>
                </c:pt>
                <c:pt idx="2970" formatCode="yyyy\-mm\-dd">
                  <c:v>42691</c:v>
                </c:pt>
                <c:pt idx="2971" formatCode="yyyy\-mm\-dd">
                  <c:v>42692</c:v>
                </c:pt>
                <c:pt idx="2972" formatCode="yyyy\-mm\-dd">
                  <c:v>42693</c:v>
                </c:pt>
                <c:pt idx="2973" formatCode="yyyy\-mm\-dd">
                  <c:v>42694</c:v>
                </c:pt>
                <c:pt idx="2974" formatCode="yyyy\-mm\-dd">
                  <c:v>42695</c:v>
                </c:pt>
                <c:pt idx="2975" formatCode="yyyy\-mm\-dd">
                  <c:v>42696</c:v>
                </c:pt>
                <c:pt idx="2976" formatCode="yyyy\-mm\-dd">
                  <c:v>42697</c:v>
                </c:pt>
                <c:pt idx="2977" formatCode="yyyy\-mm\-dd">
                  <c:v>42698</c:v>
                </c:pt>
                <c:pt idx="2978" formatCode="yyyy\-mm\-dd">
                  <c:v>42699</c:v>
                </c:pt>
                <c:pt idx="2979" formatCode="yyyy\-mm\-dd">
                  <c:v>42700</c:v>
                </c:pt>
                <c:pt idx="2980" formatCode="yyyy\-mm\-dd">
                  <c:v>42701</c:v>
                </c:pt>
                <c:pt idx="2981" formatCode="yyyy\-mm\-dd">
                  <c:v>42702</c:v>
                </c:pt>
                <c:pt idx="2982" formatCode="yyyy\-mm\-dd">
                  <c:v>42703</c:v>
                </c:pt>
                <c:pt idx="2983" formatCode="yyyy\-mm\-dd">
                  <c:v>42704</c:v>
                </c:pt>
                <c:pt idx="2984" formatCode="yyyy\-mm\-dd">
                  <c:v>42705</c:v>
                </c:pt>
                <c:pt idx="2985" formatCode="yyyy\-mm\-dd">
                  <c:v>42706</c:v>
                </c:pt>
                <c:pt idx="2986" formatCode="yyyy\-mm\-dd">
                  <c:v>42707</c:v>
                </c:pt>
                <c:pt idx="2987" formatCode="yyyy\-mm\-dd">
                  <c:v>42708</c:v>
                </c:pt>
                <c:pt idx="2988" formatCode="yyyy\-mm\-dd">
                  <c:v>42709</c:v>
                </c:pt>
                <c:pt idx="2989" formatCode="yyyy\-mm\-dd">
                  <c:v>42710</c:v>
                </c:pt>
                <c:pt idx="2990" formatCode="yyyy\-mm\-dd">
                  <c:v>42711</c:v>
                </c:pt>
                <c:pt idx="2991" formatCode="yyyy\-mm\-dd">
                  <c:v>42712</c:v>
                </c:pt>
                <c:pt idx="2992" formatCode="yyyy\-mm\-dd">
                  <c:v>42713</c:v>
                </c:pt>
                <c:pt idx="2993" formatCode="yyyy\-mm\-dd">
                  <c:v>42714</c:v>
                </c:pt>
                <c:pt idx="2994" formatCode="yyyy\-mm\-dd">
                  <c:v>42715</c:v>
                </c:pt>
                <c:pt idx="2995" formatCode="yyyy\-mm\-dd">
                  <c:v>42716</c:v>
                </c:pt>
                <c:pt idx="2996" formatCode="yyyy\-mm\-dd">
                  <c:v>42717</c:v>
                </c:pt>
                <c:pt idx="2997" formatCode="yyyy\-mm\-dd">
                  <c:v>42718</c:v>
                </c:pt>
                <c:pt idx="2998" formatCode="yyyy\-mm\-dd">
                  <c:v>42719</c:v>
                </c:pt>
                <c:pt idx="2999" formatCode="yyyy\-mm\-dd">
                  <c:v>42720</c:v>
                </c:pt>
                <c:pt idx="3000" formatCode="yyyy\-mm\-dd">
                  <c:v>42721</c:v>
                </c:pt>
                <c:pt idx="3001" formatCode="yyyy\-mm\-dd">
                  <c:v>42722</c:v>
                </c:pt>
                <c:pt idx="3002" formatCode="yyyy\-mm\-dd">
                  <c:v>42723</c:v>
                </c:pt>
                <c:pt idx="3003" formatCode="yyyy\-mm\-dd">
                  <c:v>42724</c:v>
                </c:pt>
                <c:pt idx="3004" formatCode="yyyy\-mm\-dd">
                  <c:v>42725</c:v>
                </c:pt>
                <c:pt idx="3005" formatCode="yyyy\-mm\-dd">
                  <c:v>42726</c:v>
                </c:pt>
                <c:pt idx="3006" formatCode="yyyy\-mm\-dd">
                  <c:v>42727</c:v>
                </c:pt>
                <c:pt idx="3007" formatCode="yyyy\-mm\-dd">
                  <c:v>42728</c:v>
                </c:pt>
                <c:pt idx="3008" formatCode="yyyy\-mm\-dd">
                  <c:v>42729</c:v>
                </c:pt>
                <c:pt idx="3009" formatCode="yyyy\-mm\-dd">
                  <c:v>42730</c:v>
                </c:pt>
                <c:pt idx="3010" formatCode="yyyy\-mm\-dd">
                  <c:v>42731</c:v>
                </c:pt>
                <c:pt idx="3011" formatCode="yyyy\-mm\-dd">
                  <c:v>42732</c:v>
                </c:pt>
                <c:pt idx="3012" formatCode="yyyy\-mm\-dd">
                  <c:v>42733</c:v>
                </c:pt>
                <c:pt idx="3013" formatCode="yyyy\-mm\-dd">
                  <c:v>42734</c:v>
                </c:pt>
                <c:pt idx="3014" formatCode="yyyy\-mm\-dd">
                  <c:v>42735</c:v>
                </c:pt>
                <c:pt idx="3015" formatCode="yyyy\-mm\-dd">
                  <c:v>42736</c:v>
                </c:pt>
                <c:pt idx="3016" formatCode="yyyy\-mm\-dd">
                  <c:v>42737</c:v>
                </c:pt>
                <c:pt idx="3017" formatCode="yyyy\-mm\-dd">
                  <c:v>42738</c:v>
                </c:pt>
                <c:pt idx="3018" formatCode="yyyy\-mm\-dd">
                  <c:v>42739</c:v>
                </c:pt>
                <c:pt idx="3019" formatCode="yyyy\-mm\-dd">
                  <c:v>42740</c:v>
                </c:pt>
                <c:pt idx="3020" formatCode="yyyy\-mm\-dd">
                  <c:v>42741</c:v>
                </c:pt>
                <c:pt idx="3021" formatCode="yyyy\-mm\-dd">
                  <c:v>42742</c:v>
                </c:pt>
                <c:pt idx="3022" formatCode="yyyy\-mm\-dd">
                  <c:v>42743</c:v>
                </c:pt>
                <c:pt idx="3023" formatCode="yyyy\-mm\-dd">
                  <c:v>42744</c:v>
                </c:pt>
                <c:pt idx="3024" formatCode="yyyy\-mm\-dd">
                  <c:v>42745</c:v>
                </c:pt>
                <c:pt idx="3025" formatCode="yyyy\-mm\-dd">
                  <c:v>42746</c:v>
                </c:pt>
                <c:pt idx="3026" formatCode="yyyy\-mm\-dd">
                  <c:v>42747</c:v>
                </c:pt>
                <c:pt idx="3027" formatCode="yyyy\-mm\-dd">
                  <c:v>42748</c:v>
                </c:pt>
                <c:pt idx="3028" formatCode="yyyy\-mm\-dd">
                  <c:v>42749</c:v>
                </c:pt>
                <c:pt idx="3029" formatCode="yyyy\-mm\-dd">
                  <c:v>42750</c:v>
                </c:pt>
                <c:pt idx="3030" formatCode="yyyy\-mm\-dd">
                  <c:v>42751</c:v>
                </c:pt>
                <c:pt idx="3031" formatCode="yyyy\-mm\-dd">
                  <c:v>42752</c:v>
                </c:pt>
                <c:pt idx="3032" formatCode="yyyy\-mm\-dd">
                  <c:v>42753</c:v>
                </c:pt>
                <c:pt idx="3033" formatCode="yyyy\-mm\-dd">
                  <c:v>42754</c:v>
                </c:pt>
                <c:pt idx="3034" formatCode="yyyy\-mm\-dd">
                  <c:v>42755</c:v>
                </c:pt>
                <c:pt idx="3035" formatCode="yyyy\-mm\-dd">
                  <c:v>42756</c:v>
                </c:pt>
                <c:pt idx="3036" formatCode="yyyy\-mm\-dd">
                  <c:v>42757</c:v>
                </c:pt>
                <c:pt idx="3037" formatCode="yyyy\-mm\-dd">
                  <c:v>42758</c:v>
                </c:pt>
                <c:pt idx="3038" formatCode="yyyy\-mm\-dd">
                  <c:v>42759</c:v>
                </c:pt>
                <c:pt idx="3039" formatCode="yyyy\-mm\-dd">
                  <c:v>42760</c:v>
                </c:pt>
                <c:pt idx="3040" formatCode="yyyy\-mm\-dd">
                  <c:v>42761</c:v>
                </c:pt>
                <c:pt idx="3041" formatCode="yyyy\-mm\-dd">
                  <c:v>42762</c:v>
                </c:pt>
                <c:pt idx="3042" formatCode="yyyy\-mm\-dd">
                  <c:v>42763</c:v>
                </c:pt>
                <c:pt idx="3043" formatCode="yyyy\-mm\-dd">
                  <c:v>42764</c:v>
                </c:pt>
                <c:pt idx="3044" formatCode="yyyy\-mm\-dd">
                  <c:v>42765</c:v>
                </c:pt>
                <c:pt idx="3045" formatCode="yyyy\-mm\-dd">
                  <c:v>42766</c:v>
                </c:pt>
                <c:pt idx="3046" formatCode="yyyy\-mm\-dd">
                  <c:v>42767</c:v>
                </c:pt>
                <c:pt idx="3047" formatCode="yyyy\-mm\-dd">
                  <c:v>42768</c:v>
                </c:pt>
                <c:pt idx="3048" formatCode="yyyy\-mm\-dd">
                  <c:v>42769</c:v>
                </c:pt>
                <c:pt idx="3049" formatCode="yyyy\-mm\-dd">
                  <c:v>42770</c:v>
                </c:pt>
                <c:pt idx="3050" formatCode="yyyy\-mm\-dd">
                  <c:v>42771</c:v>
                </c:pt>
                <c:pt idx="3051" formatCode="yyyy\-mm\-dd">
                  <c:v>42772</c:v>
                </c:pt>
                <c:pt idx="3052" formatCode="yyyy\-mm\-dd">
                  <c:v>42773</c:v>
                </c:pt>
                <c:pt idx="3053" formatCode="yyyy\-mm\-dd">
                  <c:v>42774</c:v>
                </c:pt>
                <c:pt idx="3054" formatCode="yyyy\-mm\-dd">
                  <c:v>42775</c:v>
                </c:pt>
                <c:pt idx="3055" formatCode="yyyy\-mm\-dd">
                  <c:v>42776</c:v>
                </c:pt>
                <c:pt idx="3056" formatCode="yyyy\-mm\-dd">
                  <c:v>42777</c:v>
                </c:pt>
                <c:pt idx="3057" formatCode="yyyy\-mm\-dd">
                  <c:v>42778</c:v>
                </c:pt>
                <c:pt idx="3058" formatCode="yyyy\-mm\-dd">
                  <c:v>42779</c:v>
                </c:pt>
                <c:pt idx="3059" formatCode="yyyy\-mm\-dd">
                  <c:v>42780</c:v>
                </c:pt>
                <c:pt idx="3060" formatCode="yyyy\-mm\-dd">
                  <c:v>42781</c:v>
                </c:pt>
                <c:pt idx="3061" formatCode="yyyy\-mm\-dd">
                  <c:v>42782</c:v>
                </c:pt>
                <c:pt idx="3062" formatCode="yyyy\-mm\-dd">
                  <c:v>42783</c:v>
                </c:pt>
                <c:pt idx="3063" formatCode="yyyy\-mm\-dd">
                  <c:v>42784</c:v>
                </c:pt>
                <c:pt idx="3064" formatCode="yyyy\-mm\-dd">
                  <c:v>42785</c:v>
                </c:pt>
                <c:pt idx="3065" formatCode="yyyy\-mm\-dd">
                  <c:v>42786</c:v>
                </c:pt>
                <c:pt idx="3066" formatCode="yyyy\-mm\-dd">
                  <c:v>42787</c:v>
                </c:pt>
                <c:pt idx="3067" formatCode="yyyy\-mm\-dd">
                  <c:v>42788</c:v>
                </c:pt>
                <c:pt idx="3068" formatCode="yyyy\-mm\-dd">
                  <c:v>42789</c:v>
                </c:pt>
                <c:pt idx="3069" formatCode="yyyy\-mm\-dd">
                  <c:v>42790</c:v>
                </c:pt>
                <c:pt idx="3070" formatCode="yyyy\-mm\-dd">
                  <c:v>42791</c:v>
                </c:pt>
                <c:pt idx="3071" formatCode="yyyy\-mm\-dd">
                  <c:v>42792</c:v>
                </c:pt>
                <c:pt idx="3072" formatCode="yyyy\-mm\-dd">
                  <c:v>42793</c:v>
                </c:pt>
                <c:pt idx="3073" formatCode="yyyy\-mm\-dd">
                  <c:v>42794</c:v>
                </c:pt>
                <c:pt idx="3074" formatCode="yyyy\-mm\-dd">
                  <c:v>42795</c:v>
                </c:pt>
                <c:pt idx="3075" formatCode="yyyy\-mm\-dd">
                  <c:v>42796</c:v>
                </c:pt>
                <c:pt idx="3076" formatCode="yyyy\-mm\-dd">
                  <c:v>42797</c:v>
                </c:pt>
                <c:pt idx="3077" formatCode="yyyy\-mm\-dd">
                  <c:v>42798</c:v>
                </c:pt>
                <c:pt idx="3078" formatCode="yyyy\-mm\-dd">
                  <c:v>42799</c:v>
                </c:pt>
                <c:pt idx="3079" formatCode="yyyy\-mm\-dd">
                  <c:v>42800</c:v>
                </c:pt>
                <c:pt idx="3080" formatCode="yyyy\-mm\-dd">
                  <c:v>42801</c:v>
                </c:pt>
                <c:pt idx="3081" formatCode="yyyy\-mm\-dd">
                  <c:v>42802</c:v>
                </c:pt>
                <c:pt idx="3082" formatCode="yyyy\-mm\-dd">
                  <c:v>42803</c:v>
                </c:pt>
                <c:pt idx="3083" formatCode="yyyy\-mm\-dd">
                  <c:v>42804</c:v>
                </c:pt>
                <c:pt idx="3084" formatCode="yyyy\-mm\-dd">
                  <c:v>42805</c:v>
                </c:pt>
                <c:pt idx="3085" formatCode="yyyy\-mm\-dd">
                  <c:v>42806</c:v>
                </c:pt>
                <c:pt idx="3086" formatCode="yyyy\-mm\-dd">
                  <c:v>42807</c:v>
                </c:pt>
                <c:pt idx="3087" formatCode="yyyy\-mm\-dd">
                  <c:v>42808</c:v>
                </c:pt>
                <c:pt idx="3088" formatCode="yyyy\-mm\-dd">
                  <c:v>42809</c:v>
                </c:pt>
                <c:pt idx="3089" formatCode="yyyy\-mm\-dd">
                  <c:v>42810</c:v>
                </c:pt>
                <c:pt idx="3090" formatCode="yyyy\-mm\-dd">
                  <c:v>42811</c:v>
                </c:pt>
                <c:pt idx="3091" formatCode="yyyy\-mm\-dd">
                  <c:v>42812</c:v>
                </c:pt>
                <c:pt idx="3092" formatCode="yyyy\-mm\-dd">
                  <c:v>42813</c:v>
                </c:pt>
                <c:pt idx="3093" formatCode="yyyy\-mm\-dd">
                  <c:v>42814</c:v>
                </c:pt>
                <c:pt idx="3094" formatCode="yyyy\-mm\-dd">
                  <c:v>42815</c:v>
                </c:pt>
                <c:pt idx="3095" formatCode="yyyy\-mm\-dd">
                  <c:v>42816</c:v>
                </c:pt>
                <c:pt idx="3096" formatCode="yyyy\-mm\-dd">
                  <c:v>42817</c:v>
                </c:pt>
                <c:pt idx="3097" formatCode="yyyy\-mm\-dd">
                  <c:v>42818</c:v>
                </c:pt>
                <c:pt idx="3098" formatCode="yyyy\-mm\-dd">
                  <c:v>42819</c:v>
                </c:pt>
                <c:pt idx="3099" formatCode="yyyy\-mm\-dd">
                  <c:v>42820</c:v>
                </c:pt>
                <c:pt idx="3100" formatCode="yyyy\-mm\-dd">
                  <c:v>42821</c:v>
                </c:pt>
                <c:pt idx="3101" formatCode="yyyy\-mm\-dd">
                  <c:v>42822</c:v>
                </c:pt>
                <c:pt idx="3102" formatCode="yyyy\-mm\-dd">
                  <c:v>42823</c:v>
                </c:pt>
                <c:pt idx="3103" formatCode="yyyy\-mm\-dd">
                  <c:v>42824</c:v>
                </c:pt>
                <c:pt idx="3104" formatCode="yyyy\-mm\-dd">
                  <c:v>42825</c:v>
                </c:pt>
                <c:pt idx="3105" formatCode="yyyy\-mm\-dd">
                  <c:v>42826</c:v>
                </c:pt>
                <c:pt idx="3106" formatCode="yyyy\-mm\-dd">
                  <c:v>42827</c:v>
                </c:pt>
                <c:pt idx="3107" formatCode="yyyy\-mm\-dd">
                  <c:v>42828</c:v>
                </c:pt>
                <c:pt idx="3108" formatCode="yyyy\-mm\-dd">
                  <c:v>42829</c:v>
                </c:pt>
                <c:pt idx="3109" formatCode="yyyy\-mm\-dd">
                  <c:v>42830</c:v>
                </c:pt>
                <c:pt idx="3110" formatCode="yyyy\-mm\-dd">
                  <c:v>42831</c:v>
                </c:pt>
                <c:pt idx="3111" formatCode="yyyy\-mm\-dd">
                  <c:v>42832</c:v>
                </c:pt>
                <c:pt idx="3112" formatCode="yyyy\-mm\-dd">
                  <c:v>42833</c:v>
                </c:pt>
                <c:pt idx="3113" formatCode="yyyy\-mm\-dd">
                  <c:v>42834</c:v>
                </c:pt>
                <c:pt idx="3114" formatCode="yyyy\-mm\-dd">
                  <c:v>42835</c:v>
                </c:pt>
                <c:pt idx="3115" formatCode="yyyy\-mm\-dd">
                  <c:v>42836</c:v>
                </c:pt>
                <c:pt idx="3116" formatCode="yyyy\-mm\-dd">
                  <c:v>42837</c:v>
                </c:pt>
                <c:pt idx="3117" formatCode="yyyy\-mm\-dd">
                  <c:v>42838</c:v>
                </c:pt>
                <c:pt idx="3118" formatCode="yyyy\-mm\-dd">
                  <c:v>42839</c:v>
                </c:pt>
                <c:pt idx="3119" formatCode="yyyy\-mm\-dd">
                  <c:v>42840</c:v>
                </c:pt>
                <c:pt idx="3120" formatCode="yyyy\-mm\-dd">
                  <c:v>42841</c:v>
                </c:pt>
                <c:pt idx="3121" formatCode="yyyy\-mm\-dd">
                  <c:v>42842</c:v>
                </c:pt>
                <c:pt idx="3122" formatCode="yyyy\-mm\-dd">
                  <c:v>42843</c:v>
                </c:pt>
                <c:pt idx="3123" formatCode="yyyy\-mm\-dd">
                  <c:v>42844</c:v>
                </c:pt>
                <c:pt idx="3124" formatCode="yyyy\-mm\-dd">
                  <c:v>42845</c:v>
                </c:pt>
                <c:pt idx="3125" formatCode="yyyy\-mm\-dd">
                  <c:v>42846</c:v>
                </c:pt>
                <c:pt idx="3126" formatCode="yyyy\-mm\-dd">
                  <c:v>42847</c:v>
                </c:pt>
                <c:pt idx="3127" formatCode="yyyy\-mm\-dd">
                  <c:v>42848</c:v>
                </c:pt>
                <c:pt idx="3128" formatCode="yyyy\-mm\-dd">
                  <c:v>42849</c:v>
                </c:pt>
                <c:pt idx="3129" formatCode="yyyy\-mm\-dd">
                  <c:v>42850</c:v>
                </c:pt>
                <c:pt idx="3130" formatCode="yyyy\-mm\-dd">
                  <c:v>42851</c:v>
                </c:pt>
                <c:pt idx="3131" formatCode="yyyy\-mm\-dd">
                  <c:v>42852</c:v>
                </c:pt>
                <c:pt idx="3132" formatCode="yyyy\-mm\-dd">
                  <c:v>42853</c:v>
                </c:pt>
                <c:pt idx="3133" formatCode="yyyy\-mm\-dd">
                  <c:v>42854</c:v>
                </c:pt>
                <c:pt idx="3134" formatCode="yyyy\-mm\-dd">
                  <c:v>42855</c:v>
                </c:pt>
                <c:pt idx="3135" formatCode="yyyy\-mm\-dd">
                  <c:v>42856</c:v>
                </c:pt>
                <c:pt idx="3136" formatCode="yyyy\-mm\-dd">
                  <c:v>42857</c:v>
                </c:pt>
                <c:pt idx="3137" formatCode="yyyy\-mm\-dd">
                  <c:v>42858</c:v>
                </c:pt>
                <c:pt idx="3138" formatCode="yyyy\-mm\-dd">
                  <c:v>42859</c:v>
                </c:pt>
                <c:pt idx="3139" formatCode="yyyy\-mm\-dd">
                  <c:v>42860</c:v>
                </c:pt>
                <c:pt idx="3140" formatCode="yyyy\-mm\-dd">
                  <c:v>42861</c:v>
                </c:pt>
                <c:pt idx="3141" formatCode="yyyy\-mm\-dd">
                  <c:v>42862</c:v>
                </c:pt>
                <c:pt idx="3142" formatCode="yyyy\-mm\-dd">
                  <c:v>42863</c:v>
                </c:pt>
                <c:pt idx="3143" formatCode="yyyy\-mm\-dd">
                  <c:v>42864</c:v>
                </c:pt>
                <c:pt idx="3144" formatCode="yyyy\-mm\-dd">
                  <c:v>42865</c:v>
                </c:pt>
                <c:pt idx="3145" formatCode="yyyy\-mm\-dd">
                  <c:v>42866</c:v>
                </c:pt>
                <c:pt idx="3146" formatCode="yyyy\-mm\-dd">
                  <c:v>42867</c:v>
                </c:pt>
                <c:pt idx="3147" formatCode="yyyy\-mm\-dd">
                  <c:v>42868</c:v>
                </c:pt>
                <c:pt idx="3148" formatCode="yyyy\-mm\-dd">
                  <c:v>42869</c:v>
                </c:pt>
                <c:pt idx="3149" formatCode="yyyy\-mm\-dd">
                  <c:v>42870</c:v>
                </c:pt>
                <c:pt idx="3150" formatCode="yyyy\-mm\-dd">
                  <c:v>42871</c:v>
                </c:pt>
                <c:pt idx="3151" formatCode="yyyy\-mm\-dd">
                  <c:v>42872</c:v>
                </c:pt>
                <c:pt idx="3152" formatCode="yyyy\-mm\-dd">
                  <c:v>42873</c:v>
                </c:pt>
                <c:pt idx="3153" formatCode="yyyy\-mm\-dd">
                  <c:v>42874</c:v>
                </c:pt>
                <c:pt idx="3154" formatCode="yyyy\-mm\-dd">
                  <c:v>42875</c:v>
                </c:pt>
                <c:pt idx="3155" formatCode="yyyy\-mm\-dd">
                  <c:v>42876</c:v>
                </c:pt>
                <c:pt idx="3156" formatCode="yyyy\-mm\-dd">
                  <c:v>42877</c:v>
                </c:pt>
                <c:pt idx="3157" formatCode="yyyy\-mm\-dd">
                  <c:v>42878</c:v>
                </c:pt>
                <c:pt idx="3158" formatCode="yyyy\-mm\-dd">
                  <c:v>42879</c:v>
                </c:pt>
                <c:pt idx="3159" formatCode="yyyy\-mm\-dd">
                  <c:v>42880</c:v>
                </c:pt>
                <c:pt idx="3160" formatCode="yyyy\-mm\-dd">
                  <c:v>42881</c:v>
                </c:pt>
                <c:pt idx="3161" formatCode="yyyy\-mm\-dd">
                  <c:v>42882</c:v>
                </c:pt>
                <c:pt idx="3162" formatCode="yyyy\-mm\-dd">
                  <c:v>42883</c:v>
                </c:pt>
                <c:pt idx="3163" formatCode="yyyy\-mm\-dd">
                  <c:v>42884</c:v>
                </c:pt>
                <c:pt idx="3164" formatCode="yyyy\-mm\-dd">
                  <c:v>42885</c:v>
                </c:pt>
                <c:pt idx="3165" formatCode="yyyy\-mm\-dd">
                  <c:v>42886</c:v>
                </c:pt>
                <c:pt idx="3166" formatCode="yyyy\-mm\-dd">
                  <c:v>42887</c:v>
                </c:pt>
                <c:pt idx="3167" formatCode="yyyy\-mm\-dd">
                  <c:v>42888</c:v>
                </c:pt>
                <c:pt idx="3168" formatCode="yyyy\-mm\-dd">
                  <c:v>42889</c:v>
                </c:pt>
                <c:pt idx="3169" formatCode="yyyy\-mm\-dd">
                  <c:v>42890</c:v>
                </c:pt>
                <c:pt idx="3170" formatCode="yyyy\-mm\-dd">
                  <c:v>42891</c:v>
                </c:pt>
                <c:pt idx="3171" formatCode="yyyy\-mm\-dd">
                  <c:v>42892</c:v>
                </c:pt>
                <c:pt idx="3172" formatCode="yyyy\-mm\-dd">
                  <c:v>42893</c:v>
                </c:pt>
                <c:pt idx="3173" formatCode="yyyy\-mm\-dd">
                  <c:v>42894</c:v>
                </c:pt>
                <c:pt idx="3174" formatCode="yyyy\-mm\-dd">
                  <c:v>42895</c:v>
                </c:pt>
                <c:pt idx="3175" formatCode="yyyy\-mm\-dd">
                  <c:v>42896</c:v>
                </c:pt>
                <c:pt idx="3176" formatCode="yyyy\-mm\-dd">
                  <c:v>42897</c:v>
                </c:pt>
                <c:pt idx="3177" formatCode="yyyy\-mm\-dd">
                  <c:v>42898</c:v>
                </c:pt>
                <c:pt idx="3178" formatCode="yyyy\-mm\-dd">
                  <c:v>42899</c:v>
                </c:pt>
                <c:pt idx="3179" formatCode="yyyy\-mm\-dd">
                  <c:v>42900</c:v>
                </c:pt>
                <c:pt idx="3180" formatCode="yyyy\-mm\-dd">
                  <c:v>42901</c:v>
                </c:pt>
                <c:pt idx="3181" formatCode="yyyy\-mm\-dd">
                  <c:v>42902</c:v>
                </c:pt>
                <c:pt idx="3182" formatCode="yyyy\-mm\-dd">
                  <c:v>42903</c:v>
                </c:pt>
                <c:pt idx="3183" formatCode="yyyy\-mm\-dd">
                  <c:v>42904</c:v>
                </c:pt>
                <c:pt idx="3184" formatCode="yyyy\-mm\-dd">
                  <c:v>42905</c:v>
                </c:pt>
                <c:pt idx="3185" formatCode="yyyy\-mm\-dd">
                  <c:v>42906</c:v>
                </c:pt>
                <c:pt idx="3186" formatCode="yyyy\-mm\-dd">
                  <c:v>42907</c:v>
                </c:pt>
                <c:pt idx="3187" formatCode="yyyy\-mm\-dd">
                  <c:v>42908</c:v>
                </c:pt>
                <c:pt idx="3188" formatCode="yyyy\-mm\-dd">
                  <c:v>42909</c:v>
                </c:pt>
                <c:pt idx="3189" formatCode="yyyy\-mm\-dd">
                  <c:v>42910</c:v>
                </c:pt>
                <c:pt idx="3190" formatCode="yyyy\-mm\-dd">
                  <c:v>42911</c:v>
                </c:pt>
                <c:pt idx="3191" formatCode="yyyy\-mm\-dd">
                  <c:v>42912</c:v>
                </c:pt>
                <c:pt idx="3192" formatCode="yyyy\-mm\-dd">
                  <c:v>42913</c:v>
                </c:pt>
                <c:pt idx="3193" formatCode="yyyy\-mm\-dd">
                  <c:v>42914</c:v>
                </c:pt>
                <c:pt idx="3194" formatCode="yyyy\-mm\-dd">
                  <c:v>42915</c:v>
                </c:pt>
                <c:pt idx="3195" formatCode="yyyy\-mm\-dd">
                  <c:v>42916</c:v>
                </c:pt>
                <c:pt idx="3196" formatCode="yyyy\-mm\-dd">
                  <c:v>42917</c:v>
                </c:pt>
                <c:pt idx="3197" formatCode="yyyy\-mm\-dd">
                  <c:v>42918</c:v>
                </c:pt>
                <c:pt idx="3198" formatCode="yyyy\-mm\-dd">
                  <c:v>42919</c:v>
                </c:pt>
                <c:pt idx="3199" formatCode="yyyy\-mm\-dd">
                  <c:v>42920</c:v>
                </c:pt>
                <c:pt idx="3200" formatCode="yyyy\-mm\-dd">
                  <c:v>42921</c:v>
                </c:pt>
                <c:pt idx="3201" formatCode="yyyy\-mm\-dd">
                  <c:v>42922</c:v>
                </c:pt>
                <c:pt idx="3202" formatCode="yyyy\-mm\-dd">
                  <c:v>42923</c:v>
                </c:pt>
                <c:pt idx="3203" formatCode="yyyy\-mm\-dd">
                  <c:v>42924</c:v>
                </c:pt>
                <c:pt idx="3204" formatCode="yyyy\-mm\-dd">
                  <c:v>42925</c:v>
                </c:pt>
                <c:pt idx="3205" formatCode="yyyy\-mm\-dd">
                  <c:v>42926</c:v>
                </c:pt>
                <c:pt idx="3206" formatCode="yyyy\-mm\-dd">
                  <c:v>42927</c:v>
                </c:pt>
                <c:pt idx="3207" formatCode="yyyy\-mm\-dd">
                  <c:v>42928</c:v>
                </c:pt>
                <c:pt idx="3208" formatCode="yyyy\-mm\-dd">
                  <c:v>42929</c:v>
                </c:pt>
                <c:pt idx="3209" formatCode="yyyy\-mm\-dd">
                  <c:v>42930</c:v>
                </c:pt>
                <c:pt idx="3210" formatCode="yyyy\-mm\-dd">
                  <c:v>42931</c:v>
                </c:pt>
                <c:pt idx="3211" formatCode="yyyy\-mm\-dd">
                  <c:v>42932</c:v>
                </c:pt>
                <c:pt idx="3212" formatCode="yyyy\-mm\-dd">
                  <c:v>42933</c:v>
                </c:pt>
                <c:pt idx="3213" formatCode="yyyy\-mm\-dd">
                  <c:v>42934</c:v>
                </c:pt>
                <c:pt idx="3214" formatCode="yyyy\-mm\-dd">
                  <c:v>42935</c:v>
                </c:pt>
                <c:pt idx="3215" formatCode="yyyy\-mm\-dd">
                  <c:v>42936</c:v>
                </c:pt>
                <c:pt idx="3216" formatCode="yyyy\-mm\-dd">
                  <c:v>42937</c:v>
                </c:pt>
                <c:pt idx="3217" formatCode="yyyy\-mm\-dd">
                  <c:v>42938</c:v>
                </c:pt>
                <c:pt idx="3218" formatCode="yyyy\-mm\-dd">
                  <c:v>42939</c:v>
                </c:pt>
                <c:pt idx="3219" formatCode="yyyy\-mm\-dd">
                  <c:v>42940</c:v>
                </c:pt>
                <c:pt idx="3220" formatCode="yyyy\-mm\-dd">
                  <c:v>42941</c:v>
                </c:pt>
                <c:pt idx="3221" formatCode="yyyy\-mm\-dd">
                  <c:v>42942</c:v>
                </c:pt>
                <c:pt idx="3222" formatCode="yyyy\-mm\-dd">
                  <c:v>42943</c:v>
                </c:pt>
                <c:pt idx="3223" formatCode="yyyy\-mm\-dd">
                  <c:v>42944</c:v>
                </c:pt>
                <c:pt idx="3224" formatCode="yyyy\-mm\-dd">
                  <c:v>42945</c:v>
                </c:pt>
                <c:pt idx="3225" formatCode="yyyy\-mm\-dd">
                  <c:v>42946</c:v>
                </c:pt>
                <c:pt idx="3226" formatCode="yyyy\-mm\-dd">
                  <c:v>42947</c:v>
                </c:pt>
                <c:pt idx="3227" formatCode="yyyy\-mm\-dd">
                  <c:v>42948</c:v>
                </c:pt>
                <c:pt idx="3228" formatCode="yyyy\-mm\-dd">
                  <c:v>42949</c:v>
                </c:pt>
                <c:pt idx="3229" formatCode="yyyy\-mm\-dd">
                  <c:v>42950</c:v>
                </c:pt>
                <c:pt idx="3230" formatCode="yyyy\-mm\-dd">
                  <c:v>42951</c:v>
                </c:pt>
                <c:pt idx="3231" formatCode="yyyy\-mm\-dd">
                  <c:v>42952</c:v>
                </c:pt>
                <c:pt idx="3232" formatCode="yyyy\-mm\-dd">
                  <c:v>42953</c:v>
                </c:pt>
                <c:pt idx="3233" formatCode="yyyy\-mm\-dd">
                  <c:v>42954</c:v>
                </c:pt>
                <c:pt idx="3234" formatCode="yyyy\-mm\-dd">
                  <c:v>42955</c:v>
                </c:pt>
                <c:pt idx="3235" formatCode="yyyy\-mm\-dd">
                  <c:v>42956</c:v>
                </c:pt>
                <c:pt idx="3236" formatCode="yyyy\-mm\-dd">
                  <c:v>42957</c:v>
                </c:pt>
                <c:pt idx="3237" formatCode="yyyy\-mm\-dd">
                  <c:v>42958</c:v>
                </c:pt>
                <c:pt idx="3238" formatCode="yyyy\-mm\-dd">
                  <c:v>42959</c:v>
                </c:pt>
                <c:pt idx="3239" formatCode="yyyy\-mm\-dd">
                  <c:v>42960</c:v>
                </c:pt>
                <c:pt idx="3240" formatCode="yyyy\-mm\-dd">
                  <c:v>42961</c:v>
                </c:pt>
                <c:pt idx="3241" formatCode="yyyy\-mm\-dd">
                  <c:v>42962</c:v>
                </c:pt>
                <c:pt idx="3242" formatCode="yyyy\-mm\-dd">
                  <c:v>42963</c:v>
                </c:pt>
                <c:pt idx="3243" formatCode="yyyy\-mm\-dd">
                  <c:v>42964</c:v>
                </c:pt>
                <c:pt idx="3244" formatCode="yyyy\-mm\-dd">
                  <c:v>42965</c:v>
                </c:pt>
                <c:pt idx="3245" formatCode="yyyy\-mm\-dd">
                  <c:v>42966</c:v>
                </c:pt>
                <c:pt idx="3246" formatCode="yyyy\-mm\-dd">
                  <c:v>42967</c:v>
                </c:pt>
                <c:pt idx="3247" formatCode="yyyy\-mm\-dd">
                  <c:v>42968</c:v>
                </c:pt>
                <c:pt idx="3248" formatCode="yyyy\-mm\-dd">
                  <c:v>42969</c:v>
                </c:pt>
                <c:pt idx="3249" formatCode="yyyy\-mm\-dd">
                  <c:v>42970</c:v>
                </c:pt>
                <c:pt idx="3250" formatCode="yyyy\-mm\-dd">
                  <c:v>42971</c:v>
                </c:pt>
                <c:pt idx="3251" formatCode="yyyy\-mm\-dd">
                  <c:v>42972</c:v>
                </c:pt>
                <c:pt idx="3252" formatCode="yyyy\-mm\-dd">
                  <c:v>42973</c:v>
                </c:pt>
                <c:pt idx="3253" formatCode="yyyy\-mm\-dd">
                  <c:v>42974</c:v>
                </c:pt>
                <c:pt idx="3254" formatCode="yyyy\-mm\-dd">
                  <c:v>42975</c:v>
                </c:pt>
                <c:pt idx="3255" formatCode="yyyy\-mm\-dd">
                  <c:v>42976</c:v>
                </c:pt>
                <c:pt idx="3256" formatCode="yyyy\-mm\-dd">
                  <c:v>42977</c:v>
                </c:pt>
                <c:pt idx="3257" formatCode="yyyy\-mm\-dd">
                  <c:v>42978</c:v>
                </c:pt>
                <c:pt idx="3258" formatCode="yyyy\-mm\-dd">
                  <c:v>42979</c:v>
                </c:pt>
                <c:pt idx="3259" formatCode="yyyy\-mm\-dd">
                  <c:v>42980</c:v>
                </c:pt>
                <c:pt idx="3260" formatCode="yyyy\-mm\-dd">
                  <c:v>42981</c:v>
                </c:pt>
                <c:pt idx="3261" formatCode="yyyy\-mm\-dd">
                  <c:v>42982</c:v>
                </c:pt>
                <c:pt idx="3262" formatCode="yyyy\-mm\-dd">
                  <c:v>42983</c:v>
                </c:pt>
                <c:pt idx="3263" formatCode="yyyy\-mm\-dd">
                  <c:v>42984</c:v>
                </c:pt>
                <c:pt idx="3264" formatCode="yyyy\-mm\-dd">
                  <c:v>42985</c:v>
                </c:pt>
                <c:pt idx="3265" formatCode="yyyy\-mm\-dd">
                  <c:v>42986</c:v>
                </c:pt>
                <c:pt idx="3266" formatCode="yyyy\-mm\-dd">
                  <c:v>42987</c:v>
                </c:pt>
                <c:pt idx="3267" formatCode="yyyy\-mm\-dd">
                  <c:v>42988</c:v>
                </c:pt>
                <c:pt idx="3268" formatCode="yyyy\-mm\-dd">
                  <c:v>42989</c:v>
                </c:pt>
                <c:pt idx="3269" formatCode="yyyy\-mm\-dd">
                  <c:v>42990</c:v>
                </c:pt>
                <c:pt idx="3270" formatCode="yyyy\-mm\-dd">
                  <c:v>42991</c:v>
                </c:pt>
                <c:pt idx="3271" formatCode="yyyy\-mm\-dd">
                  <c:v>42992</c:v>
                </c:pt>
                <c:pt idx="3272" formatCode="yyyy\-mm\-dd">
                  <c:v>42993</c:v>
                </c:pt>
                <c:pt idx="3273" formatCode="yyyy\-mm\-dd">
                  <c:v>42994</c:v>
                </c:pt>
                <c:pt idx="3274" formatCode="yyyy\-mm\-dd">
                  <c:v>42995</c:v>
                </c:pt>
                <c:pt idx="3275" formatCode="yyyy\-mm\-dd">
                  <c:v>42996</c:v>
                </c:pt>
                <c:pt idx="3276" formatCode="yyyy\-mm\-dd">
                  <c:v>42997</c:v>
                </c:pt>
                <c:pt idx="3277" formatCode="yyyy\-mm\-dd">
                  <c:v>42998</c:v>
                </c:pt>
                <c:pt idx="3278" formatCode="yyyy\-mm\-dd">
                  <c:v>42999</c:v>
                </c:pt>
                <c:pt idx="3279" formatCode="yyyy\-mm\-dd">
                  <c:v>43000</c:v>
                </c:pt>
                <c:pt idx="3280" formatCode="yyyy\-mm\-dd">
                  <c:v>43001</c:v>
                </c:pt>
                <c:pt idx="3281" formatCode="yyyy\-mm\-dd">
                  <c:v>43002</c:v>
                </c:pt>
                <c:pt idx="3282" formatCode="yyyy\-mm\-dd">
                  <c:v>43003</c:v>
                </c:pt>
                <c:pt idx="3283" formatCode="yyyy\-mm\-dd">
                  <c:v>43004</c:v>
                </c:pt>
                <c:pt idx="3284" formatCode="yyyy\-mm\-dd">
                  <c:v>43005</c:v>
                </c:pt>
                <c:pt idx="3285" formatCode="yyyy\-mm\-dd">
                  <c:v>43006</c:v>
                </c:pt>
                <c:pt idx="3286" formatCode="yyyy\-mm\-dd">
                  <c:v>43007</c:v>
                </c:pt>
                <c:pt idx="3287" formatCode="yyyy\-mm\-dd">
                  <c:v>43008</c:v>
                </c:pt>
                <c:pt idx="3288" formatCode="yyyy\-mm\-dd">
                  <c:v>43009</c:v>
                </c:pt>
                <c:pt idx="3289" formatCode="yyyy\-mm\-dd">
                  <c:v>43010</c:v>
                </c:pt>
                <c:pt idx="3290" formatCode="yyyy\-mm\-dd">
                  <c:v>43011</c:v>
                </c:pt>
                <c:pt idx="3291" formatCode="yyyy\-mm\-dd">
                  <c:v>43012</c:v>
                </c:pt>
                <c:pt idx="3292" formatCode="yyyy\-mm\-dd">
                  <c:v>43013</c:v>
                </c:pt>
                <c:pt idx="3293" formatCode="yyyy\-mm\-dd">
                  <c:v>43014</c:v>
                </c:pt>
                <c:pt idx="3294" formatCode="yyyy\-mm\-dd">
                  <c:v>43015</c:v>
                </c:pt>
                <c:pt idx="3295" formatCode="yyyy\-mm\-dd">
                  <c:v>43016</c:v>
                </c:pt>
                <c:pt idx="3296" formatCode="yyyy\-mm\-dd">
                  <c:v>43017</c:v>
                </c:pt>
                <c:pt idx="3297" formatCode="yyyy\-mm\-dd">
                  <c:v>43018</c:v>
                </c:pt>
                <c:pt idx="3298" formatCode="yyyy\-mm\-dd">
                  <c:v>43019</c:v>
                </c:pt>
                <c:pt idx="3299" formatCode="yyyy\-mm\-dd">
                  <c:v>43020</c:v>
                </c:pt>
                <c:pt idx="3300" formatCode="yyyy\-mm\-dd">
                  <c:v>43021</c:v>
                </c:pt>
                <c:pt idx="3301" formatCode="yyyy\-mm\-dd">
                  <c:v>43022</c:v>
                </c:pt>
                <c:pt idx="3302" formatCode="yyyy\-mm\-dd">
                  <c:v>43023</c:v>
                </c:pt>
                <c:pt idx="3303" formatCode="yyyy\-mm\-dd">
                  <c:v>43024</c:v>
                </c:pt>
                <c:pt idx="3304" formatCode="yyyy\-mm\-dd">
                  <c:v>43025</c:v>
                </c:pt>
                <c:pt idx="3305" formatCode="yyyy\-mm\-dd">
                  <c:v>43026</c:v>
                </c:pt>
                <c:pt idx="3306" formatCode="yyyy\-mm\-dd">
                  <c:v>43027</c:v>
                </c:pt>
                <c:pt idx="3307" formatCode="yyyy\-mm\-dd">
                  <c:v>43028</c:v>
                </c:pt>
                <c:pt idx="3308" formatCode="yyyy\-mm\-dd">
                  <c:v>43029</c:v>
                </c:pt>
                <c:pt idx="3309" formatCode="yyyy\-mm\-dd">
                  <c:v>43030</c:v>
                </c:pt>
                <c:pt idx="3310" formatCode="yyyy\-mm\-dd">
                  <c:v>43031</c:v>
                </c:pt>
                <c:pt idx="3311" formatCode="yyyy\-mm\-dd">
                  <c:v>43032</c:v>
                </c:pt>
                <c:pt idx="3312" formatCode="yyyy\-mm\-dd">
                  <c:v>43033</c:v>
                </c:pt>
                <c:pt idx="3313" formatCode="yyyy\-mm\-dd">
                  <c:v>43034</c:v>
                </c:pt>
                <c:pt idx="3314" formatCode="yyyy\-mm\-dd">
                  <c:v>43035</c:v>
                </c:pt>
                <c:pt idx="3315" formatCode="yyyy\-mm\-dd">
                  <c:v>43036</c:v>
                </c:pt>
                <c:pt idx="3316" formatCode="yyyy\-mm\-dd">
                  <c:v>43037</c:v>
                </c:pt>
                <c:pt idx="3317" formatCode="yyyy\-mm\-dd">
                  <c:v>43038</c:v>
                </c:pt>
                <c:pt idx="3318" formatCode="yyyy\-mm\-dd">
                  <c:v>43039</c:v>
                </c:pt>
                <c:pt idx="3319" formatCode="yyyy\-mm\-dd">
                  <c:v>43040</c:v>
                </c:pt>
                <c:pt idx="3320" formatCode="yyyy\-mm\-dd">
                  <c:v>43041</c:v>
                </c:pt>
                <c:pt idx="3321" formatCode="yyyy\-mm\-dd">
                  <c:v>43042</c:v>
                </c:pt>
                <c:pt idx="3322" formatCode="yyyy\-mm\-dd">
                  <c:v>43043</c:v>
                </c:pt>
                <c:pt idx="3323" formatCode="yyyy\-mm\-dd">
                  <c:v>43044</c:v>
                </c:pt>
                <c:pt idx="3324" formatCode="yyyy\-mm\-dd">
                  <c:v>43045</c:v>
                </c:pt>
                <c:pt idx="3325" formatCode="yyyy\-mm\-dd">
                  <c:v>43046</c:v>
                </c:pt>
                <c:pt idx="3326" formatCode="yyyy\-mm\-dd">
                  <c:v>43047</c:v>
                </c:pt>
                <c:pt idx="3327" formatCode="yyyy\-mm\-dd">
                  <c:v>43048</c:v>
                </c:pt>
                <c:pt idx="3328" formatCode="yyyy\-mm\-dd">
                  <c:v>43049</c:v>
                </c:pt>
                <c:pt idx="3329" formatCode="yyyy\-mm\-dd">
                  <c:v>43050</c:v>
                </c:pt>
                <c:pt idx="3330" formatCode="yyyy\-mm\-dd">
                  <c:v>43051</c:v>
                </c:pt>
                <c:pt idx="3331" formatCode="yyyy\-mm\-dd">
                  <c:v>43052</c:v>
                </c:pt>
                <c:pt idx="3332" formatCode="yyyy\-mm\-dd">
                  <c:v>43053</c:v>
                </c:pt>
                <c:pt idx="3333" formatCode="yyyy\-mm\-dd">
                  <c:v>43054</c:v>
                </c:pt>
                <c:pt idx="3334" formatCode="yyyy\-mm\-dd">
                  <c:v>43055</c:v>
                </c:pt>
                <c:pt idx="3335" formatCode="yyyy\-mm\-dd">
                  <c:v>43056</c:v>
                </c:pt>
                <c:pt idx="3336" formatCode="yyyy\-mm\-dd">
                  <c:v>43057</c:v>
                </c:pt>
                <c:pt idx="3337" formatCode="yyyy\-mm\-dd">
                  <c:v>43058</c:v>
                </c:pt>
                <c:pt idx="3338" formatCode="yyyy\-mm\-dd">
                  <c:v>43059</c:v>
                </c:pt>
                <c:pt idx="3339" formatCode="yyyy\-mm\-dd">
                  <c:v>43060</c:v>
                </c:pt>
                <c:pt idx="3340" formatCode="yyyy\-mm\-dd">
                  <c:v>43061</c:v>
                </c:pt>
                <c:pt idx="3341" formatCode="yyyy\-mm\-dd">
                  <c:v>43062</c:v>
                </c:pt>
                <c:pt idx="3342" formatCode="yyyy\-mm\-dd">
                  <c:v>43063</c:v>
                </c:pt>
                <c:pt idx="3343" formatCode="yyyy\-mm\-dd">
                  <c:v>43064</c:v>
                </c:pt>
                <c:pt idx="3344" formatCode="yyyy\-mm\-dd">
                  <c:v>43065</c:v>
                </c:pt>
                <c:pt idx="3345" formatCode="yyyy\-mm\-dd">
                  <c:v>43066</c:v>
                </c:pt>
                <c:pt idx="3346" formatCode="yyyy\-mm\-dd">
                  <c:v>43067</c:v>
                </c:pt>
                <c:pt idx="3347" formatCode="yyyy\-mm\-dd">
                  <c:v>43068</c:v>
                </c:pt>
                <c:pt idx="3348" formatCode="yyyy\-mm\-dd">
                  <c:v>43069</c:v>
                </c:pt>
                <c:pt idx="3349" formatCode="yyyy\-mm\-dd">
                  <c:v>43070</c:v>
                </c:pt>
                <c:pt idx="3350" formatCode="yyyy\-mm\-dd">
                  <c:v>43071</c:v>
                </c:pt>
                <c:pt idx="3351" formatCode="yyyy\-mm\-dd">
                  <c:v>43072</c:v>
                </c:pt>
                <c:pt idx="3352" formatCode="yyyy\-mm\-dd">
                  <c:v>43073</c:v>
                </c:pt>
                <c:pt idx="3353" formatCode="yyyy\-mm\-dd">
                  <c:v>43074</c:v>
                </c:pt>
                <c:pt idx="3354" formatCode="yyyy\-mm\-dd">
                  <c:v>43075</c:v>
                </c:pt>
                <c:pt idx="3355" formatCode="yyyy\-mm\-dd">
                  <c:v>43076</c:v>
                </c:pt>
                <c:pt idx="3356" formatCode="yyyy\-mm\-dd">
                  <c:v>43077</c:v>
                </c:pt>
                <c:pt idx="3357" formatCode="yyyy\-mm\-dd">
                  <c:v>43078</c:v>
                </c:pt>
                <c:pt idx="3358" formatCode="yyyy\-mm\-dd">
                  <c:v>43079</c:v>
                </c:pt>
                <c:pt idx="3359" formatCode="yyyy\-mm\-dd">
                  <c:v>43080</c:v>
                </c:pt>
                <c:pt idx="3360" formatCode="yyyy\-mm\-dd">
                  <c:v>43081</c:v>
                </c:pt>
                <c:pt idx="3361" formatCode="yyyy\-mm\-dd">
                  <c:v>43082</c:v>
                </c:pt>
                <c:pt idx="3362" formatCode="yyyy\-mm\-dd">
                  <c:v>43083</c:v>
                </c:pt>
                <c:pt idx="3363" formatCode="yyyy\-mm\-dd">
                  <c:v>43084</c:v>
                </c:pt>
                <c:pt idx="3364" formatCode="yyyy\-mm\-dd">
                  <c:v>43085</c:v>
                </c:pt>
                <c:pt idx="3365" formatCode="yyyy\-mm\-dd">
                  <c:v>43086</c:v>
                </c:pt>
                <c:pt idx="3366" formatCode="yyyy\-mm\-dd">
                  <c:v>43087</c:v>
                </c:pt>
                <c:pt idx="3367" formatCode="yyyy\-mm\-dd">
                  <c:v>43088</c:v>
                </c:pt>
                <c:pt idx="3368" formatCode="yyyy\-mm\-dd">
                  <c:v>43089</c:v>
                </c:pt>
                <c:pt idx="3369" formatCode="yyyy\-mm\-dd">
                  <c:v>43090</c:v>
                </c:pt>
                <c:pt idx="3370" formatCode="yyyy\-mm\-dd">
                  <c:v>43091</c:v>
                </c:pt>
                <c:pt idx="3371" formatCode="yyyy\-mm\-dd">
                  <c:v>43092</c:v>
                </c:pt>
                <c:pt idx="3372" formatCode="yyyy\-mm\-dd">
                  <c:v>43093</c:v>
                </c:pt>
                <c:pt idx="3373" formatCode="yyyy\-mm\-dd">
                  <c:v>43094</c:v>
                </c:pt>
                <c:pt idx="3374" formatCode="yyyy\-mm\-dd">
                  <c:v>43095</c:v>
                </c:pt>
                <c:pt idx="3375" formatCode="yyyy\-mm\-dd">
                  <c:v>43096</c:v>
                </c:pt>
                <c:pt idx="3376" formatCode="yyyy\-mm\-dd">
                  <c:v>43097</c:v>
                </c:pt>
                <c:pt idx="3377" formatCode="yyyy\-mm\-dd">
                  <c:v>43098</c:v>
                </c:pt>
                <c:pt idx="3378" formatCode="yyyy\-mm\-dd">
                  <c:v>43099</c:v>
                </c:pt>
                <c:pt idx="3379" formatCode="yyyy\-mm\-dd">
                  <c:v>43100</c:v>
                </c:pt>
                <c:pt idx="3380" formatCode="yyyy\-mm\-dd">
                  <c:v>43101</c:v>
                </c:pt>
                <c:pt idx="3381" formatCode="yyyy\-mm\-dd">
                  <c:v>43102</c:v>
                </c:pt>
                <c:pt idx="3382" formatCode="yyyy\-mm\-dd">
                  <c:v>43103</c:v>
                </c:pt>
                <c:pt idx="3383" formatCode="yyyy\-mm\-dd">
                  <c:v>43104</c:v>
                </c:pt>
                <c:pt idx="3384" formatCode="yyyy\-mm\-dd">
                  <c:v>43105</c:v>
                </c:pt>
                <c:pt idx="3385" formatCode="yyyy\-mm\-dd">
                  <c:v>43106</c:v>
                </c:pt>
                <c:pt idx="3386" formatCode="yyyy\-mm\-dd">
                  <c:v>43107</c:v>
                </c:pt>
                <c:pt idx="3387" formatCode="yyyy\-mm\-dd">
                  <c:v>43108</c:v>
                </c:pt>
                <c:pt idx="3388" formatCode="yyyy\-mm\-dd">
                  <c:v>43109</c:v>
                </c:pt>
                <c:pt idx="3389" formatCode="yyyy\-mm\-dd">
                  <c:v>43110</c:v>
                </c:pt>
                <c:pt idx="3390" formatCode="yyyy\-mm\-dd">
                  <c:v>43111</c:v>
                </c:pt>
                <c:pt idx="3391" formatCode="yyyy\-mm\-dd">
                  <c:v>43112</c:v>
                </c:pt>
                <c:pt idx="3392" formatCode="yyyy\-mm\-dd">
                  <c:v>43113</c:v>
                </c:pt>
                <c:pt idx="3393" formatCode="yyyy\-mm\-dd">
                  <c:v>43114</c:v>
                </c:pt>
                <c:pt idx="3394" formatCode="yyyy\-mm\-dd">
                  <c:v>43115</c:v>
                </c:pt>
                <c:pt idx="3395" formatCode="yyyy\-mm\-dd">
                  <c:v>43116</c:v>
                </c:pt>
                <c:pt idx="3396" formatCode="yyyy\-mm\-dd">
                  <c:v>43117</c:v>
                </c:pt>
                <c:pt idx="3397" formatCode="yyyy\-mm\-dd">
                  <c:v>43118</c:v>
                </c:pt>
                <c:pt idx="3398" formatCode="yyyy\-mm\-dd">
                  <c:v>43119</c:v>
                </c:pt>
                <c:pt idx="3399" formatCode="yyyy\-mm\-dd">
                  <c:v>43120</c:v>
                </c:pt>
                <c:pt idx="3400" formatCode="yyyy\-mm\-dd">
                  <c:v>43121</c:v>
                </c:pt>
                <c:pt idx="3401" formatCode="yyyy\-mm\-dd">
                  <c:v>43122</c:v>
                </c:pt>
                <c:pt idx="3402" formatCode="yyyy\-mm\-dd">
                  <c:v>43123</c:v>
                </c:pt>
                <c:pt idx="3403" formatCode="yyyy\-mm\-dd">
                  <c:v>43124</c:v>
                </c:pt>
                <c:pt idx="3404" formatCode="yyyy\-mm\-dd">
                  <c:v>43125</c:v>
                </c:pt>
                <c:pt idx="3405" formatCode="yyyy\-mm\-dd">
                  <c:v>43126</c:v>
                </c:pt>
                <c:pt idx="3406" formatCode="yyyy\-mm\-dd">
                  <c:v>43127</c:v>
                </c:pt>
                <c:pt idx="3407" formatCode="yyyy\-mm\-dd">
                  <c:v>43128</c:v>
                </c:pt>
                <c:pt idx="3408" formatCode="yyyy\-mm\-dd">
                  <c:v>43129</c:v>
                </c:pt>
                <c:pt idx="3409" formatCode="yyyy\-mm\-dd">
                  <c:v>43130</c:v>
                </c:pt>
                <c:pt idx="3410" formatCode="yyyy\-mm\-dd">
                  <c:v>43131</c:v>
                </c:pt>
                <c:pt idx="3411" formatCode="yyyy\-mm\-dd">
                  <c:v>43132</c:v>
                </c:pt>
                <c:pt idx="3412" formatCode="yyyy\-mm\-dd">
                  <c:v>43133</c:v>
                </c:pt>
                <c:pt idx="3413" formatCode="yyyy\-mm\-dd">
                  <c:v>43134</c:v>
                </c:pt>
                <c:pt idx="3414" formatCode="yyyy\-mm\-dd">
                  <c:v>43135</c:v>
                </c:pt>
                <c:pt idx="3415" formatCode="yyyy\-mm\-dd">
                  <c:v>43136</c:v>
                </c:pt>
                <c:pt idx="3416" formatCode="yyyy\-mm\-dd">
                  <c:v>43137</c:v>
                </c:pt>
                <c:pt idx="3417" formatCode="yyyy\-mm\-dd">
                  <c:v>43138</c:v>
                </c:pt>
                <c:pt idx="3418" formatCode="yyyy\-mm\-dd">
                  <c:v>43139</c:v>
                </c:pt>
                <c:pt idx="3419" formatCode="yyyy\-mm\-dd">
                  <c:v>43140</c:v>
                </c:pt>
                <c:pt idx="3420" formatCode="yyyy\-mm\-dd">
                  <c:v>43141</c:v>
                </c:pt>
                <c:pt idx="3421" formatCode="yyyy\-mm\-dd">
                  <c:v>43142</c:v>
                </c:pt>
                <c:pt idx="3422" formatCode="yyyy\-mm\-dd">
                  <c:v>43143</c:v>
                </c:pt>
                <c:pt idx="3423" formatCode="yyyy\-mm\-dd">
                  <c:v>43144</c:v>
                </c:pt>
                <c:pt idx="3424" formatCode="yyyy\-mm\-dd">
                  <c:v>43145</c:v>
                </c:pt>
                <c:pt idx="3425" formatCode="yyyy\-mm\-dd">
                  <c:v>43146</c:v>
                </c:pt>
                <c:pt idx="3426" formatCode="yyyy\-mm\-dd">
                  <c:v>43147</c:v>
                </c:pt>
                <c:pt idx="3427" formatCode="yyyy\-mm\-dd">
                  <c:v>43148</c:v>
                </c:pt>
                <c:pt idx="3428" formatCode="yyyy\-mm\-dd">
                  <c:v>43149</c:v>
                </c:pt>
                <c:pt idx="3429" formatCode="yyyy\-mm\-dd">
                  <c:v>43150</c:v>
                </c:pt>
                <c:pt idx="3430" formatCode="yyyy\-mm\-dd">
                  <c:v>43151</c:v>
                </c:pt>
                <c:pt idx="3431" formatCode="yyyy\-mm\-dd">
                  <c:v>43152</c:v>
                </c:pt>
                <c:pt idx="3432" formatCode="yyyy\-mm\-dd">
                  <c:v>43153</c:v>
                </c:pt>
                <c:pt idx="3433" formatCode="yyyy\-mm\-dd">
                  <c:v>43154</c:v>
                </c:pt>
                <c:pt idx="3434" formatCode="yyyy\-mm\-dd">
                  <c:v>43155</c:v>
                </c:pt>
                <c:pt idx="3435" formatCode="yyyy\-mm\-dd">
                  <c:v>43156</c:v>
                </c:pt>
                <c:pt idx="3436" formatCode="yyyy\-mm\-dd">
                  <c:v>43157</c:v>
                </c:pt>
                <c:pt idx="3437" formatCode="yyyy\-mm\-dd">
                  <c:v>43158</c:v>
                </c:pt>
                <c:pt idx="3438" formatCode="yyyy\-mm\-dd">
                  <c:v>43159</c:v>
                </c:pt>
                <c:pt idx="3439" formatCode="yyyy\-mm\-dd">
                  <c:v>43160</c:v>
                </c:pt>
                <c:pt idx="3440" formatCode="yyyy\-mm\-dd">
                  <c:v>43161</c:v>
                </c:pt>
                <c:pt idx="3441" formatCode="yyyy\-mm\-dd">
                  <c:v>43162</c:v>
                </c:pt>
                <c:pt idx="3442" formatCode="yyyy\-mm\-dd">
                  <c:v>43163</c:v>
                </c:pt>
                <c:pt idx="3443" formatCode="yyyy\-mm\-dd">
                  <c:v>43164</c:v>
                </c:pt>
                <c:pt idx="3444" formatCode="yyyy\-mm\-dd">
                  <c:v>43165</c:v>
                </c:pt>
                <c:pt idx="3445" formatCode="yyyy\-mm\-dd">
                  <c:v>43166</c:v>
                </c:pt>
                <c:pt idx="3446" formatCode="yyyy\-mm\-dd">
                  <c:v>43167</c:v>
                </c:pt>
                <c:pt idx="3447" formatCode="yyyy\-mm\-dd">
                  <c:v>43168</c:v>
                </c:pt>
                <c:pt idx="3448" formatCode="yyyy\-mm\-dd">
                  <c:v>43169</c:v>
                </c:pt>
                <c:pt idx="3449" formatCode="yyyy\-mm\-dd">
                  <c:v>43170</c:v>
                </c:pt>
                <c:pt idx="3450" formatCode="yyyy\-mm\-dd">
                  <c:v>43171</c:v>
                </c:pt>
                <c:pt idx="3451" formatCode="yyyy\-mm\-dd">
                  <c:v>43172</c:v>
                </c:pt>
                <c:pt idx="3452" formatCode="yyyy\-mm\-dd">
                  <c:v>43173</c:v>
                </c:pt>
                <c:pt idx="3453" formatCode="yyyy\-mm\-dd">
                  <c:v>43174</c:v>
                </c:pt>
                <c:pt idx="3454" formatCode="yyyy\-mm\-dd">
                  <c:v>43175</c:v>
                </c:pt>
                <c:pt idx="3455" formatCode="yyyy\-mm\-dd">
                  <c:v>43176</c:v>
                </c:pt>
                <c:pt idx="3456" formatCode="yyyy\-mm\-dd">
                  <c:v>43177</c:v>
                </c:pt>
                <c:pt idx="3457" formatCode="yyyy\-mm\-dd">
                  <c:v>43178</c:v>
                </c:pt>
                <c:pt idx="3458" formatCode="yyyy\-mm\-dd">
                  <c:v>43179</c:v>
                </c:pt>
                <c:pt idx="3459" formatCode="yyyy\-mm\-dd">
                  <c:v>43180</c:v>
                </c:pt>
                <c:pt idx="3460" formatCode="yyyy\-mm\-dd">
                  <c:v>43181</c:v>
                </c:pt>
                <c:pt idx="3461" formatCode="yyyy\-mm\-dd">
                  <c:v>43182</c:v>
                </c:pt>
                <c:pt idx="3462" formatCode="yyyy\-mm\-dd">
                  <c:v>43183</c:v>
                </c:pt>
                <c:pt idx="3463" formatCode="yyyy\-mm\-dd">
                  <c:v>43184</c:v>
                </c:pt>
                <c:pt idx="3464" formatCode="yyyy\-mm\-dd">
                  <c:v>43185</c:v>
                </c:pt>
                <c:pt idx="3465" formatCode="yyyy\-mm\-dd">
                  <c:v>43186</c:v>
                </c:pt>
                <c:pt idx="3466" formatCode="yyyy\-mm\-dd">
                  <c:v>43187</c:v>
                </c:pt>
                <c:pt idx="3467" formatCode="yyyy\-mm\-dd">
                  <c:v>43188</c:v>
                </c:pt>
                <c:pt idx="3468" formatCode="yyyy\-mm\-dd">
                  <c:v>43189</c:v>
                </c:pt>
                <c:pt idx="3469" formatCode="yyyy\-mm\-dd">
                  <c:v>43190</c:v>
                </c:pt>
                <c:pt idx="3470" formatCode="yyyy\-mm\-dd">
                  <c:v>43191</c:v>
                </c:pt>
                <c:pt idx="3471" formatCode="yyyy\-mm\-dd">
                  <c:v>43192</c:v>
                </c:pt>
                <c:pt idx="3472" formatCode="yyyy\-mm\-dd">
                  <c:v>43193</c:v>
                </c:pt>
                <c:pt idx="3473" formatCode="yyyy\-mm\-dd">
                  <c:v>43194</c:v>
                </c:pt>
                <c:pt idx="3474" formatCode="yyyy\-mm\-dd">
                  <c:v>43195</c:v>
                </c:pt>
                <c:pt idx="3475" formatCode="yyyy\-mm\-dd">
                  <c:v>43196</c:v>
                </c:pt>
                <c:pt idx="3476" formatCode="yyyy\-mm\-dd">
                  <c:v>43197</c:v>
                </c:pt>
                <c:pt idx="3477" formatCode="yyyy\-mm\-dd">
                  <c:v>43198</c:v>
                </c:pt>
                <c:pt idx="3478" formatCode="yyyy\-mm\-dd">
                  <c:v>43199</c:v>
                </c:pt>
                <c:pt idx="3479" formatCode="yyyy\-mm\-dd">
                  <c:v>43200</c:v>
                </c:pt>
                <c:pt idx="3480" formatCode="yyyy\-mm\-dd">
                  <c:v>43201</c:v>
                </c:pt>
                <c:pt idx="3481" formatCode="yyyy\-mm\-dd">
                  <c:v>43202</c:v>
                </c:pt>
                <c:pt idx="3482" formatCode="yyyy\-mm\-dd">
                  <c:v>43203</c:v>
                </c:pt>
                <c:pt idx="3483" formatCode="yyyy\-mm\-dd">
                  <c:v>43204</c:v>
                </c:pt>
                <c:pt idx="3484" formatCode="yyyy\-mm\-dd">
                  <c:v>43205</c:v>
                </c:pt>
                <c:pt idx="3485" formatCode="yyyy\-mm\-dd">
                  <c:v>43206</c:v>
                </c:pt>
                <c:pt idx="3486" formatCode="yyyy\-mm\-dd">
                  <c:v>43207</c:v>
                </c:pt>
                <c:pt idx="3487" formatCode="yyyy\-mm\-dd">
                  <c:v>43208</c:v>
                </c:pt>
                <c:pt idx="3488" formatCode="yyyy\-mm\-dd">
                  <c:v>43209</c:v>
                </c:pt>
                <c:pt idx="3489" formatCode="yyyy\-mm\-dd">
                  <c:v>43210</c:v>
                </c:pt>
                <c:pt idx="3490" formatCode="yyyy\-mm\-dd">
                  <c:v>43211</c:v>
                </c:pt>
                <c:pt idx="3491" formatCode="yyyy\-mm\-dd">
                  <c:v>43212</c:v>
                </c:pt>
                <c:pt idx="3492" formatCode="yyyy\-mm\-dd">
                  <c:v>43213</c:v>
                </c:pt>
                <c:pt idx="3493" formatCode="yyyy\-mm\-dd">
                  <c:v>43214</c:v>
                </c:pt>
                <c:pt idx="3494" formatCode="yyyy\-mm\-dd">
                  <c:v>43215</c:v>
                </c:pt>
                <c:pt idx="3495" formatCode="yyyy\-mm\-dd">
                  <c:v>43216</c:v>
                </c:pt>
                <c:pt idx="3496" formatCode="yyyy\-mm\-dd">
                  <c:v>43217</c:v>
                </c:pt>
                <c:pt idx="3497" formatCode="yyyy\-mm\-dd">
                  <c:v>43218</c:v>
                </c:pt>
                <c:pt idx="3498" formatCode="yyyy\-mm\-dd">
                  <c:v>43219</c:v>
                </c:pt>
                <c:pt idx="3499" formatCode="yyyy\-mm\-dd">
                  <c:v>43220</c:v>
                </c:pt>
                <c:pt idx="3500" formatCode="yyyy\-mm\-dd">
                  <c:v>43221</c:v>
                </c:pt>
                <c:pt idx="3501" formatCode="yyyy\-mm\-dd">
                  <c:v>43222</c:v>
                </c:pt>
                <c:pt idx="3502" formatCode="yyyy\-mm\-dd">
                  <c:v>43223</c:v>
                </c:pt>
                <c:pt idx="3503" formatCode="yyyy\-mm\-dd">
                  <c:v>43224</c:v>
                </c:pt>
                <c:pt idx="3504" formatCode="yyyy\-mm\-dd">
                  <c:v>43225</c:v>
                </c:pt>
                <c:pt idx="3505" formatCode="yyyy\-mm\-dd">
                  <c:v>43226</c:v>
                </c:pt>
                <c:pt idx="3506" formatCode="yyyy\-mm\-dd">
                  <c:v>43227</c:v>
                </c:pt>
                <c:pt idx="3507" formatCode="yyyy\-mm\-dd">
                  <c:v>43228</c:v>
                </c:pt>
                <c:pt idx="3508" formatCode="yyyy\-mm\-dd">
                  <c:v>43229</c:v>
                </c:pt>
                <c:pt idx="3509" formatCode="yyyy\-mm\-dd">
                  <c:v>43230</c:v>
                </c:pt>
                <c:pt idx="3510" formatCode="yyyy\-mm\-dd">
                  <c:v>43231</c:v>
                </c:pt>
                <c:pt idx="3511" formatCode="yyyy\-mm\-dd">
                  <c:v>43232</c:v>
                </c:pt>
                <c:pt idx="3512" formatCode="yyyy\-mm\-dd">
                  <c:v>43233</c:v>
                </c:pt>
                <c:pt idx="3513" formatCode="yyyy\-mm\-dd">
                  <c:v>43234</c:v>
                </c:pt>
                <c:pt idx="3514" formatCode="yyyy\-mm\-dd">
                  <c:v>43235</c:v>
                </c:pt>
                <c:pt idx="3515" formatCode="yyyy\-mm\-dd">
                  <c:v>43236</c:v>
                </c:pt>
                <c:pt idx="3516" formatCode="yyyy\-mm\-dd">
                  <c:v>43237</c:v>
                </c:pt>
                <c:pt idx="3517" formatCode="yyyy\-mm\-dd">
                  <c:v>43238</c:v>
                </c:pt>
                <c:pt idx="3518" formatCode="yyyy\-mm\-dd">
                  <c:v>43239</c:v>
                </c:pt>
                <c:pt idx="3519" formatCode="yyyy\-mm\-dd">
                  <c:v>43240</c:v>
                </c:pt>
                <c:pt idx="3520" formatCode="yyyy\-mm\-dd">
                  <c:v>43241</c:v>
                </c:pt>
                <c:pt idx="3521" formatCode="yyyy\-mm\-dd">
                  <c:v>43242</c:v>
                </c:pt>
                <c:pt idx="3522" formatCode="yyyy\-mm\-dd">
                  <c:v>43243</c:v>
                </c:pt>
                <c:pt idx="3523" formatCode="yyyy\-mm\-dd">
                  <c:v>43244</c:v>
                </c:pt>
                <c:pt idx="3524" formatCode="yyyy\-mm\-dd">
                  <c:v>43245</c:v>
                </c:pt>
                <c:pt idx="3525" formatCode="yyyy\-mm\-dd">
                  <c:v>43246</c:v>
                </c:pt>
                <c:pt idx="3526" formatCode="yyyy\-mm\-dd">
                  <c:v>43247</c:v>
                </c:pt>
                <c:pt idx="3527" formatCode="yyyy\-mm\-dd">
                  <c:v>43248</c:v>
                </c:pt>
                <c:pt idx="3528" formatCode="yyyy\-mm\-dd">
                  <c:v>43249</c:v>
                </c:pt>
                <c:pt idx="3529" formatCode="yyyy\-mm\-dd">
                  <c:v>43250</c:v>
                </c:pt>
                <c:pt idx="3530" formatCode="yyyy\-mm\-dd">
                  <c:v>43251</c:v>
                </c:pt>
                <c:pt idx="3531" formatCode="yyyy\-mm\-dd">
                  <c:v>43252</c:v>
                </c:pt>
                <c:pt idx="3532" formatCode="yyyy\-mm\-dd">
                  <c:v>43253</c:v>
                </c:pt>
                <c:pt idx="3533" formatCode="yyyy\-mm\-dd">
                  <c:v>43254</c:v>
                </c:pt>
                <c:pt idx="3534" formatCode="yyyy\-mm\-dd">
                  <c:v>43255</c:v>
                </c:pt>
                <c:pt idx="3535" formatCode="yyyy\-mm\-dd">
                  <c:v>43256</c:v>
                </c:pt>
                <c:pt idx="3536" formatCode="yyyy\-mm\-dd">
                  <c:v>43257</c:v>
                </c:pt>
                <c:pt idx="3537" formatCode="yyyy\-mm\-dd">
                  <c:v>43258</c:v>
                </c:pt>
                <c:pt idx="3538" formatCode="yyyy\-mm\-dd">
                  <c:v>43259</c:v>
                </c:pt>
                <c:pt idx="3539" formatCode="yyyy\-mm\-dd">
                  <c:v>43260</c:v>
                </c:pt>
                <c:pt idx="3540" formatCode="yyyy\-mm\-dd">
                  <c:v>43261</c:v>
                </c:pt>
                <c:pt idx="3541" formatCode="yyyy\-mm\-dd">
                  <c:v>43262</c:v>
                </c:pt>
                <c:pt idx="3542" formatCode="yyyy\-mm\-dd">
                  <c:v>43263</c:v>
                </c:pt>
                <c:pt idx="3543" formatCode="yyyy\-mm\-dd">
                  <c:v>43264</c:v>
                </c:pt>
                <c:pt idx="3544" formatCode="yyyy\-mm\-dd">
                  <c:v>43265</c:v>
                </c:pt>
                <c:pt idx="3545" formatCode="yyyy\-mm\-dd">
                  <c:v>43266</c:v>
                </c:pt>
                <c:pt idx="3546" formatCode="yyyy\-mm\-dd">
                  <c:v>43267</c:v>
                </c:pt>
                <c:pt idx="3547" formatCode="yyyy\-mm\-dd">
                  <c:v>43268</c:v>
                </c:pt>
                <c:pt idx="3548" formatCode="yyyy\-mm\-dd">
                  <c:v>43269</c:v>
                </c:pt>
                <c:pt idx="3549" formatCode="yyyy\-mm\-dd">
                  <c:v>43270</c:v>
                </c:pt>
                <c:pt idx="3550" formatCode="yyyy\-mm\-dd">
                  <c:v>43271</c:v>
                </c:pt>
                <c:pt idx="3551" formatCode="yyyy\-mm\-dd">
                  <c:v>43272</c:v>
                </c:pt>
                <c:pt idx="3552" formatCode="yyyy\-mm\-dd">
                  <c:v>43273</c:v>
                </c:pt>
                <c:pt idx="3553" formatCode="yyyy\-mm\-dd">
                  <c:v>43274</c:v>
                </c:pt>
                <c:pt idx="3554" formatCode="yyyy\-mm\-dd">
                  <c:v>43275</c:v>
                </c:pt>
                <c:pt idx="3555" formatCode="yyyy\-mm\-dd">
                  <c:v>43276</c:v>
                </c:pt>
                <c:pt idx="3556" formatCode="yyyy\-mm\-dd">
                  <c:v>43277</c:v>
                </c:pt>
                <c:pt idx="3557" formatCode="yyyy\-mm\-dd">
                  <c:v>43278</c:v>
                </c:pt>
                <c:pt idx="3558" formatCode="yyyy\-mm\-dd">
                  <c:v>43279</c:v>
                </c:pt>
                <c:pt idx="3559" formatCode="yyyy\-mm\-dd">
                  <c:v>43280</c:v>
                </c:pt>
                <c:pt idx="3560" formatCode="yyyy\-mm\-dd">
                  <c:v>43281</c:v>
                </c:pt>
                <c:pt idx="3561" formatCode="yyyy\-mm\-dd">
                  <c:v>43282</c:v>
                </c:pt>
                <c:pt idx="3562" formatCode="yyyy\-mm\-dd">
                  <c:v>43283</c:v>
                </c:pt>
                <c:pt idx="3563" formatCode="yyyy\-mm\-dd">
                  <c:v>43284</c:v>
                </c:pt>
                <c:pt idx="3564" formatCode="yyyy\-mm\-dd">
                  <c:v>43285</c:v>
                </c:pt>
                <c:pt idx="3565" formatCode="yyyy\-mm\-dd">
                  <c:v>43286</c:v>
                </c:pt>
                <c:pt idx="3566" formatCode="yyyy\-mm\-dd">
                  <c:v>43287</c:v>
                </c:pt>
                <c:pt idx="3567" formatCode="yyyy\-mm\-dd">
                  <c:v>43288</c:v>
                </c:pt>
                <c:pt idx="3568" formatCode="yyyy\-mm\-dd">
                  <c:v>43289</c:v>
                </c:pt>
                <c:pt idx="3569" formatCode="yyyy\-mm\-dd">
                  <c:v>43290</c:v>
                </c:pt>
                <c:pt idx="3570" formatCode="yyyy\-mm\-dd">
                  <c:v>43291</c:v>
                </c:pt>
                <c:pt idx="3571" formatCode="yyyy\-mm\-dd">
                  <c:v>43292</c:v>
                </c:pt>
                <c:pt idx="3572" formatCode="yyyy\-mm\-dd">
                  <c:v>43293</c:v>
                </c:pt>
                <c:pt idx="3573" formatCode="yyyy\-mm\-dd">
                  <c:v>43294</c:v>
                </c:pt>
                <c:pt idx="3574" formatCode="yyyy\-mm\-dd">
                  <c:v>43295</c:v>
                </c:pt>
                <c:pt idx="3575" formatCode="yyyy\-mm\-dd">
                  <c:v>43296</c:v>
                </c:pt>
                <c:pt idx="3576" formatCode="yyyy\-mm\-dd">
                  <c:v>43297</c:v>
                </c:pt>
                <c:pt idx="3577" formatCode="yyyy\-mm\-dd">
                  <c:v>43298</c:v>
                </c:pt>
                <c:pt idx="3578" formatCode="yyyy\-mm\-dd">
                  <c:v>43299</c:v>
                </c:pt>
                <c:pt idx="3579" formatCode="yyyy\-mm\-dd">
                  <c:v>43300</c:v>
                </c:pt>
                <c:pt idx="3580" formatCode="yyyy\-mm\-dd">
                  <c:v>43301</c:v>
                </c:pt>
                <c:pt idx="3581" formatCode="yyyy\-mm\-dd">
                  <c:v>43302</c:v>
                </c:pt>
                <c:pt idx="3582" formatCode="yyyy\-mm\-dd">
                  <c:v>43303</c:v>
                </c:pt>
                <c:pt idx="3583" formatCode="yyyy\-mm\-dd">
                  <c:v>43304</c:v>
                </c:pt>
                <c:pt idx="3584" formatCode="yyyy\-mm\-dd">
                  <c:v>43305</c:v>
                </c:pt>
                <c:pt idx="3585" formatCode="yyyy\-mm\-dd">
                  <c:v>43306</c:v>
                </c:pt>
                <c:pt idx="3586" formatCode="yyyy\-mm\-dd">
                  <c:v>43307</c:v>
                </c:pt>
                <c:pt idx="3587" formatCode="yyyy\-mm\-dd">
                  <c:v>43308</c:v>
                </c:pt>
                <c:pt idx="3588" formatCode="yyyy\-mm\-dd">
                  <c:v>43309</c:v>
                </c:pt>
                <c:pt idx="3589" formatCode="yyyy\-mm\-dd">
                  <c:v>43310</c:v>
                </c:pt>
                <c:pt idx="3590" formatCode="yyyy\-mm\-dd">
                  <c:v>43311</c:v>
                </c:pt>
                <c:pt idx="3591" formatCode="yyyy\-mm\-dd">
                  <c:v>43312</c:v>
                </c:pt>
                <c:pt idx="3592" formatCode="yyyy\-mm\-dd">
                  <c:v>43313</c:v>
                </c:pt>
                <c:pt idx="3593" formatCode="yyyy\-mm\-dd">
                  <c:v>43314</c:v>
                </c:pt>
                <c:pt idx="3594" formatCode="yyyy\-mm\-dd">
                  <c:v>43315</c:v>
                </c:pt>
                <c:pt idx="3595" formatCode="yyyy\-mm\-dd">
                  <c:v>43316</c:v>
                </c:pt>
                <c:pt idx="3596" formatCode="yyyy\-mm\-dd">
                  <c:v>43317</c:v>
                </c:pt>
                <c:pt idx="3597" formatCode="yyyy\-mm\-dd">
                  <c:v>43318</c:v>
                </c:pt>
                <c:pt idx="3598" formatCode="yyyy\-mm\-dd">
                  <c:v>43319</c:v>
                </c:pt>
                <c:pt idx="3599" formatCode="yyyy\-mm\-dd">
                  <c:v>43320</c:v>
                </c:pt>
                <c:pt idx="3600" formatCode="yyyy\-mm\-dd">
                  <c:v>43321</c:v>
                </c:pt>
                <c:pt idx="3601" formatCode="yyyy\-mm\-dd">
                  <c:v>43322</c:v>
                </c:pt>
                <c:pt idx="3602" formatCode="yyyy\-mm\-dd">
                  <c:v>43323</c:v>
                </c:pt>
                <c:pt idx="3603" formatCode="yyyy\-mm\-dd">
                  <c:v>43324</c:v>
                </c:pt>
                <c:pt idx="3604" formatCode="yyyy\-mm\-dd">
                  <c:v>43325</c:v>
                </c:pt>
                <c:pt idx="3605" formatCode="yyyy\-mm\-dd">
                  <c:v>43326</c:v>
                </c:pt>
                <c:pt idx="3606" formatCode="yyyy\-mm\-dd">
                  <c:v>43327</c:v>
                </c:pt>
                <c:pt idx="3607" formatCode="yyyy\-mm\-dd">
                  <c:v>43328</c:v>
                </c:pt>
                <c:pt idx="3608" formatCode="yyyy\-mm\-dd">
                  <c:v>43329</c:v>
                </c:pt>
                <c:pt idx="3609" formatCode="yyyy\-mm\-dd">
                  <c:v>43330</c:v>
                </c:pt>
                <c:pt idx="3610" formatCode="yyyy\-mm\-dd">
                  <c:v>43331</c:v>
                </c:pt>
                <c:pt idx="3611" formatCode="yyyy\-mm\-dd">
                  <c:v>43332</c:v>
                </c:pt>
                <c:pt idx="3612" formatCode="yyyy\-mm\-dd">
                  <c:v>43333</c:v>
                </c:pt>
                <c:pt idx="3613" formatCode="yyyy\-mm\-dd">
                  <c:v>43334</c:v>
                </c:pt>
                <c:pt idx="3614" formatCode="yyyy\-mm\-dd">
                  <c:v>43335</c:v>
                </c:pt>
                <c:pt idx="3615" formatCode="yyyy\-mm\-dd">
                  <c:v>43336</c:v>
                </c:pt>
                <c:pt idx="3616" formatCode="yyyy\-mm\-dd">
                  <c:v>43337</c:v>
                </c:pt>
                <c:pt idx="3617" formatCode="yyyy\-mm\-dd">
                  <c:v>43338</c:v>
                </c:pt>
                <c:pt idx="3618" formatCode="yyyy\-mm\-dd">
                  <c:v>43339</c:v>
                </c:pt>
                <c:pt idx="3619" formatCode="yyyy\-mm\-dd">
                  <c:v>43340</c:v>
                </c:pt>
                <c:pt idx="3620" formatCode="yyyy\-mm\-dd">
                  <c:v>43341</c:v>
                </c:pt>
                <c:pt idx="3621" formatCode="yyyy\-mm\-dd">
                  <c:v>43342</c:v>
                </c:pt>
                <c:pt idx="3622" formatCode="yyyy\-mm\-dd">
                  <c:v>43343</c:v>
                </c:pt>
                <c:pt idx="3623" formatCode="yyyy\-mm\-dd">
                  <c:v>43344</c:v>
                </c:pt>
                <c:pt idx="3624" formatCode="yyyy\-mm\-dd">
                  <c:v>43345</c:v>
                </c:pt>
                <c:pt idx="3625" formatCode="yyyy\-mm\-dd">
                  <c:v>43346</c:v>
                </c:pt>
                <c:pt idx="3626" formatCode="yyyy\-mm\-dd">
                  <c:v>43347</c:v>
                </c:pt>
                <c:pt idx="3627" formatCode="yyyy\-mm\-dd">
                  <c:v>43348</c:v>
                </c:pt>
                <c:pt idx="3628" formatCode="yyyy\-mm\-dd">
                  <c:v>43349</c:v>
                </c:pt>
                <c:pt idx="3629" formatCode="yyyy\-mm\-dd">
                  <c:v>43350</c:v>
                </c:pt>
                <c:pt idx="3630" formatCode="yyyy\-mm\-dd">
                  <c:v>43351</c:v>
                </c:pt>
                <c:pt idx="3631" formatCode="yyyy\-mm\-dd">
                  <c:v>43352</c:v>
                </c:pt>
                <c:pt idx="3632" formatCode="yyyy\-mm\-dd">
                  <c:v>43353</c:v>
                </c:pt>
                <c:pt idx="3633" formatCode="yyyy\-mm\-dd">
                  <c:v>43354</c:v>
                </c:pt>
                <c:pt idx="3634" formatCode="yyyy\-mm\-dd">
                  <c:v>43355</c:v>
                </c:pt>
                <c:pt idx="3635" formatCode="yyyy\-mm\-dd">
                  <c:v>43356</c:v>
                </c:pt>
                <c:pt idx="3636" formatCode="yyyy\-mm\-dd">
                  <c:v>43357</c:v>
                </c:pt>
                <c:pt idx="3637" formatCode="yyyy\-mm\-dd">
                  <c:v>43358</c:v>
                </c:pt>
                <c:pt idx="3638" formatCode="yyyy\-mm\-dd">
                  <c:v>43359</c:v>
                </c:pt>
                <c:pt idx="3639" formatCode="yyyy\-mm\-dd">
                  <c:v>43360</c:v>
                </c:pt>
                <c:pt idx="3640" formatCode="yyyy\-mm\-dd">
                  <c:v>43361</c:v>
                </c:pt>
                <c:pt idx="3641" formatCode="yyyy\-mm\-dd">
                  <c:v>43362</c:v>
                </c:pt>
                <c:pt idx="3642" formatCode="yyyy\-mm\-dd">
                  <c:v>43363</c:v>
                </c:pt>
                <c:pt idx="3643" formatCode="yyyy\-mm\-dd">
                  <c:v>43364</c:v>
                </c:pt>
                <c:pt idx="3644" formatCode="yyyy\-mm\-dd">
                  <c:v>43365</c:v>
                </c:pt>
                <c:pt idx="3645" formatCode="yyyy\-mm\-dd">
                  <c:v>43366</c:v>
                </c:pt>
                <c:pt idx="3646" formatCode="yyyy\-mm\-dd">
                  <c:v>43367</c:v>
                </c:pt>
                <c:pt idx="3647" formatCode="yyyy\-mm\-dd">
                  <c:v>43368</c:v>
                </c:pt>
                <c:pt idx="3648" formatCode="yyyy\-mm\-dd">
                  <c:v>43369</c:v>
                </c:pt>
                <c:pt idx="3649" formatCode="yyyy\-mm\-dd">
                  <c:v>43370</c:v>
                </c:pt>
                <c:pt idx="3650" formatCode="yyyy\-mm\-dd">
                  <c:v>43371</c:v>
                </c:pt>
                <c:pt idx="3651" formatCode="yyyy\-mm\-dd">
                  <c:v>43372</c:v>
                </c:pt>
                <c:pt idx="3652" formatCode="yyyy\-mm\-dd">
                  <c:v>43373</c:v>
                </c:pt>
                <c:pt idx="3653" formatCode="yyyy\-mm\-dd">
                  <c:v>43374</c:v>
                </c:pt>
                <c:pt idx="3654" formatCode="yyyy\-mm\-dd">
                  <c:v>43375</c:v>
                </c:pt>
                <c:pt idx="3655" formatCode="yyyy\-mm\-dd">
                  <c:v>43376</c:v>
                </c:pt>
                <c:pt idx="3656" formatCode="yyyy\-mm\-dd">
                  <c:v>43377</c:v>
                </c:pt>
                <c:pt idx="3657" formatCode="yyyy\-mm\-dd">
                  <c:v>43378</c:v>
                </c:pt>
                <c:pt idx="3658" formatCode="yyyy\-mm\-dd">
                  <c:v>43379</c:v>
                </c:pt>
                <c:pt idx="3659" formatCode="yyyy\-mm\-dd">
                  <c:v>43380</c:v>
                </c:pt>
                <c:pt idx="3660" formatCode="yyyy\-mm\-dd">
                  <c:v>43381</c:v>
                </c:pt>
                <c:pt idx="3661" formatCode="yyyy\-mm\-dd">
                  <c:v>43382</c:v>
                </c:pt>
                <c:pt idx="3662" formatCode="yyyy\-mm\-dd">
                  <c:v>43383</c:v>
                </c:pt>
                <c:pt idx="3663" formatCode="yyyy\-mm\-dd">
                  <c:v>43384</c:v>
                </c:pt>
                <c:pt idx="3664" formatCode="yyyy\-mm\-dd">
                  <c:v>43385</c:v>
                </c:pt>
                <c:pt idx="3665" formatCode="yyyy\-mm\-dd">
                  <c:v>43386</c:v>
                </c:pt>
                <c:pt idx="3666" formatCode="yyyy\-mm\-dd">
                  <c:v>43387</c:v>
                </c:pt>
                <c:pt idx="3667" formatCode="yyyy\-mm\-dd">
                  <c:v>43388</c:v>
                </c:pt>
                <c:pt idx="3668" formatCode="yyyy\-mm\-dd">
                  <c:v>43389</c:v>
                </c:pt>
                <c:pt idx="3669" formatCode="yyyy\-mm\-dd">
                  <c:v>43390</c:v>
                </c:pt>
                <c:pt idx="3670" formatCode="yyyy\-mm\-dd">
                  <c:v>43391</c:v>
                </c:pt>
                <c:pt idx="3671" formatCode="yyyy\-mm\-dd">
                  <c:v>43392</c:v>
                </c:pt>
                <c:pt idx="3672" formatCode="yyyy\-mm\-dd">
                  <c:v>43393</c:v>
                </c:pt>
                <c:pt idx="3673" formatCode="yyyy\-mm\-dd">
                  <c:v>43394</c:v>
                </c:pt>
                <c:pt idx="3674" formatCode="yyyy\-mm\-dd">
                  <c:v>43395</c:v>
                </c:pt>
                <c:pt idx="3675" formatCode="yyyy\-mm\-dd">
                  <c:v>43396</c:v>
                </c:pt>
                <c:pt idx="3676" formatCode="yyyy\-mm\-dd">
                  <c:v>43397</c:v>
                </c:pt>
                <c:pt idx="3677" formatCode="yyyy\-mm\-dd">
                  <c:v>43398</c:v>
                </c:pt>
                <c:pt idx="3678" formatCode="yyyy\-mm\-dd">
                  <c:v>43399</c:v>
                </c:pt>
                <c:pt idx="3679" formatCode="yyyy\-mm\-dd">
                  <c:v>43400</c:v>
                </c:pt>
                <c:pt idx="3680" formatCode="yyyy\-mm\-dd">
                  <c:v>43401</c:v>
                </c:pt>
                <c:pt idx="3681" formatCode="yyyy\-mm\-dd">
                  <c:v>43402</c:v>
                </c:pt>
                <c:pt idx="3682" formatCode="yyyy\-mm\-dd">
                  <c:v>43403</c:v>
                </c:pt>
                <c:pt idx="3683" formatCode="yyyy\-mm\-dd">
                  <c:v>43404</c:v>
                </c:pt>
                <c:pt idx="3684" formatCode="yyyy\-mm\-dd">
                  <c:v>43405</c:v>
                </c:pt>
                <c:pt idx="3685" formatCode="yyyy\-mm\-dd">
                  <c:v>43406</c:v>
                </c:pt>
                <c:pt idx="3686" formatCode="yyyy\-mm\-dd">
                  <c:v>43407</c:v>
                </c:pt>
                <c:pt idx="3687" formatCode="yyyy\-mm\-dd">
                  <c:v>43408</c:v>
                </c:pt>
                <c:pt idx="3688" formatCode="yyyy\-mm\-dd">
                  <c:v>43409</c:v>
                </c:pt>
                <c:pt idx="3689" formatCode="yyyy\-mm\-dd">
                  <c:v>43410</c:v>
                </c:pt>
                <c:pt idx="3690" formatCode="yyyy\-mm\-dd">
                  <c:v>43411</c:v>
                </c:pt>
                <c:pt idx="3691" formatCode="yyyy\-mm\-dd">
                  <c:v>43412</c:v>
                </c:pt>
                <c:pt idx="3692" formatCode="yyyy\-mm\-dd">
                  <c:v>43413</c:v>
                </c:pt>
                <c:pt idx="3693" formatCode="yyyy\-mm\-dd">
                  <c:v>43414</c:v>
                </c:pt>
                <c:pt idx="3694" formatCode="yyyy\-mm\-dd">
                  <c:v>43415</c:v>
                </c:pt>
                <c:pt idx="3695" formatCode="yyyy\-mm\-dd">
                  <c:v>43416</c:v>
                </c:pt>
                <c:pt idx="3696" formatCode="yyyy\-mm\-dd">
                  <c:v>43417</c:v>
                </c:pt>
                <c:pt idx="3697" formatCode="yyyy\-mm\-dd">
                  <c:v>43418</c:v>
                </c:pt>
                <c:pt idx="3698" formatCode="yyyy\-mm\-dd">
                  <c:v>43419</c:v>
                </c:pt>
                <c:pt idx="3699" formatCode="yyyy\-mm\-dd">
                  <c:v>43420</c:v>
                </c:pt>
                <c:pt idx="3700" formatCode="yyyy\-mm\-dd">
                  <c:v>43421</c:v>
                </c:pt>
                <c:pt idx="3701" formatCode="yyyy\-mm\-dd">
                  <c:v>43422</c:v>
                </c:pt>
                <c:pt idx="3702" formatCode="yyyy\-mm\-dd">
                  <c:v>43423</c:v>
                </c:pt>
                <c:pt idx="3703" formatCode="yyyy\-mm\-dd">
                  <c:v>43424</c:v>
                </c:pt>
                <c:pt idx="3704" formatCode="yyyy\-mm\-dd">
                  <c:v>43425</c:v>
                </c:pt>
                <c:pt idx="3705" formatCode="yyyy\-mm\-dd">
                  <c:v>43426</c:v>
                </c:pt>
                <c:pt idx="3706" formatCode="yyyy\-mm\-dd">
                  <c:v>43427</c:v>
                </c:pt>
                <c:pt idx="3707" formatCode="yyyy\-mm\-dd">
                  <c:v>43428</c:v>
                </c:pt>
                <c:pt idx="3708" formatCode="yyyy\-mm\-dd">
                  <c:v>43429</c:v>
                </c:pt>
                <c:pt idx="3709" formatCode="yyyy\-mm\-dd">
                  <c:v>43430</c:v>
                </c:pt>
                <c:pt idx="3710" formatCode="yyyy\-mm\-dd">
                  <c:v>43431</c:v>
                </c:pt>
                <c:pt idx="3711" formatCode="yyyy\-mm\-dd">
                  <c:v>43432</c:v>
                </c:pt>
                <c:pt idx="3712" formatCode="yyyy\-mm\-dd">
                  <c:v>43433</c:v>
                </c:pt>
                <c:pt idx="3713" formatCode="yyyy\-mm\-dd">
                  <c:v>43434</c:v>
                </c:pt>
                <c:pt idx="3714" formatCode="yyyy\-mm\-dd">
                  <c:v>43435</c:v>
                </c:pt>
                <c:pt idx="3715" formatCode="yyyy\-mm\-dd">
                  <c:v>43436</c:v>
                </c:pt>
                <c:pt idx="3716" formatCode="yyyy\-mm\-dd">
                  <c:v>43437</c:v>
                </c:pt>
                <c:pt idx="3717" formatCode="yyyy\-mm\-dd">
                  <c:v>43438</c:v>
                </c:pt>
                <c:pt idx="3718" formatCode="yyyy\-mm\-dd">
                  <c:v>43439</c:v>
                </c:pt>
                <c:pt idx="3719" formatCode="yyyy\-mm\-dd">
                  <c:v>43440</c:v>
                </c:pt>
                <c:pt idx="3720" formatCode="yyyy\-mm\-dd">
                  <c:v>43441</c:v>
                </c:pt>
                <c:pt idx="3721" formatCode="yyyy\-mm\-dd">
                  <c:v>43442</c:v>
                </c:pt>
                <c:pt idx="3722" formatCode="yyyy\-mm\-dd">
                  <c:v>43443</c:v>
                </c:pt>
                <c:pt idx="3723" formatCode="yyyy\-mm\-dd">
                  <c:v>43444</c:v>
                </c:pt>
                <c:pt idx="3724" formatCode="yyyy\-mm\-dd">
                  <c:v>43445</c:v>
                </c:pt>
                <c:pt idx="3725" formatCode="yyyy\-mm\-dd">
                  <c:v>43446</c:v>
                </c:pt>
                <c:pt idx="3726" formatCode="yyyy\-mm\-dd">
                  <c:v>43447</c:v>
                </c:pt>
                <c:pt idx="3727" formatCode="yyyy\-mm\-dd">
                  <c:v>43448</c:v>
                </c:pt>
                <c:pt idx="3728" formatCode="yyyy\-mm\-dd">
                  <c:v>43449</c:v>
                </c:pt>
                <c:pt idx="3729" formatCode="yyyy\-mm\-dd">
                  <c:v>43450</c:v>
                </c:pt>
                <c:pt idx="3730" formatCode="yyyy\-mm\-dd">
                  <c:v>43451</c:v>
                </c:pt>
                <c:pt idx="3731" formatCode="yyyy\-mm\-dd">
                  <c:v>43452</c:v>
                </c:pt>
                <c:pt idx="3732" formatCode="yyyy\-mm\-dd">
                  <c:v>43453</c:v>
                </c:pt>
                <c:pt idx="3733" formatCode="yyyy\-mm\-dd">
                  <c:v>43454</c:v>
                </c:pt>
                <c:pt idx="3734" formatCode="yyyy\-mm\-dd">
                  <c:v>43455</c:v>
                </c:pt>
                <c:pt idx="3735" formatCode="yyyy\-mm\-dd">
                  <c:v>43456</c:v>
                </c:pt>
                <c:pt idx="3736" formatCode="yyyy\-mm\-dd">
                  <c:v>43457</c:v>
                </c:pt>
                <c:pt idx="3737" formatCode="yyyy\-mm\-dd">
                  <c:v>43458</c:v>
                </c:pt>
                <c:pt idx="3738" formatCode="yyyy\-mm\-dd">
                  <c:v>43459</c:v>
                </c:pt>
                <c:pt idx="3739" formatCode="yyyy\-mm\-dd">
                  <c:v>43460</c:v>
                </c:pt>
                <c:pt idx="3740" formatCode="yyyy\-mm\-dd">
                  <c:v>43461</c:v>
                </c:pt>
                <c:pt idx="3741" formatCode="yyyy\-mm\-dd">
                  <c:v>43462</c:v>
                </c:pt>
                <c:pt idx="3742" formatCode="yyyy\-mm\-dd">
                  <c:v>43463</c:v>
                </c:pt>
                <c:pt idx="3743" formatCode="yyyy\-mm\-dd">
                  <c:v>43464</c:v>
                </c:pt>
                <c:pt idx="3744" formatCode="yyyy\-mm\-dd">
                  <c:v>43465</c:v>
                </c:pt>
                <c:pt idx="3745" formatCode="yyyy\-mm\-dd">
                  <c:v>43466</c:v>
                </c:pt>
                <c:pt idx="3746" formatCode="yyyy\-mm\-dd">
                  <c:v>43467</c:v>
                </c:pt>
                <c:pt idx="3747" formatCode="yyyy\-mm\-dd">
                  <c:v>43468</c:v>
                </c:pt>
                <c:pt idx="3748" formatCode="yyyy\-mm\-dd">
                  <c:v>43469</c:v>
                </c:pt>
                <c:pt idx="3749" formatCode="yyyy\-mm\-dd">
                  <c:v>43470</c:v>
                </c:pt>
                <c:pt idx="3750" formatCode="yyyy\-mm\-dd">
                  <c:v>43471</c:v>
                </c:pt>
                <c:pt idx="3751" formatCode="yyyy\-mm\-dd">
                  <c:v>43472</c:v>
                </c:pt>
                <c:pt idx="3752" formatCode="yyyy\-mm\-dd">
                  <c:v>43473</c:v>
                </c:pt>
                <c:pt idx="3753" formatCode="yyyy\-mm\-dd">
                  <c:v>43474</c:v>
                </c:pt>
                <c:pt idx="3754" formatCode="yyyy\-mm\-dd">
                  <c:v>43475</c:v>
                </c:pt>
                <c:pt idx="3755" formatCode="yyyy\-mm\-dd">
                  <c:v>43476</c:v>
                </c:pt>
                <c:pt idx="3756" formatCode="yyyy\-mm\-dd">
                  <c:v>43477</c:v>
                </c:pt>
                <c:pt idx="3757" formatCode="yyyy\-mm\-dd">
                  <c:v>43478</c:v>
                </c:pt>
                <c:pt idx="3758" formatCode="yyyy\-mm\-dd">
                  <c:v>43479</c:v>
                </c:pt>
                <c:pt idx="3759" formatCode="yyyy\-mm\-dd">
                  <c:v>43480</c:v>
                </c:pt>
                <c:pt idx="3760" formatCode="yyyy\-mm\-dd">
                  <c:v>43481</c:v>
                </c:pt>
                <c:pt idx="3761" formatCode="yyyy\-mm\-dd">
                  <c:v>43482</c:v>
                </c:pt>
                <c:pt idx="3762" formatCode="yyyy\-mm\-dd">
                  <c:v>43483</c:v>
                </c:pt>
                <c:pt idx="3763" formatCode="yyyy\-mm\-dd">
                  <c:v>43484</c:v>
                </c:pt>
                <c:pt idx="3764" formatCode="yyyy\-mm\-dd">
                  <c:v>43485</c:v>
                </c:pt>
                <c:pt idx="3765" formatCode="yyyy\-mm\-dd">
                  <c:v>43486</c:v>
                </c:pt>
                <c:pt idx="3766" formatCode="yyyy\-mm\-dd">
                  <c:v>43487</c:v>
                </c:pt>
                <c:pt idx="3767" formatCode="yyyy\-mm\-dd">
                  <c:v>43488</c:v>
                </c:pt>
                <c:pt idx="3768" formatCode="yyyy\-mm\-dd">
                  <c:v>43489</c:v>
                </c:pt>
                <c:pt idx="3769" formatCode="yyyy\-mm\-dd">
                  <c:v>43490</c:v>
                </c:pt>
                <c:pt idx="3770" formatCode="yyyy\-mm\-dd">
                  <c:v>43491</c:v>
                </c:pt>
                <c:pt idx="3771" formatCode="yyyy\-mm\-dd">
                  <c:v>43492</c:v>
                </c:pt>
                <c:pt idx="3772" formatCode="yyyy\-mm\-dd">
                  <c:v>43493</c:v>
                </c:pt>
                <c:pt idx="3773" formatCode="yyyy\-mm\-dd">
                  <c:v>43494</c:v>
                </c:pt>
                <c:pt idx="3774" formatCode="yyyy\-mm\-dd">
                  <c:v>43495</c:v>
                </c:pt>
                <c:pt idx="3775" formatCode="yyyy\-mm\-dd">
                  <c:v>43496</c:v>
                </c:pt>
                <c:pt idx="3776" formatCode="yyyy\-mm\-dd">
                  <c:v>43497</c:v>
                </c:pt>
                <c:pt idx="3777" formatCode="yyyy\-mm\-dd">
                  <c:v>43498</c:v>
                </c:pt>
                <c:pt idx="3778" formatCode="yyyy\-mm\-dd">
                  <c:v>43499</c:v>
                </c:pt>
                <c:pt idx="3779" formatCode="yyyy\-mm\-dd">
                  <c:v>43500</c:v>
                </c:pt>
                <c:pt idx="3780" formatCode="yyyy\-mm\-dd">
                  <c:v>43501</c:v>
                </c:pt>
                <c:pt idx="3781" formatCode="yyyy\-mm\-dd">
                  <c:v>43502</c:v>
                </c:pt>
                <c:pt idx="3782" formatCode="yyyy\-mm\-dd">
                  <c:v>43503</c:v>
                </c:pt>
                <c:pt idx="3783" formatCode="yyyy\-mm\-dd">
                  <c:v>43504</c:v>
                </c:pt>
                <c:pt idx="3784" formatCode="yyyy\-mm\-dd">
                  <c:v>43505</c:v>
                </c:pt>
                <c:pt idx="3785" formatCode="yyyy\-mm\-dd">
                  <c:v>43506</c:v>
                </c:pt>
                <c:pt idx="3786" formatCode="yyyy\-mm\-dd">
                  <c:v>43507</c:v>
                </c:pt>
                <c:pt idx="3787" formatCode="yyyy\-mm\-dd">
                  <c:v>43508</c:v>
                </c:pt>
                <c:pt idx="3788" formatCode="yyyy\-mm\-dd">
                  <c:v>43509</c:v>
                </c:pt>
                <c:pt idx="3789" formatCode="yyyy\-mm\-dd">
                  <c:v>43510</c:v>
                </c:pt>
                <c:pt idx="3790" formatCode="yyyy\-mm\-dd">
                  <c:v>43511</c:v>
                </c:pt>
                <c:pt idx="3791" formatCode="yyyy\-mm\-dd">
                  <c:v>43512</c:v>
                </c:pt>
                <c:pt idx="3792" formatCode="yyyy\-mm\-dd">
                  <c:v>43513</c:v>
                </c:pt>
                <c:pt idx="3793" formatCode="yyyy\-mm\-dd">
                  <c:v>43514</c:v>
                </c:pt>
                <c:pt idx="3794" formatCode="yyyy\-mm\-dd">
                  <c:v>43515</c:v>
                </c:pt>
                <c:pt idx="3795" formatCode="yyyy\-mm\-dd">
                  <c:v>43516</c:v>
                </c:pt>
                <c:pt idx="3796" formatCode="yyyy\-mm\-dd">
                  <c:v>43517</c:v>
                </c:pt>
                <c:pt idx="3797" formatCode="yyyy\-mm\-dd">
                  <c:v>43518</c:v>
                </c:pt>
                <c:pt idx="3798" formatCode="yyyy\-mm\-dd">
                  <c:v>43519</c:v>
                </c:pt>
                <c:pt idx="3799" formatCode="yyyy\-mm\-dd">
                  <c:v>43520</c:v>
                </c:pt>
                <c:pt idx="3800" formatCode="yyyy\-mm\-dd">
                  <c:v>43521</c:v>
                </c:pt>
                <c:pt idx="3801" formatCode="yyyy\-mm\-dd">
                  <c:v>43522</c:v>
                </c:pt>
                <c:pt idx="3802" formatCode="yyyy\-mm\-dd">
                  <c:v>43523</c:v>
                </c:pt>
                <c:pt idx="3803" formatCode="yyyy\-mm\-dd">
                  <c:v>43524</c:v>
                </c:pt>
                <c:pt idx="3804" formatCode="yyyy\-mm\-dd">
                  <c:v>43525</c:v>
                </c:pt>
                <c:pt idx="3805" formatCode="yyyy\-mm\-dd">
                  <c:v>43526</c:v>
                </c:pt>
                <c:pt idx="3806" formatCode="yyyy\-mm\-dd">
                  <c:v>43527</c:v>
                </c:pt>
                <c:pt idx="3807" formatCode="yyyy\-mm\-dd">
                  <c:v>43528</c:v>
                </c:pt>
                <c:pt idx="3808" formatCode="yyyy\-mm\-dd">
                  <c:v>43529</c:v>
                </c:pt>
                <c:pt idx="3809" formatCode="yyyy\-mm\-dd">
                  <c:v>43530</c:v>
                </c:pt>
                <c:pt idx="3810" formatCode="yyyy\-mm\-dd">
                  <c:v>43531</c:v>
                </c:pt>
                <c:pt idx="3811" formatCode="yyyy\-mm\-dd">
                  <c:v>43532</c:v>
                </c:pt>
                <c:pt idx="3812" formatCode="yyyy\-mm\-dd">
                  <c:v>43533</c:v>
                </c:pt>
                <c:pt idx="3813" formatCode="yyyy\-mm\-dd">
                  <c:v>43534</c:v>
                </c:pt>
                <c:pt idx="3814" formatCode="yyyy\-mm\-dd">
                  <c:v>43535</c:v>
                </c:pt>
                <c:pt idx="3815" formatCode="yyyy\-mm\-dd">
                  <c:v>43536</c:v>
                </c:pt>
                <c:pt idx="3816" formatCode="yyyy\-mm\-dd">
                  <c:v>43537</c:v>
                </c:pt>
                <c:pt idx="3817" formatCode="yyyy\-mm\-dd">
                  <c:v>43538</c:v>
                </c:pt>
                <c:pt idx="3818" formatCode="yyyy\-mm\-dd">
                  <c:v>43539</c:v>
                </c:pt>
                <c:pt idx="3819" formatCode="yyyy\-mm\-dd">
                  <c:v>43540</c:v>
                </c:pt>
                <c:pt idx="3820" formatCode="yyyy\-mm\-dd">
                  <c:v>43541</c:v>
                </c:pt>
                <c:pt idx="3821" formatCode="yyyy\-mm\-dd">
                  <c:v>43542</c:v>
                </c:pt>
                <c:pt idx="3822" formatCode="yyyy\-mm\-dd">
                  <c:v>43543</c:v>
                </c:pt>
                <c:pt idx="3823" formatCode="yyyy\-mm\-dd">
                  <c:v>43544</c:v>
                </c:pt>
                <c:pt idx="3824" formatCode="yyyy\-mm\-dd">
                  <c:v>43545</c:v>
                </c:pt>
                <c:pt idx="3825" formatCode="yyyy\-mm\-dd">
                  <c:v>43546</c:v>
                </c:pt>
                <c:pt idx="3826" formatCode="yyyy\-mm\-dd">
                  <c:v>43547</c:v>
                </c:pt>
                <c:pt idx="3827" formatCode="yyyy\-mm\-dd">
                  <c:v>43548</c:v>
                </c:pt>
                <c:pt idx="3828" formatCode="yyyy\-mm\-dd">
                  <c:v>43549</c:v>
                </c:pt>
                <c:pt idx="3829" formatCode="yyyy\-mm\-dd">
                  <c:v>43550</c:v>
                </c:pt>
                <c:pt idx="3830" formatCode="yyyy\-mm\-dd">
                  <c:v>43551</c:v>
                </c:pt>
                <c:pt idx="3831" formatCode="yyyy\-mm\-dd">
                  <c:v>43552</c:v>
                </c:pt>
                <c:pt idx="3832" formatCode="yyyy\-mm\-dd">
                  <c:v>43553</c:v>
                </c:pt>
                <c:pt idx="3833" formatCode="yyyy\-mm\-dd">
                  <c:v>43554</c:v>
                </c:pt>
                <c:pt idx="3834" formatCode="yyyy\-mm\-dd">
                  <c:v>43555</c:v>
                </c:pt>
                <c:pt idx="3835" formatCode="yyyy\-mm\-dd">
                  <c:v>43556</c:v>
                </c:pt>
                <c:pt idx="3836" formatCode="yyyy\-mm\-dd">
                  <c:v>43557</c:v>
                </c:pt>
                <c:pt idx="3837" formatCode="yyyy\-mm\-dd">
                  <c:v>43558</c:v>
                </c:pt>
                <c:pt idx="3838" formatCode="yyyy\-mm\-dd">
                  <c:v>43559</c:v>
                </c:pt>
                <c:pt idx="3839" formatCode="yyyy\-mm\-dd">
                  <c:v>43560</c:v>
                </c:pt>
                <c:pt idx="3840" formatCode="yyyy\-mm\-dd">
                  <c:v>43561</c:v>
                </c:pt>
                <c:pt idx="3841" formatCode="yyyy\-mm\-dd">
                  <c:v>43562</c:v>
                </c:pt>
                <c:pt idx="3842" formatCode="yyyy\-mm\-dd">
                  <c:v>43563</c:v>
                </c:pt>
                <c:pt idx="3843" formatCode="yyyy\-mm\-dd">
                  <c:v>43564</c:v>
                </c:pt>
                <c:pt idx="3844" formatCode="yyyy\-mm\-dd">
                  <c:v>43565</c:v>
                </c:pt>
                <c:pt idx="3845" formatCode="yyyy\-mm\-dd">
                  <c:v>43566</c:v>
                </c:pt>
                <c:pt idx="3846" formatCode="yyyy\-mm\-dd">
                  <c:v>43567</c:v>
                </c:pt>
                <c:pt idx="3847" formatCode="yyyy\-mm\-dd">
                  <c:v>43568</c:v>
                </c:pt>
                <c:pt idx="3848" formatCode="yyyy\-mm\-dd">
                  <c:v>43569</c:v>
                </c:pt>
                <c:pt idx="3849" formatCode="yyyy\-mm\-dd">
                  <c:v>43570</c:v>
                </c:pt>
                <c:pt idx="3850" formatCode="yyyy\-mm\-dd">
                  <c:v>43571</c:v>
                </c:pt>
                <c:pt idx="3851" formatCode="yyyy\-mm\-dd">
                  <c:v>43572</c:v>
                </c:pt>
                <c:pt idx="3852" formatCode="yyyy\-mm\-dd">
                  <c:v>43573</c:v>
                </c:pt>
                <c:pt idx="3853" formatCode="yyyy\-mm\-dd">
                  <c:v>43574</c:v>
                </c:pt>
                <c:pt idx="3854" formatCode="yyyy\-mm\-dd">
                  <c:v>43575</c:v>
                </c:pt>
                <c:pt idx="3855" formatCode="yyyy\-mm\-dd">
                  <c:v>43576</c:v>
                </c:pt>
                <c:pt idx="3856" formatCode="yyyy\-mm\-dd">
                  <c:v>43577</c:v>
                </c:pt>
                <c:pt idx="3857" formatCode="yyyy\-mm\-dd">
                  <c:v>43578</c:v>
                </c:pt>
                <c:pt idx="3858" formatCode="yyyy\-mm\-dd">
                  <c:v>43579</c:v>
                </c:pt>
                <c:pt idx="3859" formatCode="yyyy\-mm\-dd">
                  <c:v>43580</c:v>
                </c:pt>
                <c:pt idx="3860" formatCode="yyyy\-mm\-dd">
                  <c:v>43581</c:v>
                </c:pt>
                <c:pt idx="3861" formatCode="yyyy\-mm\-dd">
                  <c:v>43582</c:v>
                </c:pt>
                <c:pt idx="3862" formatCode="yyyy\-mm\-dd">
                  <c:v>43583</c:v>
                </c:pt>
                <c:pt idx="3863" formatCode="yyyy\-mm\-dd">
                  <c:v>43584</c:v>
                </c:pt>
                <c:pt idx="3864" formatCode="yyyy\-mm\-dd">
                  <c:v>43585</c:v>
                </c:pt>
                <c:pt idx="3865" formatCode="yyyy\-mm\-dd">
                  <c:v>43586</c:v>
                </c:pt>
                <c:pt idx="3866" formatCode="yyyy\-mm\-dd">
                  <c:v>43587</c:v>
                </c:pt>
                <c:pt idx="3867" formatCode="yyyy\-mm\-dd">
                  <c:v>43588</c:v>
                </c:pt>
                <c:pt idx="3868" formatCode="yyyy\-mm\-dd">
                  <c:v>43589</c:v>
                </c:pt>
                <c:pt idx="3869" formatCode="yyyy\-mm\-dd">
                  <c:v>43590</c:v>
                </c:pt>
                <c:pt idx="3870" formatCode="yyyy\-mm\-dd">
                  <c:v>43591</c:v>
                </c:pt>
                <c:pt idx="3871" formatCode="yyyy\-mm\-dd">
                  <c:v>43592</c:v>
                </c:pt>
                <c:pt idx="3872" formatCode="yyyy\-mm\-dd">
                  <c:v>43593</c:v>
                </c:pt>
                <c:pt idx="3873" formatCode="yyyy\-mm\-dd">
                  <c:v>43594</c:v>
                </c:pt>
                <c:pt idx="3874" formatCode="yyyy\-mm\-dd">
                  <c:v>43595</c:v>
                </c:pt>
                <c:pt idx="3875" formatCode="yyyy\-mm\-dd">
                  <c:v>43596</c:v>
                </c:pt>
                <c:pt idx="3876" formatCode="yyyy\-mm\-dd">
                  <c:v>43597</c:v>
                </c:pt>
                <c:pt idx="3877" formatCode="yyyy\-mm\-dd">
                  <c:v>43598</c:v>
                </c:pt>
                <c:pt idx="3878" formatCode="yyyy\-mm\-dd">
                  <c:v>43599</c:v>
                </c:pt>
                <c:pt idx="3879" formatCode="yyyy\-mm\-dd">
                  <c:v>43600</c:v>
                </c:pt>
                <c:pt idx="3880" formatCode="yyyy\-mm\-dd">
                  <c:v>43601</c:v>
                </c:pt>
                <c:pt idx="3881" formatCode="yyyy\-mm\-dd">
                  <c:v>43602</c:v>
                </c:pt>
                <c:pt idx="3882" formatCode="yyyy\-mm\-dd">
                  <c:v>43603</c:v>
                </c:pt>
                <c:pt idx="3883" formatCode="yyyy\-mm\-dd">
                  <c:v>43604</c:v>
                </c:pt>
                <c:pt idx="3884" formatCode="yyyy\-mm\-dd">
                  <c:v>43605</c:v>
                </c:pt>
                <c:pt idx="3885" formatCode="yyyy\-mm\-dd">
                  <c:v>43606</c:v>
                </c:pt>
                <c:pt idx="3886" formatCode="yyyy\-mm\-dd">
                  <c:v>43607</c:v>
                </c:pt>
                <c:pt idx="3887" formatCode="yyyy\-mm\-dd">
                  <c:v>43608</c:v>
                </c:pt>
                <c:pt idx="3888" formatCode="yyyy\-mm\-dd">
                  <c:v>43609</c:v>
                </c:pt>
                <c:pt idx="3889" formatCode="yyyy\-mm\-dd">
                  <c:v>43610</c:v>
                </c:pt>
                <c:pt idx="3890" formatCode="yyyy\-mm\-dd">
                  <c:v>43611</c:v>
                </c:pt>
                <c:pt idx="3891" formatCode="yyyy\-mm\-dd">
                  <c:v>43612</c:v>
                </c:pt>
                <c:pt idx="3892" formatCode="yyyy\-mm\-dd">
                  <c:v>43613</c:v>
                </c:pt>
                <c:pt idx="3893" formatCode="yyyy\-mm\-dd">
                  <c:v>43614</c:v>
                </c:pt>
                <c:pt idx="3894" formatCode="yyyy\-mm\-dd">
                  <c:v>43615</c:v>
                </c:pt>
                <c:pt idx="3895" formatCode="yyyy\-mm\-dd">
                  <c:v>43616</c:v>
                </c:pt>
                <c:pt idx="3896" formatCode="yyyy\-mm\-dd">
                  <c:v>43617</c:v>
                </c:pt>
                <c:pt idx="3897" formatCode="yyyy\-mm\-dd">
                  <c:v>43618</c:v>
                </c:pt>
                <c:pt idx="3898" formatCode="yyyy\-mm\-dd">
                  <c:v>43619</c:v>
                </c:pt>
                <c:pt idx="3899" formatCode="yyyy\-mm\-dd">
                  <c:v>43620</c:v>
                </c:pt>
                <c:pt idx="3900" formatCode="yyyy\-mm\-dd">
                  <c:v>43621</c:v>
                </c:pt>
                <c:pt idx="3901" formatCode="yyyy\-mm\-dd">
                  <c:v>43622</c:v>
                </c:pt>
                <c:pt idx="3902" formatCode="yyyy\-mm\-dd">
                  <c:v>43623</c:v>
                </c:pt>
                <c:pt idx="3903" formatCode="yyyy\-mm\-dd">
                  <c:v>43624</c:v>
                </c:pt>
                <c:pt idx="3904" formatCode="yyyy\-mm\-dd">
                  <c:v>43625</c:v>
                </c:pt>
                <c:pt idx="3905" formatCode="yyyy\-mm\-dd">
                  <c:v>43626</c:v>
                </c:pt>
                <c:pt idx="3906" formatCode="yyyy\-mm\-dd">
                  <c:v>43627</c:v>
                </c:pt>
                <c:pt idx="3907" formatCode="yyyy\-mm\-dd">
                  <c:v>43628</c:v>
                </c:pt>
                <c:pt idx="3908" formatCode="yyyy\-mm\-dd">
                  <c:v>43629</c:v>
                </c:pt>
                <c:pt idx="3909" formatCode="yyyy\-mm\-dd">
                  <c:v>43630</c:v>
                </c:pt>
                <c:pt idx="3910" formatCode="yyyy\-mm\-dd">
                  <c:v>43631</c:v>
                </c:pt>
                <c:pt idx="3911" formatCode="yyyy\-mm\-dd">
                  <c:v>43632</c:v>
                </c:pt>
                <c:pt idx="3912" formatCode="yyyy\-mm\-dd">
                  <c:v>43633</c:v>
                </c:pt>
                <c:pt idx="3913" formatCode="yyyy\-mm\-dd">
                  <c:v>43634</c:v>
                </c:pt>
                <c:pt idx="3914" formatCode="yyyy\-mm\-dd">
                  <c:v>43635</c:v>
                </c:pt>
                <c:pt idx="3915" formatCode="yyyy\-mm\-dd">
                  <c:v>43636</c:v>
                </c:pt>
                <c:pt idx="3916" formatCode="yyyy\-mm\-dd">
                  <c:v>43637</c:v>
                </c:pt>
                <c:pt idx="3917" formatCode="yyyy\-mm\-dd">
                  <c:v>43638</c:v>
                </c:pt>
                <c:pt idx="3918" formatCode="yyyy\-mm\-dd">
                  <c:v>43639</c:v>
                </c:pt>
                <c:pt idx="3919" formatCode="yyyy\-mm\-dd">
                  <c:v>43640</c:v>
                </c:pt>
                <c:pt idx="3920" formatCode="yyyy\-mm\-dd">
                  <c:v>43641</c:v>
                </c:pt>
                <c:pt idx="3921" formatCode="yyyy\-mm\-dd">
                  <c:v>43642</c:v>
                </c:pt>
                <c:pt idx="3922" formatCode="yyyy\-mm\-dd">
                  <c:v>43643</c:v>
                </c:pt>
                <c:pt idx="3923" formatCode="yyyy\-mm\-dd">
                  <c:v>43644</c:v>
                </c:pt>
                <c:pt idx="3924" formatCode="yyyy\-mm\-dd">
                  <c:v>43645</c:v>
                </c:pt>
                <c:pt idx="3925" formatCode="yyyy\-mm\-dd">
                  <c:v>43646</c:v>
                </c:pt>
                <c:pt idx="3926" formatCode="yyyy\-mm\-dd">
                  <c:v>43647</c:v>
                </c:pt>
                <c:pt idx="3927" formatCode="yyyy\-mm\-dd">
                  <c:v>43648</c:v>
                </c:pt>
                <c:pt idx="3928" formatCode="yyyy\-mm\-dd">
                  <c:v>43649</c:v>
                </c:pt>
                <c:pt idx="3929" formatCode="yyyy\-mm\-dd">
                  <c:v>43650</c:v>
                </c:pt>
                <c:pt idx="3930" formatCode="yyyy\-mm\-dd">
                  <c:v>43651</c:v>
                </c:pt>
                <c:pt idx="3931" formatCode="yyyy\-mm\-dd">
                  <c:v>43652</c:v>
                </c:pt>
                <c:pt idx="3932" formatCode="yyyy\-mm\-dd">
                  <c:v>43653</c:v>
                </c:pt>
                <c:pt idx="3933" formatCode="yyyy\-mm\-dd">
                  <c:v>43654</c:v>
                </c:pt>
                <c:pt idx="3934" formatCode="yyyy\-mm\-dd">
                  <c:v>43655</c:v>
                </c:pt>
                <c:pt idx="3935" formatCode="yyyy\-mm\-dd">
                  <c:v>43656</c:v>
                </c:pt>
                <c:pt idx="3936" formatCode="yyyy\-mm\-dd">
                  <c:v>43657</c:v>
                </c:pt>
                <c:pt idx="3937" formatCode="yyyy\-mm\-dd">
                  <c:v>43658</c:v>
                </c:pt>
                <c:pt idx="3938" formatCode="yyyy\-mm\-dd">
                  <c:v>43659</c:v>
                </c:pt>
                <c:pt idx="3939" formatCode="yyyy\-mm\-dd">
                  <c:v>43660</c:v>
                </c:pt>
                <c:pt idx="3940" formatCode="yyyy\-mm\-dd">
                  <c:v>43661</c:v>
                </c:pt>
                <c:pt idx="3941" formatCode="yyyy\-mm\-dd">
                  <c:v>43662</c:v>
                </c:pt>
                <c:pt idx="3942" formatCode="yyyy\-mm\-dd">
                  <c:v>43663</c:v>
                </c:pt>
                <c:pt idx="3943" formatCode="yyyy\-mm\-dd">
                  <c:v>43664</c:v>
                </c:pt>
                <c:pt idx="3944" formatCode="yyyy\-mm\-dd">
                  <c:v>43665</c:v>
                </c:pt>
                <c:pt idx="3945" formatCode="yyyy\-mm\-dd">
                  <c:v>43666</c:v>
                </c:pt>
                <c:pt idx="3946" formatCode="yyyy\-mm\-dd">
                  <c:v>43667</c:v>
                </c:pt>
                <c:pt idx="3947" formatCode="yyyy\-mm\-dd">
                  <c:v>43668</c:v>
                </c:pt>
                <c:pt idx="3948" formatCode="yyyy\-mm\-dd">
                  <c:v>43669</c:v>
                </c:pt>
                <c:pt idx="3949" formatCode="yyyy\-mm\-dd">
                  <c:v>43670</c:v>
                </c:pt>
                <c:pt idx="3950" formatCode="yyyy\-mm\-dd">
                  <c:v>43671</c:v>
                </c:pt>
                <c:pt idx="3951" formatCode="yyyy\-mm\-dd">
                  <c:v>43672</c:v>
                </c:pt>
                <c:pt idx="3952" formatCode="yyyy\-mm\-dd">
                  <c:v>43673</c:v>
                </c:pt>
                <c:pt idx="3953" formatCode="yyyy\-mm\-dd">
                  <c:v>43674</c:v>
                </c:pt>
                <c:pt idx="3954" formatCode="yyyy\-mm\-dd">
                  <c:v>43675</c:v>
                </c:pt>
                <c:pt idx="3955" formatCode="yyyy\-mm\-dd">
                  <c:v>43676</c:v>
                </c:pt>
                <c:pt idx="3956" formatCode="yyyy\-mm\-dd">
                  <c:v>43677</c:v>
                </c:pt>
                <c:pt idx="3957" formatCode="yyyy\-mm\-dd">
                  <c:v>43678</c:v>
                </c:pt>
                <c:pt idx="3958" formatCode="yyyy\-mm\-dd">
                  <c:v>43679</c:v>
                </c:pt>
                <c:pt idx="3959" formatCode="yyyy\-mm\-dd">
                  <c:v>43680</c:v>
                </c:pt>
                <c:pt idx="3960" formatCode="yyyy\-mm\-dd">
                  <c:v>43681</c:v>
                </c:pt>
                <c:pt idx="3961" formatCode="yyyy\-mm\-dd">
                  <c:v>43682</c:v>
                </c:pt>
                <c:pt idx="3962" formatCode="yyyy\-mm\-dd">
                  <c:v>43683</c:v>
                </c:pt>
                <c:pt idx="3963" formatCode="yyyy\-mm\-dd">
                  <c:v>43684</c:v>
                </c:pt>
                <c:pt idx="3964" formatCode="yyyy\-mm\-dd">
                  <c:v>43685</c:v>
                </c:pt>
                <c:pt idx="3965" formatCode="yyyy\-mm\-dd">
                  <c:v>43686</c:v>
                </c:pt>
                <c:pt idx="3966" formatCode="yyyy\-mm\-dd">
                  <c:v>43687</c:v>
                </c:pt>
                <c:pt idx="3967" formatCode="yyyy\-mm\-dd">
                  <c:v>43688</c:v>
                </c:pt>
                <c:pt idx="3968" formatCode="yyyy\-mm\-dd">
                  <c:v>43689</c:v>
                </c:pt>
                <c:pt idx="3969" formatCode="yyyy\-mm\-dd">
                  <c:v>43690</c:v>
                </c:pt>
                <c:pt idx="3970" formatCode="yyyy\-mm\-dd">
                  <c:v>43691</c:v>
                </c:pt>
                <c:pt idx="3971" formatCode="yyyy\-mm\-dd">
                  <c:v>43692</c:v>
                </c:pt>
                <c:pt idx="3972" formatCode="yyyy\-mm\-dd">
                  <c:v>43693</c:v>
                </c:pt>
                <c:pt idx="3973" formatCode="yyyy\-mm\-dd">
                  <c:v>43694</c:v>
                </c:pt>
                <c:pt idx="3974" formatCode="yyyy\-mm\-dd">
                  <c:v>43695</c:v>
                </c:pt>
                <c:pt idx="3975" formatCode="yyyy\-mm\-dd">
                  <c:v>43696</c:v>
                </c:pt>
                <c:pt idx="3976" formatCode="yyyy\-mm\-dd">
                  <c:v>43697</c:v>
                </c:pt>
                <c:pt idx="3977" formatCode="yyyy\-mm\-dd">
                  <c:v>43698</c:v>
                </c:pt>
                <c:pt idx="3978" formatCode="yyyy\-mm\-dd">
                  <c:v>43699</c:v>
                </c:pt>
                <c:pt idx="3979" formatCode="yyyy\-mm\-dd">
                  <c:v>43700</c:v>
                </c:pt>
                <c:pt idx="3980">
                  <c:v>43701</c:v>
                </c:pt>
                <c:pt idx="3981">
                  <c:v>43702</c:v>
                </c:pt>
                <c:pt idx="3982">
                  <c:v>43703</c:v>
                </c:pt>
                <c:pt idx="3983">
                  <c:v>43704</c:v>
                </c:pt>
                <c:pt idx="3984">
                  <c:v>43705</c:v>
                </c:pt>
                <c:pt idx="3985">
                  <c:v>43706</c:v>
                </c:pt>
                <c:pt idx="3986">
                  <c:v>43707</c:v>
                </c:pt>
                <c:pt idx="3987">
                  <c:v>43708</c:v>
                </c:pt>
                <c:pt idx="3988">
                  <c:v>43709</c:v>
                </c:pt>
                <c:pt idx="3989">
                  <c:v>43710</c:v>
                </c:pt>
                <c:pt idx="3990">
                  <c:v>43711</c:v>
                </c:pt>
                <c:pt idx="3991">
                  <c:v>43712</c:v>
                </c:pt>
                <c:pt idx="3992">
                  <c:v>43713</c:v>
                </c:pt>
                <c:pt idx="3993">
                  <c:v>43714</c:v>
                </c:pt>
                <c:pt idx="3994">
                  <c:v>43715</c:v>
                </c:pt>
                <c:pt idx="3995">
                  <c:v>43716</c:v>
                </c:pt>
                <c:pt idx="3996">
                  <c:v>43717</c:v>
                </c:pt>
                <c:pt idx="3997">
                  <c:v>43718</c:v>
                </c:pt>
                <c:pt idx="3998">
                  <c:v>43719</c:v>
                </c:pt>
                <c:pt idx="3999">
                  <c:v>43720</c:v>
                </c:pt>
                <c:pt idx="4000">
                  <c:v>43721</c:v>
                </c:pt>
                <c:pt idx="4001">
                  <c:v>43722</c:v>
                </c:pt>
                <c:pt idx="4002">
                  <c:v>43723</c:v>
                </c:pt>
                <c:pt idx="4003">
                  <c:v>43724</c:v>
                </c:pt>
                <c:pt idx="4004">
                  <c:v>43725</c:v>
                </c:pt>
                <c:pt idx="4005">
                  <c:v>43726</c:v>
                </c:pt>
                <c:pt idx="4006">
                  <c:v>43727</c:v>
                </c:pt>
                <c:pt idx="4007">
                  <c:v>43728</c:v>
                </c:pt>
                <c:pt idx="4008">
                  <c:v>43729</c:v>
                </c:pt>
                <c:pt idx="4009">
                  <c:v>43730</c:v>
                </c:pt>
                <c:pt idx="4010">
                  <c:v>43731</c:v>
                </c:pt>
                <c:pt idx="4011">
                  <c:v>43732</c:v>
                </c:pt>
                <c:pt idx="4012">
                  <c:v>43733</c:v>
                </c:pt>
                <c:pt idx="4013">
                  <c:v>43734</c:v>
                </c:pt>
                <c:pt idx="4014">
                  <c:v>43735</c:v>
                </c:pt>
                <c:pt idx="4015">
                  <c:v>43736</c:v>
                </c:pt>
                <c:pt idx="4016">
                  <c:v>43737</c:v>
                </c:pt>
                <c:pt idx="4017">
                  <c:v>43738</c:v>
                </c:pt>
                <c:pt idx="4018">
                  <c:v>43739</c:v>
                </c:pt>
                <c:pt idx="4019">
                  <c:v>43740</c:v>
                </c:pt>
                <c:pt idx="4020">
                  <c:v>43741</c:v>
                </c:pt>
                <c:pt idx="4021">
                  <c:v>43742</c:v>
                </c:pt>
                <c:pt idx="4022">
                  <c:v>43743</c:v>
                </c:pt>
                <c:pt idx="4023">
                  <c:v>43744</c:v>
                </c:pt>
                <c:pt idx="4024">
                  <c:v>43745</c:v>
                </c:pt>
                <c:pt idx="4025">
                  <c:v>43746</c:v>
                </c:pt>
                <c:pt idx="4026">
                  <c:v>43747</c:v>
                </c:pt>
                <c:pt idx="4027">
                  <c:v>43748</c:v>
                </c:pt>
                <c:pt idx="4028">
                  <c:v>43749</c:v>
                </c:pt>
                <c:pt idx="4029">
                  <c:v>43750</c:v>
                </c:pt>
                <c:pt idx="4030">
                  <c:v>43751</c:v>
                </c:pt>
                <c:pt idx="4031">
                  <c:v>43752</c:v>
                </c:pt>
                <c:pt idx="4032">
                  <c:v>43753</c:v>
                </c:pt>
                <c:pt idx="4033">
                  <c:v>43754</c:v>
                </c:pt>
                <c:pt idx="4034">
                  <c:v>43755</c:v>
                </c:pt>
                <c:pt idx="4035">
                  <c:v>43756</c:v>
                </c:pt>
                <c:pt idx="4036">
                  <c:v>43757</c:v>
                </c:pt>
                <c:pt idx="4037">
                  <c:v>43758</c:v>
                </c:pt>
                <c:pt idx="4038">
                  <c:v>43759</c:v>
                </c:pt>
                <c:pt idx="4039">
                  <c:v>43760</c:v>
                </c:pt>
                <c:pt idx="4040">
                  <c:v>43761</c:v>
                </c:pt>
                <c:pt idx="4041">
                  <c:v>43762</c:v>
                </c:pt>
                <c:pt idx="4042">
                  <c:v>43763</c:v>
                </c:pt>
                <c:pt idx="4043">
                  <c:v>43764</c:v>
                </c:pt>
                <c:pt idx="4044">
                  <c:v>43765</c:v>
                </c:pt>
                <c:pt idx="4045">
                  <c:v>43766</c:v>
                </c:pt>
                <c:pt idx="4046">
                  <c:v>43767</c:v>
                </c:pt>
                <c:pt idx="4047">
                  <c:v>43768</c:v>
                </c:pt>
                <c:pt idx="4048">
                  <c:v>43769</c:v>
                </c:pt>
                <c:pt idx="4049">
                  <c:v>43770</c:v>
                </c:pt>
                <c:pt idx="4050">
                  <c:v>43771</c:v>
                </c:pt>
                <c:pt idx="4051">
                  <c:v>43772</c:v>
                </c:pt>
                <c:pt idx="4052">
                  <c:v>43773</c:v>
                </c:pt>
                <c:pt idx="4053">
                  <c:v>43774</c:v>
                </c:pt>
                <c:pt idx="4054">
                  <c:v>43775</c:v>
                </c:pt>
                <c:pt idx="4055">
                  <c:v>43776</c:v>
                </c:pt>
                <c:pt idx="4056">
                  <c:v>43777</c:v>
                </c:pt>
                <c:pt idx="4057">
                  <c:v>43778</c:v>
                </c:pt>
                <c:pt idx="4058">
                  <c:v>43779</c:v>
                </c:pt>
                <c:pt idx="4059">
                  <c:v>43780</c:v>
                </c:pt>
                <c:pt idx="4060">
                  <c:v>43781</c:v>
                </c:pt>
                <c:pt idx="4061">
                  <c:v>43782</c:v>
                </c:pt>
                <c:pt idx="4062">
                  <c:v>43783</c:v>
                </c:pt>
                <c:pt idx="4063">
                  <c:v>43784</c:v>
                </c:pt>
                <c:pt idx="4064">
                  <c:v>43785</c:v>
                </c:pt>
                <c:pt idx="4065">
                  <c:v>43786</c:v>
                </c:pt>
                <c:pt idx="4066">
                  <c:v>43787</c:v>
                </c:pt>
                <c:pt idx="4067">
                  <c:v>43788</c:v>
                </c:pt>
                <c:pt idx="4068">
                  <c:v>43789</c:v>
                </c:pt>
                <c:pt idx="4069">
                  <c:v>43790</c:v>
                </c:pt>
                <c:pt idx="4070">
                  <c:v>43791</c:v>
                </c:pt>
                <c:pt idx="4071">
                  <c:v>43792</c:v>
                </c:pt>
                <c:pt idx="4072">
                  <c:v>43793</c:v>
                </c:pt>
                <c:pt idx="4073">
                  <c:v>43794</c:v>
                </c:pt>
                <c:pt idx="4074">
                  <c:v>43795</c:v>
                </c:pt>
                <c:pt idx="4075">
                  <c:v>43796</c:v>
                </c:pt>
                <c:pt idx="4076">
                  <c:v>43797</c:v>
                </c:pt>
                <c:pt idx="4077">
                  <c:v>43798</c:v>
                </c:pt>
                <c:pt idx="4078">
                  <c:v>43799</c:v>
                </c:pt>
                <c:pt idx="4079">
                  <c:v>43800</c:v>
                </c:pt>
                <c:pt idx="4080">
                  <c:v>43801</c:v>
                </c:pt>
                <c:pt idx="4081">
                  <c:v>43802</c:v>
                </c:pt>
                <c:pt idx="4082">
                  <c:v>43803</c:v>
                </c:pt>
                <c:pt idx="4083">
                  <c:v>43804</c:v>
                </c:pt>
                <c:pt idx="4084">
                  <c:v>43805</c:v>
                </c:pt>
                <c:pt idx="4085">
                  <c:v>43806</c:v>
                </c:pt>
                <c:pt idx="4086">
                  <c:v>43807</c:v>
                </c:pt>
                <c:pt idx="4087">
                  <c:v>43808</c:v>
                </c:pt>
                <c:pt idx="4088">
                  <c:v>43809</c:v>
                </c:pt>
                <c:pt idx="4089">
                  <c:v>43810</c:v>
                </c:pt>
                <c:pt idx="4090">
                  <c:v>43811</c:v>
                </c:pt>
                <c:pt idx="4091">
                  <c:v>43812</c:v>
                </c:pt>
                <c:pt idx="4092">
                  <c:v>43813</c:v>
                </c:pt>
                <c:pt idx="4093">
                  <c:v>43814</c:v>
                </c:pt>
                <c:pt idx="4094">
                  <c:v>43815</c:v>
                </c:pt>
                <c:pt idx="4095">
                  <c:v>43816</c:v>
                </c:pt>
                <c:pt idx="4096">
                  <c:v>43817</c:v>
                </c:pt>
                <c:pt idx="4097">
                  <c:v>43818</c:v>
                </c:pt>
                <c:pt idx="4098">
                  <c:v>43819</c:v>
                </c:pt>
                <c:pt idx="4099">
                  <c:v>43820</c:v>
                </c:pt>
                <c:pt idx="4100">
                  <c:v>43821</c:v>
                </c:pt>
                <c:pt idx="4101">
                  <c:v>43822</c:v>
                </c:pt>
                <c:pt idx="4102">
                  <c:v>43823</c:v>
                </c:pt>
                <c:pt idx="4103">
                  <c:v>43824</c:v>
                </c:pt>
                <c:pt idx="4104">
                  <c:v>43825</c:v>
                </c:pt>
                <c:pt idx="4105">
                  <c:v>43826</c:v>
                </c:pt>
                <c:pt idx="4106">
                  <c:v>43827</c:v>
                </c:pt>
                <c:pt idx="4107">
                  <c:v>43828</c:v>
                </c:pt>
                <c:pt idx="4108">
                  <c:v>43829</c:v>
                </c:pt>
                <c:pt idx="4109">
                  <c:v>43830</c:v>
                </c:pt>
                <c:pt idx="4110">
                  <c:v>43831</c:v>
                </c:pt>
                <c:pt idx="4111">
                  <c:v>43832</c:v>
                </c:pt>
                <c:pt idx="4112">
                  <c:v>43833</c:v>
                </c:pt>
                <c:pt idx="4113">
                  <c:v>43834</c:v>
                </c:pt>
                <c:pt idx="4114">
                  <c:v>43835</c:v>
                </c:pt>
                <c:pt idx="4115">
                  <c:v>43836</c:v>
                </c:pt>
                <c:pt idx="4116">
                  <c:v>43837</c:v>
                </c:pt>
                <c:pt idx="4117">
                  <c:v>43838</c:v>
                </c:pt>
                <c:pt idx="4118">
                  <c:v>43839</c:v>
                </c:pt>
                <c:pt idx="4119">
                  <c:v>43840</c:v>
                </c:pt>
                <c:pt idx="4120">
                  <c:v>43841</c:v>
                </c:pt>
                <c:pt idx="4121">
                  <c:v>43842</c:v>
                </c:pt>
                <c:pt idx="4122">
                  <c:v>43843</c:v>
                </c:pt>
                <c:pt idx="4123">
                  <c:v>43844</c:v>
                </c:pt>
                <c:pt idx="4124">
                  <c:v>43845</c:v>
                </c:pt>
                <c:pt idx="4125">
                  <c:v>43846</c:v>
                </c:pt>
                <c:pt idx="4126">
                  <c:v>43847</c:v>
                </c:pt>
                <c:pt idx="4127">
                  <c:v>43848</c:v>
                </c:pt>
                <c:pt idx="4128">
                  <c:v>43849</c:v>
                </c:pt>
                <c:pt idx="4129">
                  <c:v>43850</c:v>
                </c:pt>
                <c:pt idx="4130">
                  <c:v>43851</c:v>
                </c:pt>
                <c:pt idx="4131">
                  <c:v>43852</c:v>
                </c:pt>
                <c:pt idx="4132">
                  <c:v>43853</c:v>
                </c:pt>
                <c:pt idx="4133">
                  <c:v>43854</c:v>
                </c:pt>
                <c:pt idx="4134">
                  <c:v>43855</c:v>
                </c:pt>
                <c:pt idx="4135">
                  <c:v>43856</c:v>
                </c:pt>
                <c:pt idx="4136">
                  <c:v>43857</c:v>
                </c:pt>
                <c:pt idx="4137">
                  <c:v>43858</c:v>
                </c:pt>
                <c:pt idx="4138">
                  <c:v>43859</c:v>
                </c:pt>
                <c:pt idx="4139">
                  <c:v>43860</c:v>
                </c:pt>
                <c:pt idx="4140">
                  <c:v>43861</c:v>
                </c:pt>
                <c:pt idx="4141">
                  <c:v>43862</c:v>
                </c:pt>
                <c:pt idx="4142">
                  <c:v>43863</c:v>
                </c:pt>
                <c:pt idx="4143">
                  <c:v>43864</c:v>
                </c:pt>
                <c:pt idx="4144">
                  <c:v>43865</c:v>
                </c:pt>
                <c:pt idx="4145">
                  <c:v>43866</c:v>
                </c:pt>
                <c:pt idx="4146">
                  <c:v>43867</c:v>
                </c:pt>
                <c:pt idx="4147">
                  <c:v>43868</c:v>
                </c:pt>
                <c:pt idx="4148">
                  <c:v>43869</c:v>
                </c:pt>
                <c:pt idx="4149">
                  <c:v>43870</c:v>
                </c:pt>
                <c:pt idx="4150">
                  <c:v>43871</c:v>
                </c:pt>
                <c:pt idx="4151">
                  <c:v>43872</c:v>
                </c:pt>
                <c:pt idx="4152">
                  <c:v>43873</c:v>
                </c:pt>
                <c:pt idx="4153">
                  <c:v>43874</c:v>
                </c:pt>
                <c:pt idx="4154">
                  <c:v>43875</c:v>
                </c:pt>
                <c:pt idx="4155">
                  <c:v>43876</c:v>
                </c:pt>
                <c:pt idx="4156">
                  <c:v>43877</c:v>
                </c:pt>
                <c:pt idx="4157">
                  <c:v>43878</c:v>
                </c:pt>
                <c:pt idx="4158">
                  <c:v>43879</c:v>
                </c:pt>
                <c:pt idx="4159">
                  <c:v>43880</c:v>
                </c:pt>
                <c:pt idx="4160">
                  <c:v>43881</c:v>
                </c:pt>
                <c:pt idx="4161">
                  <c:v>43882</c:v>
                </c:pt>
                <c:pt idx="4162">
                  <c:v>43883</c:v>
                </c:pt>
                <c:pt idx="4163">
                  <c:v>43884</c:v>
                </c:pt>
                <c:pt idx="4164">
                  <c:v>43885</c:v>
                </c:pt>
                <c:pt idx="4165">
                  <c:v>43886</c:v>
                </c:pt>
                <c:pt idx="4166">
                  <c:v>43887</c:v>
                </c:pt>
                <c:pt idx="4167">
                  <c:v>43888</c:v>
                </c:pt>
                <c:pt idx="4168">
                  <c:v>43889</c:v>
                </c:pt>
                <c:pt idx="4169">
                  <c:v>43890</c:v>
                </c:pt>
                <c:pt idx="4170">
                  <c:v>43891</c:v>
                </c:pt>
                <c:pt idx="4171">
                  <c:v>43892</c:v>
                </c:pt>
                <c:pt idx="4172">
                  <c:v>43893</c:v>
                </c:pt>
                <c:pt idx="4173">
                  <c:v>43894</c:v>
                </c:pt>
                <c:pt idx="4174">
                  <c:v>43895</c:v>
                </c:pt>
                <c:pt idx="4175">
                  <c:v>43896</c:v>
                </c:pt>
                <c:pt idx="4176">
                  <c:v>43897</c:v>
                </c:pt>
                <c:pt idx="4177">
                  <c:v>43898</c:v>
                </c:pt>
                <c:pt idx="4178">
                  <c:v>43899</c:v>
                </c:pt>
                <c:pt idx="4179">
                  <c:v>43900</c:v>
                </c:pt>
                <c:pt idx="4180">
                  <c:v>43901</c:v>
                </c:pt>
                <c:pt idx="4181">
                  <c:v>43902</c:v>
                </c:pt>
                <c:pt idx="4182">
                  <c:v>43903</c:v>
                </c:pt>
                <c:pt idx="4183">
                  <c:v>43904</c:v>
                </c:pt>
                <c:pt idx="4184">
                  <c:v>43905</c:v>
                </c:pt>
                <c:pt idx="4185">
                  <c:v>43906</c:v>
                </c:pt>
                <c:pt idx="4186">
                  <c:v>43907</c:v>
                </c:pt>
                <c:pt idx="4187">
                  <c:v>43908</c:v>
                </c:pt>
                <c:pt idx="4188">
                  <c:v>43909</c:v>
                </c:pt>
                <c:pt idx="4189">
                  <c:v>43910</c:v>
                </c:pt>
                <c:pt idx="4190">
                  <c:v>43911</c:v>
                </c:pt>
                <c:pt idx="4191">
                  <c:v>43912</c:v>
                </c:pt>
                <c:pt idx="4192">
                  <c:v>43913</c:v>
                </c:pt>
                <c:pt idx="4193">
                  <c:v>43914</c:v>
                </c:pt>
                <c:pt idx="4194">
                  <c:v>43915</c:v>
                </c:pt>
                <c:pt idx="4195">
                  <c:v>43916</c:v>
                </c:pt>
                <c:pt idx="4196">
                  <c:v>43917</c:v>
                </c:pt>
                <c:pt idx="4197">
                  <c:v>43918</c:v>
                </c:pt>
                <c:pt idx="4198">
                  <c:v>43919</c:v>
                </c:pt>
                <c:pt idx="4199">
                  <c:v>43920</c:v>
                </c:pt>
                <c:pt idx="4200">
                  <c:v>43921</c:v>
                </c:pt>
                <c:pt idx="4201">
                  <c:v>43922</c:v>
                </c:pt>
                <c:pt idx="4202">
                  <c:v>43923</c:v>
                </c:pt>
                <c:pt idx="4203">
                  <c:v>43924</c:v>
                </c:pt>
                <c:pt idx="4204">
                  <c:v>43925</c:v>
                </c:pt>
                <c:pt idx="4205">
                  <c:v>43926</c:v>
                </c:pt>
                <c:pt idx="4206">
                  <c:v>43927</c:v>
                </c:pt>
                <c:pt idx="4207">
                  <c:v>43928</c:v>
                </c:pt>
                <c:pt idx="4208">
                  <c:v>43929</c:v>
                </c:pt>
                <c:pt idx="4209">
                  <c:v>43930</c:v>
                </c:pt>
                <c:pt idx="4210">
                  <c:v>43931</c:v>
                </c:pt>
                <c:pt idx="4211">
                  <c:v>43932</c:v>
                </c:pt>
                <c:pt idx="4212">
                  <c:v>43933</c:v>
                </c:pt>
                <c:pt idx="4213">
                  <c:v>43934</c:v>
                </c:pt>
                <c:pt idx="4214">
                  <c:v>43935</c:v>
                </c:pt>
                <c:pt idx="4215">
                  <c:v>43936</c:v>
                </c:pt>
                <c:pt idx="4216">
                  <c:v>43937</c:v>
                </c:pt>
                <c:pt idx="4217">
                  <c:v>43938</c:v>
                </c:pt>
                <c:pt idx="4218">
                  <c:v>43939</c:v>
                </c:pt>
                <c:pt idx="4219">
                  <c:v>43940</c:v>
                </c:pt>
                <c:pt idx="4220">
                  <c:v>43941</c:v>
                </c:pt>
                <c:pt idx="4221">
                  <c:v>43942</c:v>
                </c:pt>
                <c:pt idx="4222">
                  <c:v>43943</c:v>
                </c:pt>
                <c:pt idx="4223">
                  <c:v>43944</c:v>
                </c:pt>
                <c:pt idx="4224">
                  <c:v>43945</c:v>
                </c:pt>
                <c:pt idx="4225">
                  <c:v>43946</c:v>
                </c:pt>
                <c:pt idx="4226">
                  <c:v>43947</c:v>
                </c:pt>
                <c:pt idx="4227">
                  <c:v>43948</c:v>
                </c:pt>
                <c:pt idx="4228">
                  <c:v>43949</c:v>
                </c:pt>
                <c:pt idx="4229">
                  <c:v>43950</c:v>
                </c:pt>
                <c:pt idx="4230">
                  <c:v>43951</c:v>
                </c:pt>
                <c:pt idx="4231">
                  <c:v>43952</c:v>
                </c:pt>
                <c:pt idx="4232">
                  <c:v>43953</c:v>
                </c:pt>
                <c:pt idx="4233">
                  <c:v>43954</c:v>
                </c:pt>
                <c:pt idx="4234">
                  <c:v>43955</c:v>
                </c:pt>
                <c:pt idx="4235">
                  <c:v>43956</c:v>
                </c:pt>
                <c:pt idx="4236">
                  <c:v>43957</c:v>
                </c:pt>
                <c:pt idx="4237">
                  <c:v>43958</c:v>
                </c:pt>
                <c:pt idx="4238">
                  <c:v>43959</c:v>
                </c:pt>
                <c:pt idx="4239">
                  <c:v>43960</c:v>
                </c:pt>
                <c:pt idx="4240">
                  <c:v>43961</c:v>
                </c:pt>
                <c:pt idx="4241">
                  <c:v>43962</c:v>
                </c:pt>
                <c:pt idx="4242">
                  <c:v>43963</c:v>
                </c:pt>
                <c:pt idx="4243">
                  <c:v>43964</c:v>
                </c:pt>
                <c:pt idx="4244">
                  <c:v>43965</c:v>
                </c:pt>
                <c:pt idx="4245">
                  <c:v>43966</c:v>
                </c:pt>
                <c:pt idx="4246">
                  <c:v>43967</c:v>
                </c:pt>
                <c:pt idx="4247">
                  <c:v>43968</c:v>
                </c:pt>
                <c:pt idx="4248">
                  <c:v>43969</c:v>
                </c:pt>
                <c:pt idx="4249">
                  <c:v>43970</c:v>
                </c:pt>
                <c:pt idx="4250">
                  <c:v>43971</c:v>
                </c:pt>
                <c:pt idx="4251">
                  <c:v>43972</c:v>
                </c:pt>
                <c:pt idx="4252">
                  <c:v>43973</c:v>
                </c:pt>
                <c:pt idx="4253">
                  <c:v>43974</c:v>
                </c:pt>
                <c:pt idx="4254">
                  <c:v>43975</c:v>
                </c:pt>
                <c:pt idx="4255">
                  <c:v>43976</c:v>
                </c:pt>
                <c:pt idx="4256">
                  <c:v>43977</c:v>
                </c:pt>
                <c:pt idx="4257">
                  <c:v>43978</c:v>
                </c:pt>
                <c:pt idx="4258">
                  <c:v>43979</c:v>
                </c:pt>
                <c:pt idx="4259">
                  <c:v>43980</c:v>
                </c:pt>
                <c:pt idx="4260">
                  <c:v>43981</c:v>
                </c:pt>
                <c:pt idx="4261">
                  <c:v>43982</c:v>
                </c:pt>
                <c:pt idx="4262">
                  <c:v>43983</c:v>
                </c:pt>
                <c:pt idx="4263">
                  <c:v>43984</c:v>
                </c:pt>
                <c:pt idx="4264">
                  <c:v>43985</c:v>
                </c:pt>
                <c:pt idx="4265">
                  <c:v>43986</c:v>
                </c:pt>
                <c:pt idx="4266">
                  <c:v>43987</c:v>
                </c:pt>
                <c:pt idx="4267">
                  <c:v>43988</c:v>
                </c:pt>
                <c:pt idx="4268">
                  <c:v>43989</c:v>
                </c:pt>
                <c:pt idx="4269">
                  <c:v>43990</c:v>
                </c:pt>
                <c:pt idx="4270">
                  <c:v>43991</c:v>
                </c:pt>
                <c:pt idx="4271">
                  <c:v>43992</c:v>
                </c:pt>
                <c:pt idx="4272">
                  <c:v>43993</c:v>
                </c:pt>
                <c:pt idx="4273">
                  <c:v>43994</c:v>
                </c:pt>
                <c:pt idx="4274">
                  <c:v>43995</c:v>
                </c:pt>
                <c:pt idx="4275">
                  <c:v>43996</c:v>
                </c:pt>
                <c:pt idx="4276">
                  <c:v>43997</c:v>
                </c:pt>
                <c:pt idx="4277">
                  <c:v>43998</c:v>
                </c:pt>
                <c:pt idx="4278">
                  <c:v>43999</c:v>
                </c:pt>
                <c:pt idx="4279">
                  <c:v>44000</c:v>
                </c:pt>
                <c:pt idx="4280">
                  <c:v>44001</c:v>
                </c:pt>
                <c:pt idx="4281">
                  <c:v>44002</c:v>
                </c:pt>
                <c:pt idx="4282">
                  <c:v>44003</c:v>
                </c:pt>
                <c:pt idx="4283">
                  <c:v>44004</c:v>
                </c:pt>
                <c:pt idx="4284">
                  <c:v>44005</c:v>
                </c:pt>
                <c:pt idx="4285">
                  <c:v>44006</c:v>
                </c:pt>
                <c:pt idx="4286">
                  <c:v>44007</c:v>
                </c:pt>
                <c:pt idx="4287">
                  <c:v>44008</c:v>
                </c:pt>
                <c:pt idx="4288">
                  <c:v>44009</c:v>
                </c:pt>
                <c:pt idx="4289">
                  <c:v>44010</c:v>
                </c:pt>
                <c:pt idx="4290">
                  <c:v>44011</c:v>
                </c:pt>
                <c:pt idx="4291">
                  <c:v>44012</c:v>
                </c:pt>
                <c:pt idx="4292">
                  <c:v>44013</c:v>
                </c:pt>
                <c:pt idx="4293">
                  <c:v>44014</c:v>
                </c:pt>
                <c:pt idx="4294">
                  <c:v>44015</c:v>
                </c:pt>
                <c:pt idx="4295">
                  <c:v>44016</c:v>
                </c:pt>
                <c:pt idx="4296">
                  <c:v>44017</c:v>
                </c:pt>
                <c:pt idx="4297">
                  <c:v>44018</c:v>
                </c:pt>
                <c:pt idx="4298">
                  <c:v>44019</c:v>
                </c:pt>
                <c:pt idx="4299">
                  <c:v>44020</c:v>
                </c:pt>
                <c:pt idx="4300">
                  <c:v>44021</c:v>
                </c:pt>
                <c:pt idx="4301">
                  <c:v>44022</c:v>
                </c:pt>
                <c:pt idx="4302">
                  <c:v>44023</c:v>
                </c:pt>
                <c:pt idx="4303">
                  <c:v>44024</c:v>
                </c:pt>
                <c:pt idx="4304">
                  <c:v>44025</c:v>
                </c:pt>
                <c:pt idx="4305">
                  <c:v>44026</c:v>
                </c:pt>
                <c:pt idx="4306">
                  <c:v>44027</c:v>
                </c:pt>
                <c:pt idx="4307">
                  <c:v>44028</c:v>
                </c:pt>
                <c:pt idx="4308">
                  <c:v>44029</c:v>
                </c:pt>
                <c:pt idx="4309">
                  <c:v>44030</c:v>
                </c:pt>
                <c:pt idx="4310">
                  <c:v>44031</c:v>
                </c:pt>
                <c:pt idx="4311">
                  <c:v>44032</c:v>
                </c:pt>
                <c:pt idx="4312">
                  <c:v>44033</c:v>
                </c:pt>
                <c:pt idx="4313">
                  <c:v>44034</c:v>
                </c:pt>
                <c:pt idx="4314">
                  <c:v>44035</c:v>
                </c:pt>
                <c:pt idx="4315">
                  <c:v>44036</c:v>
                </c:pt>
                <c:pt idx="4316">
                  <c:v>44037</c:v>
                </c:pt>
                <c:pt idx="4317">
                  <c:v>44038</c:v>
                </c:pt>
                <c:pt idx="4318">
                  <c:v>44039</c:v>
                </c:pt>
                <c:pt idx="4319">
                  <c:v>44040</c:v>
                </c:pt>
                <c:pt idx="4320">
                  <c:v>44041</c:v>
                </c:pt>
                <c:pt idx="4321">
                  <c:v>44042</c:v>
                </c:pt>
                <c:pt idx="4322">
                  <c:v>44043</c:v>
                </c:pt>
                <c:pt idx="4323">
                  <c:v>44044</c:v>
                </c:pt>
                <c:pt idx="4324">
                  <c:v>44045</c:v>
                </c:pt>
                <c:pt idx="4325">
                  <c:v>44046</c:v>
                </c:pt>
                <c:pt idx="4326">
                  <c:v>44047</c:v>
                </c:pt>
                <c:pt idx="4327">
                  <c:v>44048</c:v>
                </c:pt>
                <c:pt idx="4328">
                  <c:v>44049</c:v>
                </c:pt>
                <c:pt idx="4329">
                  <c:v>44050</c:v>
                </c:pt>
                <c:pt idx="4330">
                  <c:v>44051</c:v>
                </c:pt>
                <c:pt idx="4331">
                  <c:v>44052</c:v>
                </c:pt>
                <c:pt idx="4332">
                  <c:v>44053</c:v>
                </c:pt>
                <c:pt idx="4333">
                  <c:v>44054</c:v>
                </c:pt>
                <c:pt idx="4334">
                  <c:v>44055</c:v>
                </c:pt>
                <c:pt idx="4335">
                  <c:v>44056</c:v>
                </c:pt>
                <c:pt idx="4336">
                  <c:v>44057</c:v>
                </c:pt>
                <c:pt idx="4337">
                  <c:v>44058</c:v>
                </c:pt>
                <c:pt idx="4338">
                  <c:v>44059</c:v>
                </c:pt>
                <c:pt idx="4339">
                  <c:v>44060</c:v>
                </c:pt>
                <c:pt idx="4340">
                  <c:v>44061</c:v>
                </c:pt>
                <c:pt idx="4341">
                  <c:v>44062</c:v>
                </c:pt>
                <c:pt idx="4342">
                  <c:v>44063</c:v>
                </c:pt>
                <c:pt idx="4343">
                  <c:v>44064</c:v>
                </c:pt>
                <c:pt idx="4344">
                  <c:v>44065</c:v>
                </c:pt>
                <c:pt idx="4345">
                  <c:v>44066</c:v>
                </c:pt>
                <c:pt idx="4346">
                  <c:v>44067</c:v>
                </c:pt>
                <c:pt idx="4347">
                  <c:v>44068</c:v>
                </c:pt>
                <c:pt idx="4348">
                  <c:v>44069</c:v>
                </c:pt>
                <c:pt idx="4349">
                  <c:v>44070</c:v>
                </c:pt>
                <c:pt idx="4350">
                  <c:v>44071</c:v>
                </c:pt>
                <c:pt idx="4351">
                  <c:v>44072</c:v>
                </c:pt>
                <c:pt idx="4352">
                  <c:v>44073</c:v>
                </c:pt>
                <c:pt idx="4353">
                  <c:v>44074</c:v>
                </c:pt>
                <c:pt idx="4354">
                  <c:v>44075</c:v>
                </c:pt>
                <c:pt idx="4355">
                  <c:v>44076</c:v>
                </c:pt>
                <c:pt idx="4356">
                  <c:v>44077</c:v>
                </c:pt>
                <c:pt idx="4357">
                  <c:v>44078</c:v>
                </c:pt>
                <c:pt idx="4358">
                  <c:v>44079</c:v>
                </c:pt>
                <c:pt idx="4359">
                  <c:v>44080</c:v>
                </c:pt>
                <c:pt idx="4360">
                  <c:v>44081</c:v>
                </c:pt>
                <c:pt idx="4361">
                  <c:v>44082</c:v>
                </c:pt>
                <c:pt idx="4362">
                  <c:v>44083</c:v>
                </c:pt>
                <c:pt idx="4363">
                  <c:v>44084</c:v>
                </c:pt>
                <c:pt idx="4364">
                  <c:v>44085</c:v>
                </c:pt>
                <c:pt idx="4365">
                  <c:v>44086</c:v>
                </c:pt>
                <c:pt idx="4366">
                  <c:v>44087</c:v>
                </c:pt>
                <c:pt idx="4367">
                  <c:v>44088</c:v>
                </c:pt>
                <c:pt idx="4368">
                  <c:v>44089</c:v>
                </c:pt>
                <c:pt idx="4369">
                  <c:v>44090</c:v>
                </c:pt>
                <c:pt idx="4370">
                  <c:v>44091</c:v>
                </c:pt>
                <c:pt idx="4371">
                  <c:v>44092</c:v>
                </c:pt>
                <c:pt idx="4372">
                  <c:v>44093</c:v>
                </c:pt>
                <c:pt idx="4373">
                  <c:v>44094</c:v>
                </c:pt>
                <c:pt idx="4374">
                  <c:v>44095</c:v>
                </c:pt>
                <c:pt idx="4375">
                  <c:v>44096</c:v>
                </c:pt>
                <c:pt idx="4376">
                  <c:v>44097</c:v>
                </c:pt>
                <c:pt idx="4377">
                  <c:v>44098</c:v>
                </c:pt>
                <c:pt idx="4378">
                  <c:v>44099</c:v>
                </c:pt>
                <c:pt idx="4379">
                  <c:v>44100</c:v>
                </c:pt>
                <c:pt idx="4380">
                  <c:v>44101</c:v>
                </c:pt>
                <c:pt idx="4381">
                  <c:v>44102</c:v>
                </c:pt>
                <c:pt idx="4382">
                  <c:v>44103</c:v>
                </c:pt>
                <c:pt idx="4383">
                  <c:v>44104</c:v>
                </c:pt>
                <c:pt idx="4384">
                  <c:v>44105</c:v>
                </c:pt>
                <c:pt idx="4385">
                  <c:v>44106</c:v>
                </c:pt>
                <c:pt idx="4386">
                  <c:v>44107</c:v>
                </c:pt>
                <c:pt idx="4387">
                  <c:v>44108</c:v>
                </c:pt>
                <c:pt idx="4388">
                  <c:v>44109</c:v>
                </c:pt>
                <c:pt idx="4389">
                  <c:v>44110</c:v>
                </c:pt>
                <c:pt idx="4390">
                  <c:v>44111</c:v>
                </c:pt>
                <c:pt idx="4391">
                  <c:v>44112</c:v>
                </c:pt>
                <c:pt idx="4392">
                  <c:v>44113</c:v>
                </c:pt>
                <c:pt idx="4393">
                  <c:v>44114</c:v>
                </c:pt>
                <c:pt idx="4394">
                  <c:v>44115</c:v>
                </c:pt>
                <c:pt idx="4395">
                  <c:v>44116</c:v>
                </c:pt>
                <c:pt idx="4396">
                  <c:v>44117</c:v>
                </c:pt>
                <c:pt idx="4397">
                  <c:v>44118</c:v>
                </c:pt>
                <c:pt idx="4398">
                  <c:v>44119</c:v>
                </c:pt>
                <c:pt idx="4399">
                  <c:v>44120</c:v>
                </c:pt>
                <c:pt idx="4400">
                  <c:v>44121</c:v>
                </c:pt>
                <c:pt idx="4401">
                  <c:v>44122</c:v>
                </c:pt>
                <c:pt idx="4402">
                  <c:v>44123</c:v>
                </c:pt>
                <c:pt idx="4403">
                  <c:v>44124</c:v>
                </c:pt>
                <c:pt idx="4404">
                  <c:v>44125</c:v>
                </c:pt>
                <c:pt idx="4405">
                  <c:v>44126</c:v>
                </c:pt>
                <c:pt idx="4406">
                  <c:v>44127</c:v>
                </c:pt>
                <c:pt idx="4407">
                  <c:v>44128</c:v>
                </c:pt>
                <c:pt idx="4408">
                  <c:v>44129</c:v>
                </c:pt>
                <c:pt idx="4409">
                  <c:v>44130</c:v>
                </c:pt>
                <c:pt idx="4410">
                  <c:v>44131</c:v>
                </c:pt>
                <c:pt idx="4411">
                  <c:v>44132</c:v>
                </c:pt>
                <c:pt idx="4412">
                  <c:v>44133</c:v>
                </c:pt>
                <c:pt idx="4413">
                  <c:v>44134</c:v>
                </c:pt>
                <c:pt idx="4414">
                  <c:v>44135</c:v>
                </c:pt>
                <c:pt idx="4415">
                  <c:v>44136</c:v>
                </c:pt>
                <c:pt idx="4416">
                  <c:v>44137</c:v>
                </c:pt>
                <c:pt idx="4417">
                  <c:v>44138</c:v>
                </c:pt>
                <c:pt idx="4418">
                  <c:v>44139</c:v>
                </c:pt>
                <c:pt idx="4419">
                  <c:v>44140</c:v>
                </c:pt>
                <c:pt idx="4420">
                  <c:v>44141</c:v>
                </c:pt>
                <c:pt idx="4421">
                  <c:v>44142</c:v>
                </c:pt>
                <c:pt idx="4422">
                  <c:v>44143</c:v>
                </c:pt>
                <c:pt idx="4423">
                  <c:v>44144</c:v>
                </c:pt>
                <c:pt idx="4424">
                  <c:v>44145</c:v>
                </c:pt>
                <c:pt idx="4425">
                  <c:v>44146</c:v>
                </c:pt>
                <c:pt idx="4426">
                  <c:v>44147</c:v>
                </c:pt>
                <c:pt idx="4427">
                  <c:v>44148</c:v>
                </c:pt>
                <c:pt idx="4428">
                  <c:v>44149</c:v>
                </c:pt>
                <c:pt idx="4429">
                  <c:v>44150</c:v>
                </c:pt>
                <c:pt idx="4430">
                  <c:v>44151</c:v>
                </c:pt>
                <c:pt idx="4431">
                  <c:v>44152</c:v>
                </c:pt>
                <c:pt idx="4432">
                  <c:v>44153</c:v>
                </c:pt>
                <c:pt idx="4433">
                  <c:v>44154</c:v>
                </c:pt>
                <c:pt idx="4434">
                  <c:v>44155</c:v>
                </c:pt>
                <c:pt idx="4435">
                  <c:v>44156</c:v>
                </c:pt>
                <c:pt idx="4436">
                  <c:v>44157</c:v>
                </c:pt>
                <c:pt idx="4437">
                  <c:v>44158</c:v>
                </c:pt>
                <c:pt idx="4438">
                  <c:v>44159</c:v>
                </c:pt>
                <c:pt idx="4439">
                  <c:v>44160</c:v>
                </c:pt>
                <c:pt idx="4440">
                  <c:v>44161</c:v>
                </c:pt>
                <c:pt idx="4441">
                  <c:v>44162</c:v>
                </c:pt>
                <c:pt idx="4442">
                  <c:v>44163</c:v>
                </c:pt>
                <c:pt idx="4443">
                  <c:v>44164</c:v>
                </c:pt>
                <c:pt idx="4444">
                  <c:v>44165</c:v>
                </c:pt>
                <c:pt idx="4445">
                  <c:v>44166</c:v>
                </c:pt>
                <c:pt idx="4446">
                  <c:v>44167</c:v>
                </c:pt>
                <c:pt idx="4447">
                  <c:v>44168</c:v>
                </c:pt>
                <c:pt idx="4448">
                  <c:v>44169</c:v>
                </c:pt>
                <c:pt idx="4449">
                  <c:v>44170</c:v>
                </c:pt>
                <c:pt idx="4450">
                  <c:v>44171</c:v>
                </c:pt>
                <c:pt idx="4451">
                  <c:v>44172</c:v>
                </c:pt>
                <c:pt idx="4452">
                  <c:v>44173</c:v>
                </c:pt>
                <c:pt idx="4453">
                  <c:v>44174</c:v>
                </c:pt>
                <c:pt idx="4454">
                  <c:v>44175</c:v>
                </c:pt>
                <c:pt idx="4455">
                  <c:v>44176</c:v>
                </c:pt>
                <c:pt idx="4456">
                  <c:v>44177</c:v>
                </c:pt>
                <c:pt idx="4457">
                  <c:v>44178</c:v>
                </c:pt>
                <c:pt idx="4458">
                  <c:v>44179</c:v>
                </c:pt>
                <c:pt idx="4459">
                  <c:v>44180</c:v>
                </c:pt>
                <c:pt idx="4460">
                  <c:v>44181</c:v>
                </c:pt>
                <c:pt idx="4461">
                  <c:v>44182</c:v>
                </c:pt>
                <c:pt idx="4462">
                  <c:v>44183</c:v>
                </c:pt>
                <c:pt idx="4463">
                  <c:v>44184</c:v>
                </c:pt>
                <c:pt idx="4464">
                  <c:v>44185</c:v>
                </c:pt>
                <c:pt idx="4465">
                  <c:v>44186</c:v>
                </c:pt>
                <c:pt idx="4466">
                  <c:v>44187</c:v>
                </c:pt>
                <c:pt idx="4467">
                  <c:v>44188</c:v>
                </c:pt>
                <c:pt idx="4468">
                  <c:v>44189</c:v>
                </c:pt>
                <c:pt idx="4469">
                  <c:v>44190</c:v>
                </c:pt>
                <c:pt idx="4470">
                  <c:v>44191</c:v>
                </c:pt>
                <c:pt idx="4471">
                  <c:v>44192</c:v>
                </c:pt>
                <c:pt idx="4472">
                  <c:v>44193</c:v>
                </c:pt>
                <c:pt idx="4473">
                  <c:v>44194</c:v>
                </c:pt>
                <c:pt idx="4474">
                  <c:v>44195</c:v>
                </c:pt>
                <c:pt idx="4475">
                  <c:v>44196</c:v>
                </c:pt>
                <c:pt idx="4476">
                  <c:v>44197</c:v>
                </c:pt>
                <c:pt idx="4477">
                  <c:v>44198</c:v>
                </c:pt>
                <c:pt idx="4478">
                  <c:v>44199</c:v>
                </c:pt>
                <c:pt idx="4479">
                  <c:v>44200</c:v>
                </c:pt>
                <c:pt idx="4480">
                  <c:v>44201</c:v>
                </c:pt>
                <c:pt idx="4481">
                  <c:v>44202</c:v>
                </c:pt>
                <c:pt idx="4482">
                  <c:v>44203</c:v>
                </c:pt>
                <c:pt idx="4483">
                  <c:v>44204</c:v>
                </c:pt>
                <c:pt idx="4484">
                  <c:v>44205</c:v>
                </c:pt>
                <c:pt idx="4485">
                  <c:v>44206</c:v>
                </c:pt>
                <c:pt idx="4486">
                  <c:v>44207</c:v>
                </c:pt>
                <c:pt idx="4487">
                  <c:v>44208</c:v>
                </c:pt>
                <c:pt idx="4488">
                  <c:v>44209</c:v>
                </c:pt>
                <c:pt idx="4489">
                  <c:v>44210</c:v>
                </c:pt>
                <c:pt idx="4490">
                  <c:v>44211</c:v>
                </c:pt>
                <c:pt idx="4491">
                  <c:v>44212</c:v>
                </c:pt>
                <c:pt idx="4492">
                  <c:v>44213</c:v>
                </c:pt>
                <c:pt idx="4493">
                  <c:v>44214</c:v>
                </c:pt>
                <c:pt idx="4494">
                  <c:v>44215</c:v>
                </c:pt>
                <c:pt idx="4495">
                  <c:v>44216</c:v>
                </c:pt>
                <c:pt idx="4496">
                  <c:v>44217</c:v>
                </c:pt>
                <c:pt idx="4497">
                  <c:v>44218</c:v>
                </c:pt>
                <c:pt idx="4498">
                  <c:v>44219</c:v>
                </c:pt>
                <c:pt idx="4499">
                  <c:v>44220</c:v>
                </c:pt>
                <c:pt idx="4500">
                  <c:v>44221</c:v>
                </c:pt>
                <c:pt idx="4501">
                  <c:v>44222</c:v>
                </c:pt>
                <c:pt idx="4502">
                  <c:v>44223</c:v>
                </c:pt>
                <c:pt idx="4503">
                  <c:v>44224</c:v>
                </c:pt>
                <c:pt idx="4504">
                  <c:v>44225</c:v>
                </c:pt>
                <c:pt idx="4505">
                  <c:v>44226</c:v>
                </c:pt>
                <c:pt idx="4506">
                  <c:v>44227</c:v>
                </c:pt>
                <c:pt idx="4507">
                  <c:v>44228</c:v>
                </c:pt>
                <c:pt idx="4508">
                  <c:v>44229</c:v>
                </c:pt>
                <c:pt idx="4509">
                  <c:v>44230</c:v>
                </c:pt>
                <c:pt idx="4510">
                  <c:v>44231</c:v>
                </c:pt>
                <c:pt idx="4511">
                  <c:v>44232</c:v>
                </c:pt>
                <c:pt idx="4512">
                  <c:v>44233</c:v>
                </c:pt>
                <c:pt idx="4513">
                  <c:v>44234</c:v>
                </c:pt>
                <c:pt idx="4514">
                  <c:v>44235</c:v>
                </c:pt>
                <c:pt idx="4515">
                  <c:v>44236</c:v>
                </c:pt>
                <c:pt idx="4516">
                  <c:v>44237</c:v>
                </c:pt>
                <c:pt idx="4517">
                  <c:v>44238</c:v>
                </c:pt>
                <c:pt idx="4518">
                  <c:v>44239</c:v>
                </c:pt>
                <c:pt idx="4519">
                  <c:v>44240</c:v>
                </c:pt>
                <c:pt idx="4520">
                  <c:v>44241</c:v>
                </c:pt>
                <c:pt idx="4521">
                  <c:v>44242</c:v>
                </c:pt>
                <c:pt idx="4522">
                  <c:v>44243</c:v>
                </c:pt>
                <c:pt idx="4523">
                  <c:v>44244</c:v>
                </c:pt>
                <c:pt idx="4524">
                  <c:v>44245</c:v>
                </c:pt>
                <c:pt idx="4525">
                  <c:v>44246</c:v>
                </c:pt>
                <c:pt idx="4526">
                  <c:v>44247</c:v>
                </c:pt>
                <c:pt idx="4527">
                  <c:v>44248</c:v>
                </c:pt>
                <c:pt idx="4528">
                  <c:v>44249</c:v>
                </c:pt>
                <c:pt idx="4529">
                  <c:v>44250</c:v>
                </c:pt>
                <c:pt idx="4530">
                  <c:v>44251</c:v>
                </c:pt>
                <c:pt idx="4531">
                  <c:v>44252</c:v>
                </c:pt>
                <c:pt idx="4532">
                  <c:v>44253</c:v>
                </c:pt>
                <c:pt idx="4533">
                  <c:v>44254</c:v>
                </c:pt>
                <c:pt idx="4534">
                  <c:v>44255</c:v>
                </c:pt>
                <c:pt idx="4535">
                  <c:v>44256</c:v>
                </c:pt>
                <c:pt idx="4536">
                  <c:v>44257</c:v>
                </c:pt>
                <c:pt idx="4537">
                  <c:v>44258</c:v>
                </c:pt>
                <c:pt idx="4538">
                  <c:v>44259</c:v>
                </c:pt>
                <c:pt idx="4539">
                  <c:v>44260</c:v>
                </c:pt>
                <c:pt idx="4540">
                  <c:v>44261</c:v>
                </c:pt>
                <c:pt idx="4541">
                  <c:v>44262</c:v>
                </c:pt>
                <c:pt idx="4542">
                  <c:v>44263</c:v>
                </c:pt>
                <c:pt idx="4543">
                  <c:v>44264</c:v>
                </c:pt>
                <c:pt idx="4544">
                  <c:v>44265</c:v>
                </c:pt>
                <c:pt idx="4545">
                  <c:v>44266</c:v>
                </c:pt>
                <c:pt idx="4546">
                  <c:v>44267</c:v>
                </c:pt>
                <c:pt idx="4547">
                  <c:v>44268</c:v>
                </c:pt>
                <c:pt idx="4548">
                  <c:v>44269</c:v>
                </c:pt>
                <c:pt idx="4549">
                  <c:v>44270</c:v>
                </c:pt>
                <c:pt idx="4550">
                  <c:v>44271</c:v>
                </c:pt>
                <c:pt idx="4551">
                  <c:v>44272</c:v>
                </c:pt>
                <c:pt idx="4552">
                  <c:v>44273</c:v>
                </c:pt>
                <c:pt idx="4553">
                  <c:v>44274</c:v>
                </c:pt>
                <c:pt idx="4554">
                  <c:v>44275</c:v>
                </c:pt>
                <c:pt idx="4555">
                  <c:v>44276</c:v>
                </c:pt>
                <c:pt idx="4556">
                  <c:v>44277</c:v>
                </c:pt>
                <c:pt idx="4557">
                  <c:v>44278</c:v>
                </c:pt>
                <c:pt idx="4558">
                  <c:v>44279</c:v>
                </c:pt>
                <c:pt idx="4559">
                  <c:v>44280</c:v>
                </c:pt>
                <c:pt idx="4560">
                  <c:v>44281</c:v>
                </c:pt>
                <c:pt idx="4561">
                  <c:v>44282</c:v>
                </c:pt>
                <c:pt idx="4562">
                  <c:v>44283</c:v>
                </c:pt>
                <c:pt idx="4563">
                  <c:v>44284</c:v>
                </c:pt>
                <c:pt idx="4564">
                  <c:v>44285</c:v>
                </c:pt>
                <c:pt idx="4565">
                  <c:v>44286</c:v>
                </c:pt>
                <c:pt idx="4566">
                  <c:v>44287</c:v>
                </c:pt>
                <c:pt idx="4567">
                  <c:v>44288</c:v>
                </c:pt>
                <c:pt idx="4568">
                  <c:v>44289</c:v>
                </c:pt>
                <c:pt idx="4569">
                  <c:v>44290</c:v>
                </c:pt>
                <c:pt idx="4570">
                  <c:v>44291</c:v>
                </c:pt>
                <c:pt idx="4571">
                  <c:v>44292</c:v>
                </c:pt>
                <c:pt idx="4572">
                  <c:v>44293</c:v>
                </c:pt>
                <c:pt idx="4573">
                  <c:v>44294</c:v>
                </c:pt>
                <c:pt idx="4574">
                  <c:v>44295</c:v>
                </c:pt>
                <c:pt idx="4575">
                  <c:v>44296</c:v>
                </c:pt>
                <c:pt idx="4576">
                  <c:v>44297</c:v>
                </c:pt>
                <c:pt idx="4577">
                  <c:v>44298</c:v>
                </c:pt>
                <c:pt idx="4578">
                  <c:v>44299</c:v>
                </c:pt>
                <c:pt idx="4579">
                  <c:v>44300</c:v>
                </c:pt>
                <c:pt idx="4580">
                  <c:v>44301</c:v>
                </c:pt>
                <c:pt idx="4581">
                  <c:v>44302</c:v>
                </c:pt>
                <c:pt idx="4582">
                  <c:v>44303</c:v>
                </c:pt>
                <c:pt idx="4583">
                  <c:v>44304</c:v>
                </c:pt>
                <c:pt idx="4584">
                  <c:v>44305</c:v>
                </c:pt>
                <c:pt idx="4585">
                  <c:v>44306</c:v>
                </c:pt>
                <c:pt idx="4586">
                  <c:v>44307</c:v>
                </c:pt>
                <c:pt idx="4587">
                  <c:v>44308</c:v>
                </c:pt>
                <c:pt idx="4588">
                  <c:v>44309</c:v>
                </c:pt>
                <c:pt idx="4589">
                  <c:v>44310</c:v>
                </c:pt>
                <c:pt idx="4590">
                  <c:v>44311</c:v>
                </c:pt>
                <c:pt idx="4591">
                  <c:v>44312</c:v>
                </c:pt>
                <c:pt idx="4592">
                  <c:v>44313</c:v>
                </c:pt>
                <c:pt idx="4593">
                  <c:v>44314</c:v>
                </c:pt>
                <c:pt idx="4594">
                  <c:v>44315</c:v>
                </c:pt>
                <c:pt idx="4595">
                  <c:v>44316</c:v>
                </c:pt>
                <c:pt idx="4596">
                  <c:v>44317</c:v>
                </c:pt>
                <c:pt idx="4597">
                  <c:v>44318</c:v>
                </c:pt>
                <c:pt idx="4598">
                  <c:v>44319</c:v>
                </c:pt>
                <c:pt idx="4599">
                  <c:v>44320</c:v>
                </c:pt>
                <c:pt idx="4600">
                  <c:v>44321</c:v>
                </c:pt>
                <c:pt idx="4601">
                  <c:v>44322</c:v>
                </c:pt>
                <c:pt idx="4602">
                  <c:v>44323</c:v>
                </c:pt>
                <c:pt idx="4603">
                  <c:v>44324</c:v>
                </c:pt>
                <c:pt idx="4604">
                  <c:v>44325</c:v>
                </c:pt>
                <c:pt idx="4605">
                  <c:v>44326</c:v>
                </c:pt>
                <c:pt idx="4606">
                  <c:v>44327</c:v>
                </c:pt>
                <c:pt idx="4607">
                  <c:v>44328</c:v>
                </c:pt>
                <c:pt idx="4608">
                  <c:v>44329</c:v>
                </c:pt>
                <c:pt idx="4609">
                  <c:v>44330</c:v>
                </c:pt>
                <c:pt idx="4610">
                  <c:v>44331</c:v>
                </c:pt>
                <c:pt idx="4611">
                  <c:v>44332</c:v>
                </c:pt>
                <c:pt idx="4612">
                  <c:v>44333</c:v>
                </c:pt>
                <c:pt idx="4613">
                  <c:v>44334</c:v>
                </c:pt>
                <c:pt idx="4614">
                  <c:v>44335</c:v>
                </c:pt>
                <c:pt idx="4615">
                  <c:v>44336</c:v>
                </c:pt>
                <c:pt idx="4616">
                  <c:v>44337</c:v>
                </c:pt>
                <c:pt idx="4617">
                  <c:v>44338</c:v>
                </c:pt>
                <c:pt idx="4618">
                  <c:v>44339</c:v>
                </c:pt>
                <c:pt idx="4619">
                  <c:v>44340</c:v>
                </c:pt>
                <c:pt idx="4620">
                  <c:v>44341</c:v>
                </c:pt>
                <c:pt idx="4621">
                  <c:v>44342</c:v>
                </c:pt>
                <c:pt idx="4622">
                  <c:v>44343</c:v>
                </c:pt>
                <c:pt idx="4623">
                  <c:v>44344</c:v>
                </c:pt>
                <c:pt idx="4624">
                  <c:v>44345</c:v>
                </c:pt>
                <c:pt idx="4625">
                  <c:v>44346</c:v>
                </c:pt>
                <c:pt idx="4626">
                  <c:v>44347</c:v>
                </c:pt>
                <c:pt idx="4627">
                  <c:v>44348</c:v>
                </c:pt>
                <c:pt idx="4628">
                  <c:v>44349</c:v>
                </c:pt>
                <c:pt idx="4629">
                  <c:v>44350</c:v>
                </c:pt>
                <c:pt idx="4630">
                  <c:v>44351</c:v>
                </c:pt>
                <c:pt idx="4631">
                  <c:v>44352</c:v>
                </c:pt>
                <c:pt idx="4632">
                  <c:v>44353</c:v>
                </c:pt>
                <c:pt idx="4633">
                  <c:v>44354</c:v>
                </c:pt>
                <c:pt idx="4634">
                  <c:v>44355</c:v>
                </c:pt>
                <c:pt idx="4635">
                  <c:v>44356</c:v>
                </c:pt>
                <c:pt idx="4636">
                  <c:v>44357</c:v>
                </c:pt>
                <c:pt idx="4637">
                  <c:v>44358</c:v>
                </c:pt>
                <c:pt idx="4638">
                  <c:v>44359</c:v>
                </c:pt>
                <c:pt idx="4639">
                  <c:v>44360</c:v>
                </c:pt>
                <c:pt idx="4640">
                  <c:v>44361</c:v>
                </c:pt>
                <c:pt idx="4641">
                  <c:v>44362</c:v>
                </c:pt>
                <c:pt idx="4642">
                  <c:v>44363</c:v>
                </c:pt>
                <c:pt idx="4643">
                  <c:v>44364</c:v>
                </c:pt>
                <c:pt idx="4644">
                  <c:v>44365</c:v>
                </c:pt>
                <c:pt idx="4645">
                  <c:v>44366</c:v>
                </c:pt>
                <c:pt idx="4646">
                  <c:v>44367</c:v>
                </c:pt>
                <c:pt idx="4647">
                  <c:v>44368</c:v>
                </c:pt>
                <c:pt idx="4648">
                  <c:v>44369</c:v>
                </c:pt>
                <c:pt idx="4649">
                  <c:v>44370</c:v>
                </c:pt>
                <c:pt idx="4650">
                  <c:v>44371</c:v>
                </c:pt>
                <c:pt idx="4651">
                  <c:v>44372</c:v>
                </c:pt>
                <c:pt idx="4652">
                  <c:v>44373</c:v>
                </c:pt>
                <c:pt idx="4653">
                  <c:v>44374</c:v>
                </c:pt>
                <c:pt idx="4654">
                  <c:v>44375</c:v>
                </c:pt>
                <c:pt idx="4655">
                  <c:v>44376</c:v>
                </c:pt>
                <c:pt idx="4656">
                  <c:v>44377</c:v>
                </c:pt>
                <c:pt idx="4657">
                  <c:v>44378</c:v>
                </c:pt>
                <c:pt idx="4658">
                  <c:v>44379</c:v>
                </c:pt>
                <c:pt idx="4659">
                  <c:v>44380</c:v>
                </c:pt>
                <c:pt idx="4660">
                  <c:v>44381</c:v>
                </c:pt>
                <c:pt idx="4661">
                  <c:v>44382</c:v>
                </c:pt>
                <c:pt idx="4662">
                  <c:v>44383</c:v>
                </c:pt>
                <c:pt idx="4663">
                  <c:v>44384</c:v>
                </c:pt>
                <c:pt idx="4664">
                  <c:v>44385</c:v>
                </c:pt>
                <c:pt idx="4665">
                  <c:v>44386</c:v>
                </c:pt>
                <c:pt idx="4666">
                  <c:v>44387</c:v>
                </c:pt>
                <c:pt idx="4667">
                  <c:v>44388</c:v>
                </c:pt>
                <c:pt idx="4668">
                  <c:v>44389</c:v>
                </c:pt>
                <c:pt idx="4669">
                  <c:v>44390</c:v>
                </c:pt>
                <c:pt idx="4670">
                  <c:v>44391</c:v>
                </c:pt>
                <c:pt idx="4671">
                  <c:v>44392</c:v>
                </c:pt>
                <c:pt idx="4672">
                  <c:v>44393</c:v>
                </c:pt>
                <c:pt idx="4673">
                  <c:v>44394</c:v>
                </c:pt>
                <c:pt idx="4674">
                  <c:v>44395</c:v>
                </c:pt>
                <c:pt idx="4675">
                  <c:v>44396</c:v>
                </c:pt>
                <c:pt idx="4676">
                  <c:v>44397</c:v>
                </c:pt>
                <c:pt idx="4677">
                  <c:v>44398</c:v>
                </c:pt>
                <c:pt idx="4678">
                  <c:v>44399</c:v>
                </c:pt>
                <c:pt idx="4679">
                  <c:v>44400</c:v>
                </c:pt>
                <c:pt idx="4680">
                  <c:v>44401</c:v>
                </c:pt>
                <c:pt idx="4681">
                  <c:v>44402</c:v>
                </c:pt>
                <c:pt idx="4682">
                  <c:v>44403</c:v>
                </c:pt>
                <c:pt idx="4683">
                  <c:v>44404</c:v>
                </c:pt>
                <c:pt idx="4684">
                  <c:v>44405</c:v>
                </c:pt>
                <c:pt idx="4685">
                  <c:v>44406</c:v>
                </c:pt>
                <c:pt idx="4686">
                  <c:v>44407</c:v>
                </c:pt>
                <c:pt idx="4687">
                  <c:v>44408</c:v>
                </c:pt>
                <c:pt idx="4688">
                  <c:v>44409</c:v>
                </c:pt>
                <c:pt idx="4689">
                  <c:v>44410</c:v>
                </c:pt>
                <c:pt idx="4690">
                  <c:v>44411</c:v>
                </c:pt>
                <c:pt idx="4691">
                  <c:v>44412</c:v>
                </c:pt>
                <c:pt idx="4692">
                  <c:v>44413</c:v>
                </c:pt>
                <c:pt idx="4693">
                  <c:v>44414</c:v>
                </c:pt>
                <c:pt idx="4694">
                  <c:v>44415</c:v>
                </c:pt>
                <c:pt idx="4695">
                  <c:v>44416</c:v>
                </c:pt>
                <c:pt idx="4696">
                  <c:v>44417</c:v>
                </c:pt>
                <c:pt idx="4697">
                  <c:v>44418</c:v>
                </c:pt>
                <c:pt idx="4698">
                  <c:v>44419</c:v>
                </c:pt>
                <c:pt idx="4699">
                  <c:v>44420</c:v>
                </c:pt>
                <c:pt idx="4700">
                  <c:v>44421</c:v>
                </c:pt>
                <c:pt idx="4701">
                  <c:v>44422</c:v>
                </c:pt>
                <c:pt idx="4702">
                  <c:v>44423</c:v>
                </c:pt>
                <c:pt idx="4703">
                  <c:v>44424</c:v>
                </c:pt>
                <c:pt idx="4704">
                  <c:v>44425</c:v>
                </c:pt>
                <c:pt idx="4705">
                  <c:v>44426</c:v>
                </c:pt>
                <c:pt idx="4706">
                  <c:v>44427</c:v>
                </c:pt>
                <c:pt idx="4707">
                  <c:v>44428</c:v>
                </c:pt>
                <c:pt idx="4708">
                  <c:v>44429</c:v>
                </c:pt>
                <c:pt idx="4709">
                  <c:v>44430</c:v>
                </c:pt>
                <c:pt idx="4710">
                  <c:v>44431</c:v>
                </c:pt>
                <c:pt idx="4711">
                  <c:v>44432</c:v>
                </c:pt>
                <c:pt idx="4712">
                  <c:v>44433</c:v>
                </c:pt>
                <c:pt idx="4713">
                  <c:v>44434</c:v>
                </c:pt>
                <c:pt idx="4714">
                  <c:v>44435</c:v>
                </c:pt>
                <c:pt idx="4715">
                  <c:v>44436</c:v>
                </c:pt>
                <c:pt idx="4716">
                  <c:v>44437</c:v>
                </c:pt>
                <c:pt idx="4717">
                  <c:v>44438</c:v>
                </c:pt>
                <c:pt idx="4718">
                  <c:v>44439</c:v>
                </c:pt>
                <c:pt idx="4719">
                  <c:v>44440</c:v>
                </c:pt>
                <c:pt idx="4720">
                  <c:v>44441</c:v>
                </c:pt>
                <c:pt idx="4721">
                  <c:v>44442</c:v>
                </c:pt>
                <c:pt idx="4722">
                  <c:v>44443</c:v>
                </c:pt>
                <c:pt idx="4723">
                  <c:v>44444</c:v>
                </c:pt>
                <c:pt idx="4724">
                  <c:v>44445</c:v>
                </c:pt>
                <c:pt idx="4725">
                  <c:v>44446</c:v>
                </c:pt>
                <c:pt idx="4726">
                  <c:v>44447</c:v>
                </c:pt>
                <c:pt idx="4727">
                  <c:v>44448</c:v>
                </c:pt>
                <c:pt idx="4728">
                  <c:v>44449</c:v>
                </c:pt>
                <c:pt idx="4729">
                  <c:v>44450</c:v>
                </c:pt>
                <c:pt idx="4730">
                  <c:v>44451</c:v>
                </c:pt>
                <c:pt idx="4731">
                  <c:v>44452</c:v>
                </c:pt>
                <c:pt idx="4732">
                  <c:v>44453</c:v>
                </c:pt>
                <c:pt idx="4733">
                  <c:v>44454</c:v>
                </c:pt>
                <c:pt idx="4734">
                  <c:v>44455</c:v>
                </c:pt>
                <c:pt idx="4735">
                  <c:v>44456</c:v>
                </c:pt>
                <c:pt idx="4736">
                  <c:v>44457</c:v>
                </c:pt>
                <c:pt idx="4737">
                  <c:v>44458</c:v>
                </c:pt>
                <c:pt idx="4738">
                  <c:v>44459</c:v>
                </c:pt>
                <c:pt idx="4739">
                  <c:v>44460</c:v>
                </c:pt>
                <c:pt idx="4740">
                  <c:v>44461</c:v>
                </c:pt>
                <c:pt idx="4741">
                  <c:v>44462</c:v>
                </c:pt>
                <c:pt idx="4742">
                  <c:v>44463</c:v>
                </c:pt>
                <c:pt idx="4743">
                  <c:v>44464</c:v>
                </c:pt>
                <c:pt idx="4744">
                  <c:v>44465</c:v>
                </c:pt>
                <c:pt idx="4745">
                  <c:v>44466</c:v>
                </c:pt>
                <c:pt idx="4746">
                  <c:v>44467</c:v>
                </c:pt>
                <c:pt idx="4747">
                  <c:v>44468</c:v>
                </c:pt>
                <c:pt idx="4748">
                  <c:v>44469</c:v>
                </c:pt>
                <c:pt idx="4749">
                  <c:v>44470</c:v>
                </c:pt>
                <c:pt idx="4750">
                  <c:v>44471</c:v>
                </c:pt>
                <c:pt idx="4751">
                  <c:v>44472</c:v>
                </c:pt>
                <c:pt idx="4752">
                  <c:v>44473</c:v>
                </c:pt>
                <c:pt idx="4753">
                  <c:v>44474</c:v>
                </c:pt>
                <c:pt idx="4754">
                  <c:v>44475</c:v>
                </c:pt>
                <c:pt idx="4755">
                  <c:v>44476</c:v>
                </c:pt>
                <c:pt idx="4756">
                  <c:v>44477</c:v>
                </c:pt>
                <c:pt idx="4757">
                  <c:v>44478</c:v>
                </c:pt>
                <c:pt idx="4758">
                  <c:v>44479</c:v>
                </c:pt>
                <c:pt idx="4759">
                  <c:v>44480</c:v>
                </c:pt>
                <c:pt idx="4760">
                  <c:v>44481</c:v>
                </c:pt>
                <c:pt idx="4761">
                  <c:v>44482</c:v>
                </c:pt>
                <c:pt idx="4762">
                  <c:v>44483</c:v>
                </c:pt>
                <c:pt idx="4763">
                  <c:v>44484</c:v>
                </c:pt>
                <c:pt idx="4764">
                  <c:v>44485</c:v>
                </c:pt>
                <c:pt idx="4765">
                  <c:v>44486</c:v>
                </c:pt>
                <c:pt idx="4766">
                  <c:v>44487</c:v>
                </c:pt>
                <c:pt idx="4767">
                  <c:v>44488</c:v>
                </c:pt>
                <c:pt idx="4768">
                  <c:v>44489</c:v>
                </c:pt>
                <c:pt idx="4769">
                  <c:v>44490</c:v>
                </c:pt>
                <c:pt idx="4770">
                  <c:v>44491</c:v>
                </c:pt>
                <c:pt idx="4771">
                  <c:v>44492</c:v>
                </c:pt>
                <c:pt idx="4772">
                  <c:v>44493</c:v>
                </c:pt>
                <c:pt idx="4773">
                  <c:v>44494</c:v>
                </c:pt>
                <c:pt idx="4774">
                  <c:v>44495</c:v>
                </c:pt>
                <c:pt idx="4775">
                  <c:v>44496</c:v>
                </c:pt>
                <c:pt idx="4776">
                  <c:v>44497</c:v>
                </c:pt>
                <c:pt idx="4777">
                  <c:v>44498</c:v>
                </c:pt>
                <c:pt idx="4778">
                  <c:v>44499</c:v>
                </c:pt>
                <c:pt idx="4779">
                  <c:v>44500</c:v>
                </c:pt>
                <c:pt idx="4780">
                  <c:v>44501</c:v>
                </c:pt>
                <c:pt idx="4781">
                  <c:v>44502</c:v>
                </c:pt>
                <c:pt idx="4782">
                  <c:v>44503</c:v>
                </c:pt>
                <c:pt idx="4783">
                  <c:v>44504</c:v>
                </c:pt>
                <c:pt idx="4784">
                  <c:v>44505</c:v>
                </c:pt>
                <c:pt idx="4785">
                  <c:v>44506</c:v>
                </c:pt>
                <c:pt idx="4786">
                  <c:v>44507</c:v>
                </c:pt>
                <c:pt idx="4787">
                  <c:v>44508</c:v>
                </c:pt>
                <c:pt idx="4788">
                  <c:v>44509</c:v>
                </c:pt>
                <c:pt idx="4789">
                  <c:v>44510</c:v>
                </c:pt>
                <c:pt idx="4790">
                  <c:v>44511</c:v>
                </c:pt>
                <c:pt idx="4791">
                  <c:v>44512</c:v>
                </c:pt>
                <c:pt idx="4792">
                  <c:v>44513</c:v>
                </c:pt>
                <c:pt idx="4793">
                  <c:v>44514</c:v>
                </c:pt>
                <c:pt idx="4794">
                  <c:v>44515</c:v>
                </c:pt>
                <c:pt idx="4795">
                  <c:v>44516</c:v>
                </c:pt>
                <c:pt idx="4796">
                  <c:v>44517</c:v>
                </c:pt>
                <c:pt idx="4797">
                  <c:v>44518</c:v>
                </c:pt>
                <c:pt idx="4798">
                  <c:v>44519</c:v>
                </c:pt>
                <c:pt idx="4799">
                  <c:v>44520</c:v>
                </c:pt>
                <c:pt idx="4800">
                  <c:v>44521</c:v>
                </c:pt>
                <c:pt idx="4801">
                  <c:v>44522</c:v>
                </c:pt>
                <c:pt idx="4802">
                  <c:v>44523</c:v>
                </c:pt>
                <c:pt idx="4803">
                  <c:v>44524</c:v>
                </c:pt>
                <c:pt idx="4804">
                  <c:v>44525</c:v>
                </c:pt>
                <c:pt idx="4805">
                  <c:v>44526</c:v>
                </c:pt>
                <c:pt idx="4806">
                  <c:v>44527</c:v>
                </c:pt>
                <c:pt idx="4807">
                  <c:v>44528</c:v>
                </c:pt>
                <c:pt idx="4808">
                  <c:v>44529</c:v>
                </c:pt>
                <c:pt idx="4809">
                  <c:v>44530</c:v>
                </c:pt>
                <c:pt idx="4810">
                  <c:v>44531</c:v>
                </c:pt>
                <c:pt idx="4811">
                  <c:v>44532</c:v>
                </c:pt>
                <c:pt idx="4812">
                  <c:v>44533</c:v>
                </c:pt>
                <c:pt idx="4813">
                  <c:v>44534</c:v>
                </c:pt>
                <c:pt idx="4814">
                  <c:v>44535</c:v>
                </c:pt>
                <c:pt idx="4815">
                  <c:v>44536</c:v>
                </c:pt>
                <c:pt idx="4816">
                  <c:v>44537</c:v>
                </c:pt>
                <c:pt idx="4817">
                  <c:v>44538</c:v>
                </c:pt>
                <c:pt idx="4818">
                  <c:v>44539</c:v>
                </c:pt>
                <c:pt idx="4819">
                  <c:v>44540</c:v>
                </c:pt>
                <c:pt idx="4820">
                  <c:v>44541</c:v>
                </c:pt>
                <c:pt idx="4821">
                  <c:v>44542</c:v>
                </c:pt>
                <c:pt idx="4822">
                  <c:v>44543</c:v>
                </c:pt>
                <c:pt idx="4823">
                  <c:v>44544</c:v>
                </c:pt>
                <c:pt idx="4824">
                  <c:v>44545</c:v>
                </c:pt>
                <c:pt idx="4825">
                  <c:v>44546</c:v>
                </c:pt>
                <c:pt idx="4826">
                  <c:v>44547</c:v>
                </c:pt>
                <c:pt idx="4827">
                  <c:v>44548</c:v>
                </c:pt>
                <c:pt idx="4828">
                  <c:v>44549</c:v>
                </c:pt>
                <c:pt idx="4829">
                  <c:v>44550</c:v>
                </c:pt>
                <c:pt idx="4830">
                  <c:v>44551</c:v>
                </c:pt>
                <c:pt idx="4831">
                  <c:v>44552</c:v>
                </c:pt>
                <c:pt idx="4832">
                  <c:v>44553</c:v>
                </c:pt>
                <c:pt idx="4833">
                  <c:v>44554</c:v>
                </c:pt>
                <c:pt idx="4834">
                  <c:v>44555</c:v>
                </c:pt>
                <c:pt idx="4835">
                  <c:v>44556</c:v>
                </c:pt>
                <c:pt idx="4836">
                  <c:v>44557</c:v>
                </c:pt>
                <c:pt idx="4837">
                  <c:v>44558</c:v>
                </c:pt>
                <c:pt idx="4838">
                  <c:v>44559</c:v>
                </c:pt>
                <c:pt idx="4839">
                  <c:v>44560</c:v>
                </c:pt>
                <c:pt idx="4840">
                  <c:v>44561</c:v>
                </c:pt>
                <c:pt idx="4841">
                  <c:v>44562</c:v>
                </c:pt>
                <c:pt idx="4842">
                  <c:v>44563</c:v>
                </c:pt>
                <c:pt idx="4843">
                  <c:v>44564</c:v>
                </c:pt>
                <c:pt idx="4844">
                  <c:v>44565</c:v>
                </c:pt>
                <c:pt idx="4845">
                  <c:v>44566</c:v>
                </c:pt>
                <c:pt idx="4846">
                  <c:v>44567</c:v>
                </c:pt>
                <c:pt idx="4847">
                  <c:v>44568</c:v>
                </c:pt>
                <c:pt idx="4848">
                  <c:v>44569</c:v>
                </c:pt>
                <c:pt idx="4849">
                  <c:v>44570</c:v>
                </c:pt>
                <c:pt idx="4850">
                  <c:v>44571</c:v>
                </c:pt>
                <c:pt idx="4851">
                  <c:v>44572</c:v>
                </c:pt>
                <c:pt idx="4852">
                  <c:v>44573</c:v>
                </c:pt>
                <c:pt idx="4853">
                  <c:v>44574</c:v>
                </c:pt>
                <c:pt idx="4854">
                  <c:v>44575</c:v>
                </c:pt>
                <c:pt idx="4855">
                  <c:v>44576</c:v>
                </c:pt>
                <c:pt idx="4856">
                  <c:v>44577</c:v>
                </c:pt>
                <c:pt idx="4857">
                  <c:v>44578</c:v>
                </c:pt>
                <c:pt idx="4858">
                  <c:v>44579</c:v>
                </c:pt>
                <c:pt idx="4859">
                  <c:v>44580</c:v>
                </c:pt>
                <c:pt idx="4860">
                  <c:v>44581</c:v>
                </c:pt>
                <c:pt idx="4861">
                  <c:v>44582</c:v>
                </c:pt>
                <c:pt idx="4862">
                  <c:v>44583</c:v>
                </c:pt>
                <c:pt idx="4863">
                  <c:v>44584</c:v>
                </c:pt>
                <c:pt idx="4864">
                  <c:v>44585</c:v>
                </c:pt>
                <c:pt idx="4865">
                  <c:v>44586</c:v>
                </c:pt>
                <c:pt idx="4866">
                  <c:v>44587</c:v>
                </c:pt>
                <c:pt idx="4867">
                  <c:v>44588</c:v>
                </c:pt>
                <c:pt idx="4868">
                  <c:v>44589</c:v>
                </c:pt>
                <c:pt idx="4869">
                  <c:v>44590</c:v>
                </c:pt>
                <c:pt idx="4870">
                  <c:v>44591</c:v>
                </c:pt>
                <c:pt idx="4871">
                  <c:v>44592</c:v>
                </c:pt>
                <c:pt idx="4872">
                  <c:v>44593</c:v>
                </c:pt>
                <c:pt idx="4873">
                  <c:v>44594</c:v>
                </c:pt>
                <c:pt idx="4874">
                  <c:v>44595</c:v>
                </c:pt>
                <c:pt idx="4875">
                  <c:v>44596</c:v>
                </c:pt>
                <c:pt idx="4876">
                  <c:v>44597</c:v>
                </c:pt>
                <c:pt idx="4877">
                  <c:v>44598</c:v>
                </c:pt>
                <c:pt idx="4878">
                  <c:v>44599</c:v>
                </c:pt>
                <c:pt idx="4879">
                  <c:v>44600</c:v>
                </c:pt>
                <c:pt idx="4880">
                  <c:v>44601</c:v>
                </c:pt>
                <c:pt idx="4881">
                  <c:v>44602</c:v>
                </c:pt>
                <c:pt idx="4882">
                  <c:v>44603</c:v>
                </c:pt>
                <c:pt idx="4883">
                  <c:v>44604</c:v>
                </c:pt>
                <c:pt idx="4884">
                  <c:v>44605</c:v>
                </c:pt>
                <c:pt idx="4885">
                  <c:v>44606</c:v>
                </c:pt>
                <c:pt idx="4886">
                  <c:v>44607</c:v>
                </c:pt>
                <c:pt idx="4887">
                  <c:v>44608</c:v>
                </c:pt>
                <c:pt idx="4888">
                  <c:v>44609</c:v>
                </c:pt>
                <c:pt idx="4889">
                  <c:v>44610</c:v>
                </c:pt>
                <c:pt idx="4890">
                  <c:v>44611</c:v>
                </c:pt>
                <c:pt idx="4891">
                  <c:v>44612</c:v>
                </c:pt>
                <c:pt idx="4892">
                  <c:v>44613</c:v>
                </c:pt>
                <c:pt idx="4893">
                  <c:v>44614</c:v>
                </c:pt>
                <c:pt idx="4894">
                  <c:v>44615</c:v>
                </c:pt>
                <c:pt idx="4895">
                  <c:v>44616</c:v>
                </c:pt>
                <c:pt idx="4896">
                  <c:v>44617</c:v>
                </c:pt>
                <c:pt idx="4897">
                  <c:v>44618</c:v>
                </c:pt>
                <c:pt idx="4898">
                  <c:v>44619</c:v>
                </c:pt>
                <c:pt idx="4899">
                  <c:v>44620</c:v>
                </c:pt>
                <c:pt idx="4900">
                  <c:v>44621</c:v>
                </c:pt>
                <c:pt idx="4901">
                  <c:v>44622</c:v>
                </c:pt>
                <c:pt idx="4902">
                  <c:v>44623</c:v>
                </c:pt>
                <c:pt idx="4903">
                  <c:v>44624</c:v>
                </c:pt>
                <c:pt idx="4904">
                  <c:v>44625</c:v>
                </c:pt>
                <c:pt idx="4905">
                  <c:v>44626</c:v>
                </c:pt>
                <c:pt idx="4906">
                  <c:v>44627</c:v>
                </c:pt>
                <c:pt idx="4907">
                  <c:v>44628</c:v>
                </c:pt>
                <c:pt idx="4908">
                  <c:v>44629</c:v>
                </c:pt>
                <c:pt idx="4909">
                  <c:v>44630</c:v>
                </c:pt>
                <c:pt idx="4910">
                  <c:v>44631</c:v>
                </c:pt>
                <c:pt idx="4911">
                  <c:v>44632</c:v>
                </c:pt>
                <c:pt idx="4912">
                  <c:v>44633</c:v>
                </c:pt>
                <c:pt idx="4913">
                  <c:v>44634</c:v>
                </c:pt>
                <c:pt idx="4914">
                  <c:v>44635</c:v>
                </c:pt>
                <c:pt idx="4915">
                  <c:v>44636</c:v>
                </c:pt>
                <c:pt idx="4916">
                  <c:v>44637</c:v>
                </c:pt>
                <c:pt idx="4917">
                  <c:v>44638</c:v>
                </c:pt>
                <c:pt idx="4918">
                  <c:v>44639</c:v>
                </c:pt>
                <c:pt idx="4919">
                  <c:v>44640</c:v>
                </c:pt>
                <c:pt idx="4920">
                  <c:v>44641</c:v>
                </c:pt>
                <c:pt idx="4921">
                  <c:v>44642</c:v>
                </c:pt>
                <c:pt idx="4922">
                  <c:v>44643</c:v>
                </c:pt>
                <c:pt idx="4923">
                  <c:v>44644</c:v>
                </c:pt>
                <c:pt idx="4924">
                  <c:v>44645</c:v>
                </c:pt>
                <c:pt idx="4925">
                  <c:v>44646</c:v>
                </c:pt>
                <c:pt idx="4926">
                  <c:v>44647</c:v>
                </c:pt>
                <c:pt idx="4927">
                  <c:v>44648</c:v>
                </c:pt>
                <c:pt idx="4928">
                  <c:v>44649</c:v>
                </c:pt>
                <c:pt idx="4929">
                  <c:v>44650</c:v>
                </c:pt>
                <c:pt idx="4930">
                  <c:v>44651</c:v>
                </c:pt>
                <c:pt idx="4931">
                  <c:v>44652</c:v>
                </c:pt>
                <c:pt idx="4932">
                  <c:v>44653</c:v>
                </c:pt>
                <c:pt idx="4933">
                  <c:v>44654</c:v>
                </c:pt>
                <c:pt idx="4934">
                  <c:v>44655</c:v>
                </c:pt>
                <c:pt idx="4935">
                  <c:v>44656</c:v>
                </c:pt>
                <c:pt idx="4936">
                  <c:v>44657</c:v>
                </c:pt>
                <c:pt idx="4937">
                  <c:v>44658</c:v>
                </c:pt>
                <c:pt idx="4938">
                  <c:v>44659</c:v>
                </c:pt>
                <c:pt idx="4939">
                  <c:v>44660</c:v>
                </c:pt>
                <c:pt idx="4940">
                  <c:v>44661</c:v>
                </c:pt>
                <c:pt idx="4941">
                  <c:v>44662</c:v>
                </c:pt>
                <c:pt idx="4942">
                  <c:v>44663</c:v>
                </c:pt>
                <c:pt idx="4943">
                  <c:v>44664</c:v>
                </c:pt>
                <c:pt idx="4944">
                  <c:v>44665</c:v>
                </c:pt>
                <c:pt idx="4945">
                  <c:v>44666</c:v>
                </c:pt>
                <c:pt idx="4946">
                  <c:v>44667</c:v>
                </c:pt>
                <c:pt idx="4947">
                  <c:v>44668</c:v>
                </c:pt>
                <c:pt idx="4948">
                  <c:v>44669</c:v>
                </c:pt>
                <c:pt idx="4949">
                  <c:v>44670</c:v>
                </c:pt>
                <c:pt idx="4950">
                  <c:v>44671</c:v>
                </c:pt>
                <c:pt idx="4951">
                  <c:v>44672</c:v>
                </c:pt>
                <c:pt idx="4952">
                  <c:v>44673</c:v>
                </c:pt>
                <c:pt idx="4953">
                  <c:v>44674</c:v>
                </c:pt>
                <c:pt idx="4954">
                  <c:v>44675</c:v>
                </c:pt>
                <c:pt idx="4955">
                  <c:v>44676</c:v>
                </c:pt>
                <c:pt idx="4956">
                  <c:v>44677</c:v>
                </c:pt>
                <c:pt idx="4957">
                  <c:v>44678</c:v>
                </c:pt>
                <c:pt idx="4958">
                  <c:v>44679</c:v>
                </c:pt>
                <c:pt idx="4959">
                  <c:v>44680</c:v>
                </c:pt>
                <c:pt idx="4960">
                  <c:v>44681</c:v>
                </c:pt>
                <c:pt idx="4961">
                  <c:v>44682</c:v>
                </c:pt>
                <c:pt idx="4962">
                  <c:v>44683</c:v>
                </c:pt>
                <c:pt idx="4963">
                  <c:v>44684</c:v>
                </c:pt>
                <c:pt idx="4964">
                  <c:v>44685</c:v>
                </c:pt>
                <c:pt idx="4965">
                  <c:v>44686</c:v>
                </c:pt>
                <c:pt idx="4966">
                  <c:v>44687</c:v>
                </c:pt>
                <c:pt idx="4967">
                  <c:v>44688</c:v>
                </c:pt>
                <c:pt idx="4968">
                  <c:v>44689</c:v>
                </c:pt>
                <c:pt idx="4969">
                  <c:v>44690</c:v>
                </c:pt>
                <c:pt idx="4970">
                  <c:v>44691</c:v>
                </c:pt>
                <c:pt idx="4971">
                  <c:v>44692</c:v>
                </c:pt>
                <c:pt idx="4972">
                  <c:v>44693</c:v>
                </c:pt>
                <c:pt idx="4973">
                  <c:v>44694</c:v>
                </c:pt>
                <c:pt idx="4974">
                  <c:v>44695</c:v>
                </c:pt>
                <c:pt idx="4975">
                  <c:v>44696</c:v>
                </c:pt>
                <c:pt idx="4976">
                  <c:v>44697</c:v>
                </c:pt>
                <c:pt idx="4977">
                  <c:v>44698</c:v>
                </c:pt>
                <c:pt idx="4978">
                  <c:v>44699</c:v>
                </c:pt>
                <c:pt idx="4979">
                  <c:v>44700</c:v>
                </c:pt>
                <c:pt idx="4980">
                  <c:v>44701</c:v>
                </c:pt>
                <c:pt idx="4981">
                  <c:v>44702</c:v>
                </c:pt>
                <c:pt idx="4982">
                  <c:v>44703</c:v>
                </c:pt>
                <c:pt idx="4983">
                  <c:v>44704</c:v>
                </c:pt>
                <c:pt idx="4984">
                  <c:v>44705</c:v>
                </c:pt>
                <c:pt idx="4985">
                  <c:v>44706</c:v>
                </c:pt>
                <c:pt idx="4986">
                  <c:v>44707</c:v>
                </c:pt>
                <c:pt idx="4987">
                  <c:v>44708</c:v>
                </c:pt>
                <c:pt idx="4988">
                  <c:v>44709</c:v>
                </c:pt>
                <c:pt idx="4989">
                  <c:v>44710</c:v>
                </c:pt>
                <c:pt idx="4990">
                  <c:v>44711</c:v>
                </c:pt>
                <c:pt idx="4991">
                  <c:v>44712</c:v>
                </c:pt>
                <c:pt idx="4992">
                  <c:v>44713</c:v>
                </c:pt>
                <c:pt idx="4993">
                  <c:v>44714</c:v>
                </c:pt>
                <c:pt idx="4994">
                  <c:v>44715</c:v>
                </c:pt>
                <c:pt idx="4995">
                  <c:v>44716</c:v>
                </c:pt>
                <c:pt idx="4996">
                  <c:v>44717</c:v>
                </c:pt>
                <c:pt idx="4997">
                  <c:v>44718</c:v>
                </c:pt>
                <c:pt idx="4998">
                  <c:v>44719</c:v>
                </c:pt>
                <c:pt idx="4999">
                  <c:v>44720</c:v>
                </c:pt>
                <c:pt idx="5000">
                  <c:v>44721</c:v>
                </c:pt>
                <c:pt idx="5001">
                  <c:v>44722</c:v>
                </c:pt>
                <c:pt idx="5002">
                  <c:v>44723</c:v>
                </c:pt>
                <c:pt idx="5003">
                  <c:v>44724</c:v>
                </c:pt>
                <c:pt idx="5004">
                  <c:v>44725</c:v>
                </c:pt>
                <c:pt idx="5005">
                  <c:v>44726</c:v>
                </c:pt>
                <c:pt idx="5006">
                  <c:v>44727</c:v>
                </c:pt>
                <c:pt idx="5007">
                  <c:v>44728</c:v>
                </c:pt>
                <c:pt idx="5008">
                  <c:v>44729</c:v>
                </c:pt>
                <c:pt idx="5009">
                  <c:v>44730</c:v>
                </c:pt>
                <c:pt idx="5010">
                  <c:v>44731</c:v>
                </c:pt>
                <c:pt idx="5011">
                  <c:v>44732</c:v>
                </c:pt>
                <c:pt idx="5012">
                  <c:v>44733</c:v>
                </c:pt>
                <c:pt idx="5013">
                  <c:v>44734</c:v>
                </c:pt>
                <c:pt idx="5014">
                  <c:v>44735</c:v>
                </c:pt>
                <c:pt idx="5015">
                  <c:v>44736</c:v>
                </c:pt>
                <c:pt idx="5016">
                  <c:v>44737</c:v>
                </c:pt>
                <c:pt idx="5017">
                  <c:v>44738</c:v>
                </c:pt>
                <c:pt idx="5018">
                  <c:v>44739</c:v>
                </c:pt>
                <c:pt idx="5019">
                  <c:v>44740</c:v>
                </c:pt>
                <c:pt idx="5020">
                  <c:v>44741</c:v>
                </c:pt>
                <c:pt idx="5021">
                  <c:v>44742</c:v>
                </c:pt>
                <c:pt idx="5022">
                  <c:v>44743</c:v>
                </c:pt>
                <c:pt idx="5023">
                  <c:v>44744</c:v>
                </c:pt>
                <c:pt idx="5024">
                  <c:v>44745</c:v>
                </c:pt>
                <c:pt idx="5025">
                  <c:v>44746</c:v>
                </c:pt>
                <c:pt idx="5026">
                  <c:v>44747</c:v>
                </c:pt>
                <c:pt idx="5027">
                  <c:v>44748</c:v>
                </c:pt>
                <c:pt idx="5028">
                  <c:v>44749</c:v>
                </c:pt>
                <c:pt idx="5029">
                  <c:v>44750</c:v>
                </c:pt>
                <c:pt idx="5030">
                  <c:v>44751</c:v>
                </c:pt>
                <c:pt idx="5031">
                  <c:v>44752</c:v>
                </c:pt>
                <c:pt idx="5032">
                  <c:v>44753</c:v>
                </c:pt>
                <c:pt idx="5033">
                  <c:v>44754</c:v>
                </c:pt>
                <c:pt idx="5034">
                  <c:v>44755</c:v>
                </c:pt>
                <c:pt idx="5035">
                  <c:v>44756</c:v>
                </c:pt>
                <c:pt idx="5036">
                  <c:v>44757</c:v>
                </c:pt>
                <c:pt idx="5037">
                  <c:v>44758</c:v>
                </c:pt>
                <c:pt idx="5038">
                  <c:v>44759</c:v>
                </c:pt>
                <c:pt idx="5039">
                  <c:v>44760</c:v>
                </c:pt>
                <c:pt idx="5040">
                  <c:v>44761</c:v>
                </c:pt>
                <c:pt idx="5041">
                  <c:v>44762</c:v>
                </c:pt>
                <c:pt idx="5042">
                  <c:v>44763</c:v>
                </c:pt>
                <c:pt idx="5043">
                  <c:v>44764</c:v>
                </c:pt>
                <c:pt idx="5044">
                  <c:v>44765</c:v>
                </c:pt>
                <c:pt idx="5045">
                  <c:v>44766</c:v>
                </c:pt>
                <c:pt idx="5046">
                  <c:v>44767</c:v>
                </c:pt>
                <c:pt idx="5047">
                  <c:v>44768</c:v>
                </c:pt>
                <c:pt idx="5048">
                  <c:v>44769</c:v>
                </c:pt>
                <c:pt idx="5049">
                  <c:v>44770</c:v>
                </c:pt>
                <c:pt idx="5050">
                  <c:v>44771</c:v>
                </c:pt>
                <c:pt idx="5051">
                  <c:v>44772</c:v>
                </c:pt>
                <c:pt idx="5052">
                  <c:v>44773</c:v>
                </c:pt>
                <c:pt idx="5053">
                  <c:v>44774</c:v>
                </c:pt>
                <c:pt idx="5054">
                  <c:v>44775</c:v>
                </c:pt>
                <c:pt idx="5055">
                  <c:v>44776</c:v>
                </c:pt>
                <c:pt idx="5056">
                  <c:v>44777</c:v>
                </c:pt>
                <c:pt idx="5057">
                  <c:v>44778</c:v>
                </c:pt>
                <c:pt idx="5058">
                  <c:v>44779</c:v>
                </c:pt>
                <c:pt idx="5059">
                  <c:v>44780</c:v>
                </c:pt>
                <c:pt idx="5060">
                  <c:v>44781</c:v>
                </c:pt>
                <c:pt idx="5061">
                  <c:v>44782</c:v>
                </c:pt>
                <c:pt idx="5062">
                  <c:v>44783</c:v>
                </c:pt>
                <c:pt idx="5063">
                  <c:v>44784</c:v>
                </c:pt>
                <c:pt idx="5064">
                  <c:v>44785</c:v>
                </c:pt>
                <c:pt idx="5065">
                  <c:v>44786</c:v>
                </c:pt>
                <c:pt idx="5066">
                  <c:v>44787</c:v>
                </c:pt>
                <c:pt idx="5067">
                  <c:v>44788</c:v>
                </c:pt>
                <c:pt idx="5068">
                  <c:v>44789</c:v>
                </c:pt>
                <c:pt idx="5069">
                  <c:v>44790</c:v>
                </c:pt>
                <c:pt idx="5070">
                  <c:v>44791</c:v>
                </c:pt>
                <c:pt idx="5071">
                  <c:v>44792</c:v>
                </c:pt>
                <c:pt idx="5072">
                  <c:v>44793</c:v>
                </c:pt>
                <c:pt idx="5073">
                  <c:v>44794</c:v>
                </c:pt>
                <c:pt idx="5074">
                  <c:v>44795</c:v>
                </c:pt>
                <c:pt idx="5075">
                  <c:v>44796</c:v>
                </c:pt>
                <c:pt idx="5076">
                  <c:v>44797</c:v>
                </c:pt>
                <c:pt idx="5077">
                  <c:v>44798</c:v>
                </c:pt>
                <c:pt idx="5078">
                  <c:v>44799</c:v>
                </c:pt>
                <c:pt idx="5079">
                  <c:v>44800</c:v>
                </c:pt>
                <c:pt idx="5080">
                  <c:v>44801</c:v>
                </c:pt>
                <c:pt idx="5081">
                  <c:v>44802</c:v>
                </c:pt>
                <c:pt idx="5082">
                  <c:v>44803</c:v>
                </c:pt>
                <c:pt idx="5083">
                  <c:v>44804</c:v>
                </c:pt>
                <c:pt idx="5084">
                  <c:v>44805</c:v>
                </c:pt>
                <c:pt idx="5085">
                  <c:v>44806</c:v>
                </c:pt>
                <c:pt idx="5086">
                  <c:v>44807</c:v>
                </c:pt>
                <c:pt idx="5087">
                  <c:v>44808</c:v>
                </c:pt>
                <c:pt idx="5088">
                  <c:v>44809</c:v>
                </c:pt>
                <c:pt idx="5089">
                  <c:v>44810</c:v>
                </c:pt>
                <c:pt idx="5090">
                  <c:v>44811</c:v>
                </c:pt>
                <c:pt idx="5091">
                  <c:v>44812</c:v>
                </c:pt>
                <c:pt idx="5092">
                  <c:v>44813</c:v>
                </c:pt>
                <c:pt idx="5093">
                  <c:v>44814</c:v>
                </c:pt>
                <c:pt idx="5094">
                  <c:v>44815</c:v>
                </c:pt>
                <c:pt idx="5095">
                  <c:v>44816</c:v>
                </c:pt>
                <c:pt idx="5096">
                  <c:v>44817</c:v>
                </c:pt>
                <c:pt idx="5097">
                  <c:v>44818</c:v>
                </c:pt>
                <c:pt idx="5098">
                  <c:v>44819</c:v>
                </c:pt>
                <c:pt idx="5099">
                  <c:v>44820</c:v>
                </c:pt>
                <c:pt idx="5100">
                  <c:v>44821</c:v>
                </c:pt>
                <c:pt idx="5101">
                  <c:v>44822</c:v>
                </c:pt>
                <c:pt idx="5102">
                  <c:v>44823</c:v>
                </c:pt>
                <c:pt idx="5103">
                  <c:v>44824</c:v>
                </c:pt>
                <c:pt idx="5104">
                  <c:v>44825</c:v>
                </c:pt>
                <c:pt idx="5105">
                  <c:v>44826</c:v>
                </c:pt>
                <c:pt idx="5106">
                  <c:v>44827</c:v>
                </c:pt>
                <c:pt idx="5107">
                  <c:v>44828</c:v>
                </c:pt>
                <c:pt idx="5108">
                  <c:v>44829</c:v>
                </c:pt>
                <c:pt idx="5109">
                  <c:v>44830</c:v>
                </c:pt>
                <c:pt idx="5110">
                  <c:v>44831</c:v>
                </c:pt>
                <c:pt idx="5111">
                  <c:v>44832</c:v>
                </c:pt>
                <c:pt idx="5112">
                  <c:v>44833</c:v>
                </c:pt>
                <c:pt idx="5113">
                  <c:v>44834</c:v>
                </c:pt>
                <c:pt idx="5114">
                  <c:v>44835</c:v>
                </c:pt>
                <c:pt idx="5115">
                  <c:v>44836</c:v>
                </c:pt>
                <c:pt idx="5116">
                  <c:v>44837</c:v>
                </c:pt>
                <c:pt idx="5117">
                  <c:v>44838</c:v>
                </c:pt>
                <c:pt idx="5118">
                  <c:v>44839</c:v>
                </c:pt>
                <c:pt idx="5119">
                  <c:v>44840</c:v>
                </c:pt>
                <c:pt idx="5120">
                  <c:v>44841</c:v>
                </c:pt>
                <c:pt idx="5121">
                  <c:v>44842</c:v>
                </c:pt>
                <c:pt idx="5122">
                  <c:v>44843</c:v>
                </c:pt>
                <c:pt idx="5123">
                  <c:v>44844</c:v>
                </c:pt>
                <c:pt idx="5124">
                  <c:v>44845</c:v>
                </c:pt>
                <c:pt idx="5125">
                  <c:v>44846</c:v>
                </c:pt>
                <c:pt idx="5126">
                  <c:v>44847</c:v>
                </c:pt>
                <c:pt idx="5127">
                  <c:v>44848</c:v>
                </c:pt>
                <c:pt idx="5128">
                  <c:v>44849</c:v>
                </c:pt>
                <c:pt idx="5129">
                  <c:v>44850</c:v>
                </c:pt>
                <c:pt idx="5130">
                  <c:v>44851</c:v>
                </c:pt>
                <c:pt idx="5131">
                  <c:v>44852</c:v>
                </c:pt>
                <c:pt idx="5132">
                  <c:v>44853</c:v>
                </c:pt>
                <c:pt idx="5133">
                  <c:v>44854</c:v>
                </c:pt>
                <c:pt idx="5134">
                  <c:v>44855</c:v>
                </c:pt>
                <c:pt idx="5135">
                  <c:v>44856</c:v>
                </c:pt>
                <c:pt idx="5136">
                  <c:v>44857</c:v>
                </c:pt>
                <c:pt idx="5137">
                  <c:v>44858</c:v>
                </c:pt>
                <c:pt idx="5138">
                  <c:v>44859</c:v>
                </c:pt>
                <c:pt idx="5139">
                  <c:v>44860</c:v>
                </c:pt>
                <c:pt idx="5140">
                  <c:v>44861</c:v>
                </c:pt>
                <c:pt idx="5141">
                  <c:v>44862</c:v>
                </c:pt>
                <c:pt idx="5142">
                  <c:v>44863</c:v>
                </c:pt>
                <c:pt idx="5143">
                  <c:v>44864</c:v>
                </c:pt>
                <c:pt idx="5144">
                  <c:v>44865</c:v>
                </c:pt>
                <c:pt idx="5145">
                  <c:v>44866</c:v>
                </c:pt>
                <c:pt idx="5146">
                  <c:v>44867</c:v>
                </c:pt>
                <c:pt idx="5147">
                  <c:v>44868</c:v>
                </c:pt>
                <c:pt idx="5148">
                  <c:v>44869</c:v>
                </c:pt>
                <c:pt idx="5149">
                  <c:v>44870</c:v>
                </c:pt>
                <c:pt idx="5150">
                  <c:v>44871</c:v>
                </c:pt>
                <c:pt idx="5151">
                  <c:v>44872</c:v>
                </c:pt>
                <c:pt idx="5152">
                  <c:v>44873</c:v>
                </c:pt>
                <c:pt idx="5153">
                  <c:v>44874</c:v>
                </c:pt>
                <c:pt idx="5154">
                  <c:v>44875</c:v>
                </c:pt>
                <c:pt idx="5155">
                  <c:v>44876</c:v>
                </c:pt>
                <c:pt idx="5156">
                  <c:v>44877</c:v>
                </c:pt>
                <c:pt idx="5157">
                  <c:v>44878</c:v>
                </c:pt>
                <c:pt idx="5158">
                  <c:v>44879</c:v>
                </c:pt>
                <c:pt idx="5159">
                  <c:v>44880</c:v>
                </c:pt>
                <c:pt idx="5160">
                  <c:v>44881</c:v>
                </c:pt>
                <c:pt idx="5161">
                  <c:v>44882</c:v>
                </c:pt>
                <c:pt idx="5162">
                  <c:v>44883</c:v>
                </c:pt>
                <c:pt idx="5163">
                  <c:v>44884</c:v>
                </c:pt>
                <c:pt idx="5164">
                  <c:v>44885</c:v>
                </c:pt>
                <c:pt idx="5165">
                  <c:v>44886</c:v>
                </c:pt>
                <c:pt idx="5166">
                  <c:v>44887</c:v>
                </c:pt>
                <c:pt idx="5167">
                  <c:v>44888</c:v>
                </c:pt>
                <c:pt idx="5168">
                  <c:v>44889</c:v>
                </c:pt>
                <c:pt idx="5169">
                  <c:v>44890</c:v>
                </c:pt>
                <c:pt idx="5170">
                  <c:v>44891</c:v>
                </c:pt>
                <c:pt idx="5171">
                  <c:v>44892</c:v>
                </c:pt>
                <c:pt idx="5172">
                  <c:v>44893</c:v>
                </c:pt>
                <c:pt idx="5173">
                  <c:v>44894</c:v>
                </c:pt>
                <c:pt idx="5174">
                  <c:v>44895</c:v>
                </c:pt>
                <c:pt idx="5175">
                  <c:v>44896</c:v>
                </c:pt>
                <c:pt idx="5176">
                  <c:v>44897</c:v>
                </c:pt>
                <c:pt idx="5177">
                  <c:v>44898</c:v>
                </c:pt>
                <c:pt idx="5178">
                  <c:v>44899</c:v>
                </c:pt>
                <c:pt idx="5179">
                  <c:v>44900</c:v>
                </c:pt>
                <c:pt idx="5180">
                  <c:v>44901</c:v>
                </c:pt>
                <c:pt idx="5181">
                  <c:v>44902</c:v>
                </c:pt>
                <c:pt idx="5182">
                  <c:v>44903</c:v>
                </c:pt>
                <c:pt idx="5183">
                  <c:v>44904</c:v>
                </c:pt>
                <c:pt idx="5184">
                  <c:v>44905</c:v>
                </c:pt>
                <c:pt idx="5185">
                  <c:v>44906</c:v>
                </c:pt>
                <c:pt idx="5186">
                  <c:v>44907</c:v>
                </c:pt>
                <c:pt idx="5187">
                  <c:v>44908</c:v>
                </c:pt>
                <c:pt idx="5188">
                  <c:v>44909</c:v>
                </c:pt>
                <c:pt idx="5189">
                  <c:v>44910</c:v>
                </c:pt>
                <c:pt idx="5190">
                  <c:v>44911</c:v>
                </c:pt>
                <c:pt idx="5191">
                  <c:v>44912</c:v>
                </c:pt>
                <c:pt idx="5192">
                  <c:v>44913</c:v>
                </c:pt>
                <c:pt idx="5193">
                  <c:v>44914</c:v>
                </c:pt>
                <c:pt idx="5194">
                  <c:v>44915</c:v>
                </c:pt>
                <c:pt idx="5195">
                  <c:v>44916</c:v>
                </c:pt>
                <c:pt idx="5196">
                  <c:v>44917</c:v>
                </c:pt>
                <c:pt idx="5197">
                  <c:v>44918</c:v>
                </c:pt>
                <c:pt idx="5198">
                  <c:v>44919</c:v>
                </c:pt>
                <c:pt idx="5199">
                  <c:v>44920</c:v>
                </c:pt>
                <c:pt idx="5200">
                  <c:v>44921</c:v>
                </c:pt>
                <c:pt idx="5201">
                  <c:v>44922</c:v>
                </c:pt>
                <c:pt idx="5202">
                  <c:v>44923</c:v>
                </c:pt>
                <c:pt idx="5203">
                  <c:v>44924</c:v>
                </c:pt>
                <c:pt idx="5204">
                  <c:v>44925</c:v>
                </c:pt>
                <c:pt idx="5205">
                  <c:v>44926</c:v>
                </c:pt>
                <c:pt idx="5206">
                  <c:v>44927</c:v>
                </c:pt>
                <c:pt idx="5207">
                  <c:v>44928</c:v>
                </c:pt>
                <c:pt idx="5208">
                  <c:v>44929</c:v>
                </c:pt>
                <c:pt idx="5209">
                  <c:v>44930</c:v>
                </c:pt>
                <c:pt idx="5210">
                  <c:v>44931</c:v>
                </c:pt>
                <c:pt idx="5211">
                  <c:v>44932</c:v>
                </c:pt>
                <c:pt idx="5212">
                  <c:v>44933</c:v>
                </c:pt>
                <c:pt idx="5213">
                  <c:v>44934</c:v>
                </c:pt>
                <c:pt idx="5214">
                  <c:v>44935</c:v>
                </c:pt>
                <c:pt idx="5215">
                  <c:v>44936</c:v>
                </c:pt>
                <c:pt idx="5216">
                  <c:v>44937</c:v>
                </c:pt>
                <c:pt idx="5217">
                  <c:v>44938</c:v>
                </c:pt>
                <c:pt idx="5218">
                  <c:v>44939</c:v>
                </c:pt>
                <c:pt idx="5219">
                  <c:v>44940</c:v>
                </c:pt>
                <c:pt idx="5220">
                  <c:v>44941</c:v>
                </c:pt>
                <c:pt idx="5221">
                  <c:v>44942</c:v>
                </c:pt>
                <c:pt idx="5222">
                  <c:v>44943</c:v>
                </c:pt>
                <c:pt idx="5223">
                  <c:v>44944</c:v>
                </c:pt>
                <c:pt idx="5224">
                  <c:v>44945</c:v>
                </c:pt>
                <c:pt idx="5225">
                  <c:v>44946</c:v>
                </c:pt>
                <c:pt idx="5226">
                  <c:v>44947</c:v>
                </c:pt>
                <c:pt idx="5227">
                  <c:v>44948</c:v>
                </c:pt>
                <c:pt idx="5228">
                  <c:v>44949</c:v>
                </c:pt>
                <c:pt idx="5229">
                  <c:v>44950</c:v>
                </c:pt>
                <c:pt idx="5230">
                  <c:v>44951</c:v>
                </c:pt>
                <c:pt idx="5231">
                  <c:v>44952</c:v>
                </c:pt>
                <c:pt idx="5232">
                  <c:v>44953</c:v>
                </c:pt>
                <c:pt idx="5233">
                  <c:v>44954</c:v>
                </c:pt>
                <c:pt idx="5234">
                  <c:v>44955</c:v>
                </c:pt>
                <c:pt idx="5235">
                  <c:v>44956</c:v>
                </c:pt>
                <c:pt idx="5236">
                  <c:v>44957</c:v>
                </c:pt>
                <c:pt idx="5237">
                  <c:v>44958</c:v>
                </c:pt>
                <c:pt idx="5238">
                  <c:v>44959</c:v>
                </c:pt>
                <c:pt idx="5239">
                  <c:v>44960</c:v>
                </c:pt>
                <c:pt idx="5240">
                  <c:v>44961</c:v>
                </c:pt>
                <c:pt idx="5241">
                  <c:v>44962</c:v>
                </c:pt>
                <c:pt idx="5242">
                  <c:v>44963</c:v>
                </c:pt>
                <c:pt idx="5243">
                  <c:v>44964</c:v>
                </c:pt>
                <c:pt idx="5244">
                  <c:v>44965</c:v>
                </c:pt>
                <c:pt idx="5245">
                  <c:v>44966</c:v>
                </c:pt>
                <c:pt idx="5246">
                  <c:v>44967</c:v>
                </c:pt>
                <c:pt idx="5247">
                  <c:v>44968</c:v>
                </c:pt>
                <c:pt idx="5248">
                  <c:v>44969</c:v>
                </c:pt>
                <c:pt idx="5249">
                  <c:v>44970</c:v>
                </c:pt>
                <c:pt idx="5250">
                  <c:v>44971</c:v>
                </c:pt>
                <c:pt idx="5251">
                  <c:v>44972</c:v>
                </c:pt>
                <c:pt idx="5252">
                  <c:v>44973</c:v>
                </c:pt>
                <c:pt idx="5253">
                  <c:v>44974</c:v>
                </c:pt>
                <c:pt idx="5254">
                  <c:v>44975</c:v>
                </c:pt>
                <c:pt idx="5255">
                  <c:v>44976</c:v>
                </c:pt>
                <c:pt idx="5256">
                  <c:v>44977</c:v>
                </c:pt>
                <c:pt idx="5257">
                  <c:v>44978</c:v>
                </c:pt>
                <c:pt idx="5258">
                  <c:v>44979</c:v>
                </c:pt>
                <c:pt idx="5259">
                  <c:v>44980</c:v>
                </c:pt>
                <c:pt idx="5260">
                  <c:v>44981</c:v>
                </c:pt>
                <c:pt idx="5261">
                  <c:v>44982</c:v>
                </c:pt>
                <c:pt idx="5262">
                  <c:v>44983</c:v>
                </c:pt>
                <c:pt idx="5263">
                  <c:v>44984</c:v>
                </c:pt>
                <c:pt idx="5264">
                  <c:v>44985</c:v>
                </c:pt>
                <c:pt idx="5265">
                  <c:v>44986</c:v>
                </c:pt>
                <c:pt idx="5266">
                  <c:v>44987</c:v>
                </c:pt>
                <c:pt idx="5267">
                  <c:v>44988</c:v>
                </c:pt>
                <c:pt idx="5268">
                  <c:v>44989</c:v>
                </c:pt>
                <c:pt idx="5269">
                  <c:v>44990</c:v>
                </c:pt>
                <c:pt idx="5270">
                  <c:v>44991</c:v>
                </c:pt>
                <c:pt idx="5271">
                  <c:v>44992</c:v>
                </c:pt>
                <c:pt idx="5272">
                  <c:v>44993</c:v>
                </c:pt>
                <c:pt idx="5273">
                  <c:v>44994</c:v>
                </c:pt>
                <c:pt idx="5274">
                  <c:v>44995</c:v>
                </c:pt>
                <c:pt idx="5275">
                  <c:v>44996</c:v>
                </c:pt>
                <c:pt idx="5276">
                  <c:v>44997</c:v>
                </c:pt>
                <c:pt idx="5277">
                  <c:v>44998</c:v>
                </c:pt>
                <c:pt idx="5278">
                  <c:v>44999</c:v>
                </c:pt>
                <c:pt idx="5279">
                  <c:v>45000</c:v>
                </c:pt>
                <c:pt idx="5280">
                  <c:v>45001</c:v>
                </c:pt>
                <c:pt idx="5281">
                  <c:v>45002</c:v>
                </c:pt>
                <c:pt idx="5282">
                  <c:v>45003</c:v>
                </c:pt>
                <c:pt idx="5283">
                  <c:v>45004</c:v>
                </c:pt>
                <c:pt idx="5284">
                  <c:v>45005</c:v>
                </c:pt>
                <c:pt idx="5285">
                  <c:v>45006</c:v>
                </c:pt>
                <c:pt idx="5286">
                  <c:v>45007</c:v>
                </c:pt>
                <c:pt idx="5287">
                  <c:v>45008</c:v>
                </c:pt>
              </c:numCache>
            </c:numRef>
          </c:cat>
          <c:val>
            <c:numRef>
              <c:f>CenyGaz!$D$2:$D$5289</c:f>
              <c:numCache>
                <c:formatCode>m/d/yyyy</c:formatCode>
                <c:ptCount val="5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C9-4D2C-91FC-4FF1962E3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4433344"/>
        <c:axId val="634444576"/>
      </c:lineChart>
      <c:dateAx>
        <c:axId val="634433344"/>
        <c:scaling>
          <c:orientation val="minMax"/>
          <c:min val="44562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yyyy/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4444576"/>
        <c:crosses val="autoZero"/>
        <c:auto val="1"/>
        <c:lblOffset val="100"/>
        <c:baseTimeUnit val="days"/>
        <c:majorUnit val="1"/>
        <c:majorTimeUnit val="months"/>
      </c:dateAx>
      <c:valAx>
        <c:axId val="63444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443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v>THE</c:v>
          </c:tx>
          <c:spPr>
            <a:ln w="28575">
              <a:solidFill>
                <a:srgbClr val="D81E04"/>
              </a:solidFill>
            </a:ln>
          </c:spPr>
          <c:marker>
            <c:symbol val="none"/>
          </c:marker>
          <c:cat>
            <c:numRef>
              <c:f>THE!$B$6:$B$413</c:f>
              <c:numCache>
                <c:formatCode>m/d/yyyy</c:formatCode>
                <c:ptCount val="408"/>
                <c:pt idx="0">
                  <c:v>44470</c:v>
                </c:pt>
                <c:pt idx="1">
                  <c:v>44473</c:v>
                </c:pt>
                <c:pt idx="2">
                  <c:v>44474</c:v>
                </c:pt>
                <c:pt idx="3">
                  <c:v>44475</c:v>
                </c:pt>
                <c:pt idx="4">
                  <c:v>44476</c:v>
                </c:pt>
                <c:pt idx="5">
                  <c:v>44477</c:v>
                </c:pt>
                <c:pt idx="6">
                  <c:v>44480</c:v>
                </c:pt>
                <c:pt idx="7">
                  <c:v>44481</c:v>
                </c:pt>
                <c:pt idx="8">
                  <c:v>44482</c:v>
                </c:pt>
                <c:pt idx="9">
                  <c:v>44483</c:v>
                </c:pt>
                <c:pt idx="10">
                  <c:v>44484</c:v>
                </c:pt>
                <c:pt idx="11">
                  <c:v>44488</c:v>
                </c:pt>
                <c:pt idx="12">
                  <c:v>44489</c:v>
                </c:pt>
                <c:pt idx="13">
                  <c:v>44490</c:v>
                </c:pt>
                <c:pt idx="14">
                  <c:v>44491</c:v>
                </c:pt>
                <c:pt idx="15">
                  <c:v>44494</c:v>
                </c:pt>
                <c:pt idx="16">
                  <c:v>44495</c:v>
                </c:pt>
                <c:pt idx="17">
                  <c:v>44496</c:v>
                </c:pt>
                <c:pt idx="18">
                  <c:v>44497</c:v>
                </c:pt>
                <c:pt idx="19">
                  <c:v>44498</c:v>
                </c:pt>
                <c:pt idx="20">
                  <c:v>44501</c:v>
                </c:pt>
                <c:pt idx="21">
                  <c:v>44502</c:v>
                </c:pt>
                <c:pt idx="22">
                  <c:v>44503</c:v>
                </c:pt>
                <c:pt idx="23">
                  <c:v>44504</c:v>
                </c:pt>
                <c:pt idx="24">
                  <c:v>44505</c:v>
                </c:pt>
                <c:pt idx="25">
                  <c:v>44508</c:v>
                </c:pt>
                <c:pt idx="26">
                  <c:v>44509</c:v>
                </c:pt>
                <c:pt idx="27">
                  <c:v>44510</c:v>
                </c:pt>
                <c:pt idx="28">
                  <c:v>44511</c:v>
                </c:pt>
                <c:pt idx="29">
                  <c:v>44512</c:v>
                </c:pt>
                <c:pt idx="30">
                  <c:v>44515</c:v>
                </c:pt>
                <c:pt idx="31">
                  <c:v>44516</c:v>
                </c:pt>
                <c:pt idx="32">
                  <c:v>44517</c:v>
                </c:pt>
                <c:pt idx="33">
                  <c:v>44518</c:v>
                </c:pt>
                <c:pt idx="34">
                  <c:v>44519</c:v>
                </c:pt>
                <c:pt idx="35">
                  <c:v>44522</c:v>
                </c:pt>
                <c:pt idx="36">
                  <c:v>44523</c:v>
                </c:pt>
                <c:pt idx="37">
                  <c:v>44524</c:v>
                </c:pt>
                <c:pt idx="38">
                  <c:v>44525</c:v>
                </c:pt>
                <c:pt idx="39">
                  <c:v>44526</c:v>
                </c:pt>
                <c:pt idx="40">
                  <c:v>44529</c:v>
                </c:pt>
                <c:pt idx="41">
                  <c:v>44530</c:v>
                </c:pt>
                <c:pt idx="42">
                  <c:v>44531</c:v>
                </c:pt>
                <c:pt idx="43">
                  <c:v>44532</c:v>
                </c:pt>
                <c:pt idx="44">
                  <c:v>44533</c:v>
                </c:pt>
                <c:pt idx="45">
                  <c:v>44536</c:v>
                </c:pt>
                <c:pt idx="46">
                  <c:v>44537</c:v>
                </c:pt>
                <c:pt idx="47">
                  <c:v>44538</c:v>
                </c:pt>
                <c:pt idx="48">
                  <c:v>44539</c:v>
                </c:pt>
                <c:pt idx="49">
                  <c:v>44540</c:v>
                </c:pt>
                <c:pt idx="50">
                  <c:v>44543</c:v>
                </c:pt>
                <c:pt idx="51">
                  <c:v>44544</c:v>
                </c:pt>
                <c:pt idx="52">
                  <c:v>44545</c:v>
                </c:pt>
                <c:pt idx="53">
                  <c:v>44546</c:v>
                </c:pt>
                <c:pt idx="54">
                  <c:v>44547</c:v>
                </c:pt>
                <c:pt idx="55">
                  <c:v>44550</c:v>
                </c:pt>
                <c:pt idx="56">
                  <c:v>44551</c:v>
                </c:pt>
                <c:pt idx="57">
                  <c:v>44552</c:v>
                </c:pt>
                <c:pt idx="58">
                  <c:v>44553</c:v>
                </c:pt>
                <c:pt idx="59">
                  <c:v>44554</c:v>
                </c:pt>
                <c:pt idx="60">
                  <c:v>44557</c:v>
                </c:pt>
                <c:pt idx="61">
                  <c:v>44558</c:v>
                </c:pt>
                <c:pt idx="62">
                  <c:v>44559</c:v>
                </c:pt>
                <c:pt idx="63">
                  <c:v>44560</c:v>
                </c:pt>
                <c:pt idx="64">
                  <c:v>44561</c:v>
                </c:pt>
                <c:pt idx="65">
                  <c:v>44564</c:v>
                </c:pt>
                <c:pt idx="66">
                  <c:v>44565</c:v>
                </c:pt>
                <c:pt idx="67">
                  <c:v>44566</c:v>
                </c:pt>
                <c:pt idx="68">
                  <c:v>44567</c:v>
                </c:pt>
                <c:pt idx="69">
                  <c:v>44568</c:v>
                </c:pt>
                <c:pt idx="70">
                  <c:v>44571</c:v>
                </c:pt>
                <c:pt idx="71">
                  <c:v>44572</c:v>
                </c:pt>
                <c:pt idx="72">
                  <c:v>44573</c:v>
                </c:pt>
                <c:pt idx="73">
                  <c:v>44574</c:v>
                </c:pt>
                <c:pt idx="74">
                  <c:v>44575</c:v>
                </c:pt>
                <c:pt idx="75">
                  <c:v>44578</c:v>
                </c:pt>
                <c:pt idx="76">
                  <c:v>44579</c:v>
                </c:pt>
                <c:pt idx="77">
                  <c:v>44580</c:v>
                </c:pt>
                <c:pt idx="78">
                  <c:v>44581</c:v>
                </c:pt>
                <c:pt idx="79">
                  <c:v>44582</c:v>
                </c:pt>
                <c:pt idx="80">
                  <c:v>44585</c:v>
                </c:pt>
                <c:pt idx="81">
                  <c:v>44586</c:v>
                </c:pt>
                <c:pt idx="82">
                  <c:v>44587</c:v>
                </c:pt>
                <c:pt idx="83">
                  <c:v>44588</c:v>
                </c:pt>
                <c:pt idx="84">
                  <c:v>44589</c:v>
                </c:pt>
                <c:pt idx="85">
                  <c:v>44592</c:v>
                </c:pt>
                <c:pt idx="86">
                  <c:v>44593</c:v>
                </c:pt>
                <c:pt idx="87">
                  <c:v>44594</c:v>
                </c:pt>
                <c:pt idx="88">
                  <c:v>44595</c:v>
                </c:pt>
                <c:pt idx="89">
                  <c:v>44596</c:v>
                </c:pt>
                <c:pt idx="90">
                  <c:v>44599</c:v>
                </c:pt>
                <c:pt idx="91">
                  <c:v>44600</c:v>
                </c:pt>
                <c:pt idx="92">
                  <c:v>44601</c:v>
                </c:pt>
                <c:pt idx="93">
                  <c:v>44602</c:v>
                </c:pt>
                <c:pt idx="94">
                  <c:v>44603</c:v>
                </c:pt>
                <c:pt idx="95">
                  <c:v>44606</c:v>
                </c:pt>
                <c:pt idx="96">
                  <c:v>44607</c:v>
                </c:pt>
                <c:pt idx="97">
                  <c:v>44608</c:v>
                </c:pt>
                <c:pt idx="98">
                  <c:v>44609</c:v>
                </c:pt>
                <c:pt idx="99">
                  <c:v>44610</c:v>
                </c:pt>
                <c:pt idx="100">
                  <c:v>44613</c:v>
                </c:pt>
                <c:pt idx="101">
                  <c:v>44614</c:v>
                </c:pt>
                <c:pt idx="102">
                  <c:v>44615</c:v>
                </c:pt>
                <c:pt idx="103">
                  <c:v>44616</c:v>
                </c:pt>
                <c:pt idx="104">
                  <c:v>44617</c:v>
                </c:pt>
                <c:pt idx="105">
                  <c:v>44620</c:v>
                </c:pt>
                <c:pt idx="106">
                  <c:v>44621</c:v>
                </c:pt>
                <c:pt idx="107">
                  <c:v>44622</c:v>
                </c:pt>
                <c:pt idx="108">
                  <c:v>44623</c:v>
                </c:pt>
                <c:pt idx="109">
                  <c:v>44624</c:v>
                </c:pt>
                <c:pt idx="110">
                  <c:v>44627</c:v>
                </c:pt>
                <c:pt idx="111">
                  <c:v>44628</c:v>
                </c:pt>
                <c:pt idx="112">
                  <c:v>44629</c:v>
                </c:pt>
                <c:pt idx="113">
                  <c:v>44630</c:v>
                </c:pt>
                <c:pt idx="114">
                  <c:v>44631</c:v>
                </c:pt>
                <c:pt idx="115">
                  <c:v>44634</c:v>
                </c:pt>
                <c:pt idx="116">
                  <c:v>44635</c:v>
                </c:pt>
                <c:pt idx="117">
                  <c:v>44636</c:v>
                </c:pt>
                <c:pt idx="118">
                  <c:v>44637</c:v>
                </c:pt>
                <c:pt idx="119">
                  <c:v>44638</c:v>
                </c:pt>
                <c:pt idx="120">
                  <c:v>44641</c:v>
                </c:pt>
                <c:pt idx="121">
                  <c:v>44642</c:v>
                </c:pt>
                <c:pt idx="122">
                  <c:v>44643</c:v>
                </c:pt>
                <c:pt idx="123">
                  <c:v>44644</c:v>
                </c:pt>
                <c:pt idx="124">
                  <c:v>44645</c:v>
                </c:pt>
                <c:pt idx="125">
                  <c:v>44648</c:v>
                </c:pt>
                <c:pt idx="126">
                  <c:v>44649</c:v>
                </c:pt>
                <c:pt idx="127">
                  <c:v>44650</c:v>
                </c:pt>
                <c:pt idx="128">
                  <c:v>44651</c:v>
                </c:pt>
                <c:pt idx="129">
                  <c:v>44652</c:v>
                </c:pt>
                <c:pt idx="130">
                  <c:v>44655</c:v>
                </c:pt>
                <c:pt idx="131">
                  <c:v>44656</c:v>
                </c:pt>
                <c:pt idx="132">
                  <c:v>44657</c:v>
                </c:pt>
                <c:pt idx="133">
                  <c:v>44658</c:v>
                </c:pt>
                <c:pt idx="134">
                  <c:v>44659</c:v>
                </c:pt>
                <c:pt idx="135">
                  <c:v>44662</c:v>
                </c:pt>
                <c:pt idx="136">
                  <c:v>44663</c:v>
                </c:pt>
                <c:pt idx="137">
                  <c:v>44664</c:v>
                </c:pt>
                <c:pt idx="138">
                  <c:v>44665</c:v>
                </c:pt>
                <c:pt idx="139">
                  <c:v>44670</c:v>
                </c:pt>
                <c:pt idx="140">
                  <c:v>44671</c:v>
                </c:pt>
                <c:pt idx="141">
                  <c:v>44672</c:v>
                </c:pt>
                <c:pt idx="142">
                  <c:v>44673</c:v>
                </c:pt>
                <c:pt idx="143">
                  <c:v>44676</c:v>
                </c:pt>
                <c:pt idx="144">
                  <c:v>44677</c:v>
                </c:pt>
                <c:pt idx="145">
                  <c:v>44678</c:v>
                </c:pt>
                <c:pt idx="146">
                  <c:v>44679</c:v>
                </c:pt>
                <c:pt idx="147">
                  <c:v>44680</c:v>
                </c:pt>
                <c:pt idx="148">
                  <c:v>44683</c:v>
                </c:pt>
                <c:pt idx="149">
                  <c:v>44684</c:v>
                </c:pt>
                <c:pt idx="150">
                  <c:v>44685</c:v>
                </c:pt>
                <c:pt idx="151">
                  <c:v>44686</c:v>
                </c:pt>
                <c:pt idx="152">
                  <c:v>44687</c:v>
                </c:pt>
                <c:pt idx="153">
                  <c:v>44690</c:v>
                </c:pt>
                <c:pt idx="154">
                  <c:v>44691</c:v>
                </c:pt>
                <c:pt idx="155">
                  <c:v>44692</c:v>
                </c:pt>
                <c:pt idx="156">
                  <c:v>44693</c:v>
                </c:pt>
                <c:pt idx="157">
                  <c:v>44694</c:v>
                </c:pt>
                <c:pt idx="158">
                  <c:v>44697</c:v>
                </c:pt>
                <c:pt idx="159">
                  <c:v>44698</c:v>
                </c:pt>
                <c:pt idx="160">
                  <c:v>44699</c:v>
                </c:pt>
                <c:pt idx="161">
                  <c:v>44700</c:v>
                </c:pt>
                <c:pt idx="162">
                  <c:v>44701</c:v>
                </c:pt>
                <c:pt idx="163">
                  <c:v>44704</c:v>
                </c:pt>
                <c:pt idx="164">
                  <c:v>44705</c:v>
                </c:pt>
                <c:pt idx="165">
                  <c:v>44706</c:v>
                </c:pt>
                <c:pt idx="166">
                  <c:v>44707</c:v>
                </c:pt>
                <c:pt idx="167">
                  <c:v>44708</c:v>
                </c:pt>
                <c:pt idx="168">
                  <c:v>44711</c:v>
                </c:pt>
                <c:pt idx="169">
                  <c:v>44712</c:v>
                </c:pt>
                <c:pt idx="170">
                  <c:v>44713</c:v>
                </c:pt>
                <c:pt idx="171">
                  <c:v>44714</c:v>
                </c:pt>
                <c:pt idx="172">
                  <c:v>44715</c:v>
                </c:pt>
                <c:pt idx="173">
                  <c:v>44718</c:v>
                </c:pt>
                <c:pt idx="174">
                  <c:v>44719</c:v>
                </c:pt>
                <c:pt idx="175">
                  <c:v>44720</c:v>
                </c:pt>
                <c:pt idx="176">
                  <c:v>44721</c:v>
                </c:pt>
                <c:pt idx="177">
                  <c:v>44722</c:v>
                </c:pt>
                <c:pt idx="178">
                  <c:v>44725</c:v>
                </c:pt>
                <c:pt idx="179">
                  <c:v>44726</c:v>
                </c:pt>
                <c:pt idx="180">
                  <c:v>44727</c:v>
                </c:pt>
                <c:pt idx="181">
                  <c:v>44728</c:v>
                </c:pt>
                <c:pt idx="182">
                  <c:v>44729</c:v>
                </c:pt>
                <c:pt idx="183">
                  <c:v>44732</c:v>
                </c:pt>
                <c:pt idx="184">
                  <c:v>44733</c:v>
                </c:pt>
                <c:pt idx="185">
                  <c:v>44734</c:v>
                </c:pt>
                <c:pt idx="186">
                  <c:v>44735</c:v>
                </c:pt>
                <c:pt idx="187">
                  <c:v>44736</c:v>
                </c:pt>
                <c:pt idx="188">
                  <c:v>44739</c:v>
                </c:pt>
                <c:pt idx="189">
                  <c:v>44740</c:v>
                </c:pt>
                <c:pt idx="190">
                  <c:v>44741</c:v>
                </c:pt>
                <c:pt idx="191">
                  <c:v>44742</c:v>
                </c:pt>
                <c:pt idx="192">
                  <c:v>44743</c:v>
                </c:pt>
                <c:pt idx="193">
                  <c:v>44746</c:v>
                </c:pt>
                <c:pt idx="194">
                  <c:v>44747</c:v>
                </c:pt>
                <c:pt idx="195">
                  <c:v>44748</c:v>
                </c:pt>
                <c:pt idx="196">
                  <c:v>44749</c:v>
                </c:pt>
                <c:pt idx="197">
                  <c:v>44750</c:v>
                </c:pt>
                <c:pt idx="198">
                  <c:v>44753</c:v>
                </c:pt>
                <c:pt idx="199">
                  <c:v>44754</c:v>
                </c:pt>
                <c:pt idx="200">
                  <c:v>44755</c:v>
                </c:pt>
                <c:pt idx="201">
                  <c:v>44756</c:v>
                </c:pt>
                <c:pt idx="202">
                  <c:v>44757</c:v>
                </c:pt>
                <c:pt idx="203">
                  <c:v>44760</c:v>
                </c:pt>
                <c:pt idx="204">
                  <c:v>44761</c:v>
                </c:pt>
                <c:pt idx="205">
                  <c:v>44762</c:v>
                </c:pt>
                <c:pt idx="206">
                  <c:v>44763</c:v>
                </c:pt>
                <c:pt idx="207">
                  <c:v>44764</c:v>
                </c:pt>
                <c:pt idx="208">
                  <c:v>44767</c:v>
                </c:pt>
                <c:pt idx="209">
                  <c:v>44768</c:v>
                </c:pt>
                <c:pt idx="210">
                  <c:v>44769</c:v>
                </c:pt>
                <c:pt idx="211">
                  <c:v>44770</c:v>
                </c:pt>
                <c:pt idx="212">
                  <c:v>44771</c:v>
                </c:pt>
                <c:pt idx="213">
                  <c:v>44774</c:v>
                </c:pt>
                <c:pt idx="214">
                  <c:v>44775</c:v>
                </c:pt>
                <c:pt idx="215">
                  <c:v>44776</c:v>
                </c:pt>
                <c:pt idx="216">
                  <c:v>44777</c:v>
                </c:pt>
                <c:pt idx="217">
                  <c:v>44778</c:v>
                </c:pt>
                <c:pt idx="218">
                  <c:v>44781</c:v>
                </c:pt>
                <c:pt idx="219">
                  <c:v>44782</c:v>
                </c:pt>
                <c:pt idx="220">
                  <c:v>44784</c:v>
                </c:pt>
                <c:pt idx="221">
                  <c:v>44785</c:v>
                </c:pt>
                <c:pt idx="222">
                  <c:v>44788</c:v>
                </c:pt>
                <c:pt idx="223">
                  <c:v>44789</c:v>
                </c:pt>
                <c:pt idx="224">
                  <c:v>44790</c:v>
                </c:pt>
                <c:pt idx="225">
                  <c:v>44791</c:v>
                </c:pt>
                <c:pt idx="226">
                  <c:v>44792</c:v>
                </c:pt>
                <c:pt idx="227">
                  <c:v>44795</c:v>
                </c:pt>
                <c:pt idx="228">
                  <c:v>44796</c:v>
                </c:pt>
                <c:pt idx="229">
                  <c:v>44797</c:v>
                </c:pt>
                <c:pt idx="230">
                  <c:v>44798</c:v>
                </c:pt>
                <c:pt idx="231">
                  <c:v>44799</c:v>
                </c:pt>
                <c:pt idx="232">
                  <c:v>44802</c:v>
                </c:pt>
                <c:pt idx="233">
                  <c:v>44803</c:v>
                </c:pt>
                <c:pt idx="234">
                  <c:v>44804</c:v>
                </c:pt>
                <c:pt idx="235">
                  <c:v>44805</c:v>
                </c:pt>
                <c:pt idx="236">
                  <c:v>44806</c:v>
                </c:pt>
                <c:pt idx="237">
                  <c:v>44809</c:v>
                </c:pt>
                <c:pt idx="238">
                  <c:v>44810</c:v>
                </c:pt>
                <c:pt idx="239">
                  <c:v>44811</c:v>
                </c:pt>
                <c:pt idx="240">
                  <c:v>44812</c:v>
                </c:pt>
                <c:pt idx="241">
                  <c:v>44813</c:v>
                </c:pt>
                <c:pt idx="242">
                  <c:v>44816</c:v>
                </c:pt>
                <c:pt idx="243">
                  <c:v>44817</c:v>
                </c:pt>
                <c:pt idx="244">
                  <c:v>44818</c:v>
                </c:pt>
                <c:pt idx="245">
                  <c:v>44819</c:v>
                </c:pt>
                <c:pt idx="246">
                  <c:v>44820</c:v>
                </c:pt>
                <c:pt idx="247">
                  <c:v>44823</c:v>
                </c:pt>
                <c:pt idx="248">
                  <c:v>44824</c:v>
                </c:pt>
                <c:pt idx="249">
                  <c:v>44825</c:v>
                </c:pt>
                <c:pt idx="250">
                  <c:v>44826</c:v>
                </c:pt>
                <c:pt idx="251">
                  <c:v>44827</c:v>
                </c:pt>
                <c:pt idx="252">
                  <c:v>44830</c:v>
                </c:pt>
                <c:pt idx="253">
                  <c:v>44831</c:v>
                </c:pt>
                <c:pt idx="254">
                  <c:v>44832</c:v>
                </c:pt>
                <c:pt idx="255">
                  <c:v>44833</c:v>
                </c:pt>
                <c:pt idx="256">
                  <c:v>44834</c:v>
                </c:pt>
                <c:pt idx="257">
                  <c:v>44837</c:v>
                </c:pt>
                <c:pt idx="258">
                  <c:v>44838</c:v>
                </c:pt>
                <c:pt idx="259">
                  <c:v>44839</c:v>
                </c:pt>
                <c:pt idx="260">
                  <c:v>44840</c:v>
                </c:pt>
                <c:pt idx="261">
                  <c:v>44841</c:v>
                </c:pt>
                <c:pt idx="262">
                  <c:v>44844</c:v>
                </c:pt>
                <c:pt idx="263">
                  <c:v>44845</c:v>
                </c:pt>
                <c:pt idx="264">
                  <c:v>44846</c:v>
                </c:pt>
                <c:pt idx="265">
                  <c:v>44847</c:v>
                </c:pt>
                <c:pt idx="266">
                  <c:v>44848</c:v>
                </c:pt>
                <c:pt idx="267">
                  <c:v>44851</c:v>
                </c:pt>
                <c:pt idx="268">
                  <c:v>44852</c:v>
                </c:pt>
                <c:pt idx="269">
                  <c:v>44853</c:v>
                </c:pt>
                <c:pt idx="270">
                  <c:v>44854</c:v>
                </c:pt>
                <c:pt idx="271">
                  <c:v>44855</c:v>
                </c:pt>
                <c:pt idx="272">
                  <c:v>44858</c:v>
                </c:pt>
                <c:pt idx="273">
                  <c:v>44859</c:v>
                </c:pt>
                <c:pt idx="274">
                  <c:v>44860</c:v>
                </c:pt>
                <c:pt idx="275">
                  <c:v>44861</c:v>
                </c:pt>
                <c:pt idx="276">
                  <c:v>44862</c:v>
                </c:pt>
                <c:pt idx="277">
                  <c:v>44865</c:v>
                </c:pt>
                <c:pt idx="278">
                  <c:v>44866</c:v>
                </c:pt>
                <c:pt idx="279">
                  <c:v>44867</c:v>
                </c:pt>
                <c:pt idx="280">
                  <c:v>44868</c:v>
                </c:pt>
                <c:pt idx="281">
                  <c:v>44869</c:v>
                </c:pt>
                <c:pt idx="282">
                  <c:v>44872</c:v>
                </c:pt>
                <c:pt idx="283">
                  <c:v>44873</c:v>
                </c:pt>
                <c:pt idx="284">
                  <c:v>44874</c:v>
                </c:pt>
                <c:pt idx="285">
                  <c:v>44875</c:v>
                </c:pt>
                <c:pt idx="286">
                  <c:v>44876</c:v>
                </c:pt>
                <c:pt idx="287">
                  <c:v>44879</c:v>
                </c:pt>
                <c:pt idx="288">
                  <c:v>44880</c:v>
                </c:pt>
                <c:pt idx="289">
                  <c:v>44881</c:v>
                </c:pt>
                <c:pt idx="290">
                  <c:v>44882</c:v>
                </c:pt>
                <c:pt idx="291">
                  <c:v>44883</c:v>
                </c:pt>
                <c:pt idx="292">
                  <c:v>44886</c:v>
                </c:pt>
                <c:pt idx="293">
                  <c:v>44887</c:v>
                </c:pt>
                <c:pt idx="294">
                  <c:v>44888</c:v>
                </c:pt>
                <c:pt idx="295">
                  <c:v>44889</c:v>
                </c:pt>
                <c:pt idx="296">
                  <c:v>44890</c:v>
                </c:pt>
                <c:pt idx="297">
                  <c:v>44893</c:v>
                </c:pt>
                <c:pt idx="298">
                  <c:v>44894</c:v>
                </c:pt>
                <c:pt idx="299">
                  <c:v>44895</c:v>
                </c:pt>
                <c:pt idx="300">
                  <c:v>44896</c:v>
                </c:pt>
                <c:pt idx="301">
                  <c:v>44897</c:v>
                </c:pt>
                <c:pt idx="302">
                  <c:v>44900</c:v>
                </c:pt>
                <c:pt idx="303">
                  <c:v>44901</c:v>
                </c:pt>
                <c:pt idx="304">
                  <c:v>44902</c:v>
                </c:pt>
                <c:pt idx="305">
                  <c:v>44903</c:v>
                </c:pt>
                <c:pt idx="306">
                  <c:v>44904</c:v>
                </c:pt>
                <c:pt idx="307">
                  <c:v>44907</c:v>
                </c:pt>
                <c:pt idx="308">
                  <c:v>44908</c:v>
                </c:pt>
                <c:pt idx="309">
                  <c:v>44909</c:v>
                </c:pt>
                <c:pt idx="310">
                  <c:v>44910</c:v>
                </c:pt>
                <c:pt idx="311">
                  <c:v>44911</c:v>
                </c:pt>
                <c:pt idx="312">
                  <c:v>44914</c:v>
                </c:pt>
                <c:pt idx="313">
                  <c:v>44915</c:v>
                </c:pt>
                <c:pt idx="314">
                  <c:v>44916</c:v>
                </c:pt>
                <c:pt idx="315">
                  <c:v>44917</c:v>
                </c:pt>
                <c:pt idx="316">
                  <c:v>44918</c:v>
                </c:pt>
                <c:pt idx="317">
                  <c:v>44922</c:v>
                </c:pt>
                <c:pt idx="318">
                  <c:v>44923</c:v>
                </c:pt>
                <c:pt idx="319">
                  <c:v>44924</c:v>
                </c:pt>
                <c:pt idx="320">
                  <c:v>44925</c:v>
                </c:pt>
                <c:pt idx="321">
                  <c:v>44928</c:v>
                </c:pt>
                <c:pt idx="322">
                  <c:v>44929</c:v>
                </c:pt>
                <c:pt idx="323">
                  <c:v>44930</c:v>
                </c:pt>
                <c:pt idx="324">
                  <c:v>44931</c:v>
                </c:pt>
                <c:pt idx="325">
                  <c:v>44932</c:v>
                </c:pt>
                <c:pt idx="326">
                  <c:v>44935</c:v>
                </c:pt>
                <c:pt idx="327">
                  <c:v>44936</c:v>
                </c:pt>
                <c:pt idx="328">
                  <c:v>44937</c:v>
                </c:pt>
                <c:pt idx="329">
                  <c:v>44938</c:v>
                </c:pt>
                <c:pt idx="330">
                  <c:v>44939</c:v>
                </c:pt>
                <c:pt idx="331">
                  <c:v>44942</c:v>
                </c:pt>
                <c:pt idx="332">
                  <c:v>44943</c:v>
                </c:pt>
                <c:pt idx="333">
                  <c:v>44944</c:v>
                </c:pt>
                <c:pt idx="334">
                  <c:v>44945</c:v>
                </c:pt>
                <c:pt idx="335">
                  <c:v>44946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44956</c:v>
                </c:pt>
                <c:pt idx="342">
                  <c:v>44957</c:v>
                </c:pt>
                <c:pt idx="343">
                  <c:v>44958</c:v>
                </c:pt>
                <c:pt idx="344">
                  <c:v>44959</c:v>
                </c:pt>
                <c:pt idx="345">
                  <c:v>44960</c:v>
                </c:pt>
                <c:pt idx="346">
                  <c:v>44963</c:v>
                </c:pt>
                <c:pt idx="347">
                  <c:v>44964</c:v>
                </c:pt>
                <c:pt idx="348">
                  <c:v>44965</c:v>
                </c:pt>
                <c:pt idx="349">
                  <c:v>44966</c:v>
                </c:pt>
                <c:pt idx="350">
                  <c:v>44967</c:v>
                </c:pt>
                <c:pt idx="351">
                  <c:v>44970</c:v>
                </c:pt>
                <c:pt idx="352">
                  <c:v>44971</c:v>
                </c:pt>
                <c:pt idx="353">
                  <c:v>44972</c:v>
                </c:pt>
                <c:pt idx="354">
                  <c:v>44973</c:v>
                </c:pt>
                <c:pt idx="355">
                  <c:v>44974</c:v>
                </c:pt>
                <c:pt idx="356">
                  <c:v>44977</c:v>
                </c:pt>
                <c:pt idx="357">
                  <c:v>44978</c:v>
                </c:pt>
                <c:pt idx="358">
                  <c:v>44979</c:v>
                </c:pt>
                <c:pt idx="359">
                  <c:v>44980</c:v>
                </c:pt>
                <c:pt idx="360">
                  <c:v>44981</c:v>
                </c:pt>
                <c:pt idx="361">
                  <c:v>44984</c:v>
                </c:pt>
                <c:pt idx="362">
                  <c:v>44985</c:v>
                </c:pt>
                <c:pt idx="363">
                  <c:v>44986</c:v>
                </c:pt>
                <c:pt idx="364">
                  <c:v>44987</c:v>
                </c:pt>
                <c:pt idx="365">
                  <c:v>44988</c:v>
                </c:pt>
                <c:pt idx="366">
                  <c:v>44991</c:v>
                </c:pt>
                <c:pt idx="367">
                  <c:v>44992</c:v>
                </c:pt>
                <c:pt idx="368">
                  <c:v>44993</c:v>
                </c:pt>
                <c:pt idx="369">
                  <c:v>44994</c:v>
                </c:pt>
                <c:pt idx="370">
                  <c:v>44995</c:v>
                </c:pt>
                <c:pt idx="371">
                  <c:v>44998</c:v>
                </c:pt>
                <c:pt idx="372">
                  <c:v>44999</c:v>
                </c:pt>
                <c:pt idx="373">
                  <c:v>45000</c:v>
                </c:pt>
                <c:pt idx="374">
                  <c:v>45001</c:v>
                </c:pt>
                <c:pt idx="375">
                  <c:v>45002</c:v>
                </c:pt>
                <c:pt idx="376">
                  <c:v>45005</c:v>
                </c:pt>
                <c:pt idx="377">
                  <c:v>45006</c:v>
                </c:pt>
                <c:pt idx="378">
                  <c:v>45007</c:v>
                </c:pt>
                <c:pt idx="379">
                  <c:v>45008</c:v>
                </c:pt>
                <c:pt idx="380">
                  <c:v>45009</c:v>
                </c:pt>
                <c:pt idx="381">
                  <c:v>45012</c:v>
                </c:pt>
                <c:pt idx="382">
                  <c:v>45013</c:v>
                </c:pt>
                <c:pt idx="383">
                  <c:v>45014</c:v>
                </c:pt>
                <c:pt idx="384">
                  <c:v>45015</c:v>
                </c:pt>
                <c:pt idx="385">
                  <c:v>45016</c:v>
                </c:pt>
                <c:pt idx="386">
                  <c:v>45019</c:v>
                </c:pt>
                <c:pt idx="387">
                  <c:v>45020</c:v>
                </c:pt>
                <c:pt idx="388">
                  <c:v>45021</c:v>
                </c:pt>
                <c:pt idx="389">
                  <c:v>45022</c:v>
                </c:pt>
                <c:pt idx="390">
                  <c:v>45027</c:v>
                </c:pt>
                <c:pt idx="391">
                  <c:v>45028</c:v>
                </c:pt>
                <c:pt idx="392">
                  <c:v>45029</c:v>
                </c:pt>
                <c:pt idx="393">
                  <c:v>45030</c:v>
                </c:pt>
                <c:pt idx="394">
                  <c:v>45033</c:v>
                </c:pt>
                <c:pt idx="395">
                  <c:v>45034</c:v>
                </c:pt>
                <c:pt idx="396">
                  <c:v>45035</c:v>
                </c:pt>
                <c:pt idx="397">
                  <c:v>45036</c:v>
                </c:pt>
                <c:pt idx="398">
                  <c:v>45037</c:v>
                </c:pt>
                <c:pt idx="399">
                  <c:v>45040</c:v>
                </c:pt>
                <c:pt idx="400">
                  <c:v>45041</c:v>
                </c:pt>
                <c:pt idx="401">
                  <c:v>45042</c:v>
                </c:pt>
                <c:pt idx="402">
                  <c:v>45043</c:v>
                </c:pt>
                <c:pt idx="403">
                  <c:v>45044</c:v>
                </c:pt>
                <c:pt idx="404">
                  <c:v>45047</c:v>
                </c:pt>
                <c:pt idx="405">
                  <c:v>45048</c:v>
                </c:pt>
                <c:pt idx="406">
                  <c:v>45049</c:v>
                </c:pt>
                <c:pt idx="407">
                  <c:v>45050</c:v>
                </c:pt>
              </c:numCache>
            </c:numRef>
          </c:cat>
          <c:val>
            <c:numRef>
              <c:f>THE!$K$6:$K$413</c:f>
              <c:numCache>
                <c:formatCode>General</c:formatCode>
                <c:ptCount val="408"/>
                <c:pt idx="0">
                  <c:v>1.32</c:v>
                </c:pt>
                <c:pt idx="1">
                  <c:v>1.105</c:v>
                </c:pt>
                <c:pt idx="2">
                  <c:v>1.0900000000000001</c:v>
                </c:pt>
                <c:pt idx="3">
                  <c:v>1.1220000000000001</c:v>
                </c:pt>
                <c:pt idx="4">
                  <c:v>1.097</c:v>
                </c:pt>
                <c:pt idx="5">
                  <c:v>0.98399999999999999</c:v>
                </c:pt>
                <c:pt idx="6">
                  <c:v>0.96899999999999997</c:v>
                </c:pt>
                <c:pt idx="7">
                  <c:v>1.046</c:v>
                </c:pt>
                <c:pt idx="8">
                  <c:v>0.98799999999999999</c:v>
                </c:pt>
                <c:pt idx="9">
                  <c:v>0.77900000000000003</c:v>
                </c:pt>
                <c:pt idx="10">
                  <c:v>0.77400000000000002</c:v>
                </c:pt>
                <c:pt idx="11">
                  <c:v>0.52800000000000002</c:v>
                </c:pt>
                <c:pt idx="12">
                  <c:v>0.53600000000000003</c:v>
                </c:pt>
                <c:pt idx="13">
                  <c:v>0.70799999999999996</c:v>
                </c:pt>
                <c:pt idx="14">
                  <c:v>0.69</c:v>
                </c:pt>
                <c:pt idx="15">
                  <c:v>0.71</c:v>
                </c:pt>
                <c:pt idx="16">
                  <c:v>0.65600000000000003</c:v>
                </c:pt>
                <c:pt idx="17">
                  <c:v>0.64100000000000001</c:v>
                </c:pt>
                <c:pt idx="18">
                  <c:v>0.65200000000000002</c:v>
                </c:pt>
                <c:pt idx="19">
                  <c:v>0.48199999999999998</c:v>
                </c:pt>
                <c:pt idx="20">
                  <c:v>0.55000000000000004</c:v>
                </c:pt>
                <c:pt idx="21">
                  <c:v>0.44500000000000001</c:v>
                </c:pt>
                <c:pt idx="22">
                  <c:v>0.45500000000000002</c:v>
                </c:pt>
                <c:pt idx="23">
                  <c:v>0.44</c:v>
                </c:pt>
                <c:pt idx="24">
                  <c:v>0.50700000000000001</c:v>
                </c:pt>
                <c:pt idx="25">
                  <c:v>0.40899999999999997</c:v>
                </c:pt>
                <c:pt idx="26">
                  <c:v>0.83699999999999997</c:v>
                </c:pt>
                <c:pt idx="27">
                  <c:v>0.65700000000000003</c:v>
                </c:pt>
                <c:pt idx="28">
                  <c:v>0.622</c:v>
                </c:pt>
                <c:pt idx="29">
                  <c:v>0.64600000000000002</c:v>
                </c:pt>
                <c:pt idx="30">
                  <c:v>0.626</c:v>
                </c:pt>
                <c:pt idx="31">
                  <c:v>0.39300000000000002</c:v>
                </c:pt>
                <c:pt idx="32">
                  <c:v>0.41</c:v>
                </c:pt>
                <c:pt idx="33">
                  <c:v>0.44600000000000001</c:v>
                </c:pt>
                <c:pt idx="34">
                  <c:v>0.59199999999999997</c:v>
                </c:pt>
                <c:pt idx="35">
                  <c:v>0.53600000000000003</c:v>
                </c:pt>
                <c:pt idx="36">
                  <c:v>0.47899999999999998</c:v>
                </c:pt>
                <c:pt idx="37">
                  <c:v>0.26</c:v>
                </c:pt>
                <c:pt idx="38">
                  <c:v>0.33500000000000002</c:v>
                </c:pt>
                <c:pt idx="39">
                  <c:v>0.34599999999999997</c:v>
                </c:pt>
                <c:pt idx="40">
                  <c:v>0.38800000000000001</c:v>
                </c:pt>
                <c:pt idx="41">
                  <c:v>0.28499999999999998</c:v>
                </c:pt>
                <c:pt idx="42">
                  <c:v>0.214</c:v>
                </c:pt>
                <c:pt idx="43">
                  <c:v>0.23699999999999999</c:v>
                </c:pt>
                <c:pt idx="44">
                  <c:v>0.216</c:v>
                </c:pt>
                <c:pt idx="45">
                  <c:v>0.27300000000000002</c:v>
                </c:pt>
                <c:pt idx="46">
                  <c:v>3.1E-2</c:v>
                </c:pt>
                <c:pt idx="47">
                  <c:v>0.23599999999999999</c:v>
                </c:pt>
                <c:pt idx="48">
                  <c:v>0.25800000000000001</c:v>
                </c:pt>
                <c:pt idx="49">
                  <c:v>0.252</c:v>
                </c:pt>
                <c:pt idx="50">
                  <c:v>0.22900000000000001</c:v>
                </c:pt>
                <c:pt idx="51">
                  <c:v>0.19500000000000001</c:v>
                </c:pt>
                <c:pt idx="52">
                  <c:v>0.23499999999999999</c:v>
                </c:pt>
                <c:pt idx="53">
                  <c:v>0.121</c:v>
                </c:pt>
                <c:pt idx="54">
                  <c:v>0.153</c:v>
                </c:pt>
                <c:pt idx="55">
                  <c:v>-1.4999999999999999E-2</c:v>
                </c:pt>
                <c:pt idx="56">
                  <c:v>-0.14000000000000001</c:v>
                </c:pt>
                <c:pt idx="57">
                  <c:v>4.0000000000000001E-3</c:v>
                </c:pt>
                <c:pt idx="58">
                  <c:v>-7.8E-2</c:v>
                </c:pt>
                <c:pt idx="59">
                  <c:v>1.9E-2</c:v>
                </c:pt>
                <c:pt idx="60">
                  <c:v>0.59299999999999997</c:v>
                </c:pt>
                <c:pt idx="61">
                  <c:v>6.7000000000000004E-2</c:v>
                </c:pt>
                <c:pt idx="62">
                  <c:v>-6.5000000000000002E-2</c:v>
                </c:pt>
                <c:pt idx="63">
                  <c:v>0.16400000000000001</c:v>
                </c:pt>
                <c:pt idx="64">
                  <c:v>0.156</c:v>
                </c:pt>
                <c:pt idx="65">
                  <c:v>0.39300000000000002</c:v>
                </c:pt>
                <c:pt idx="66">
                  <c:v>7.1999999999999995E-2</c:v>
                </c:pt>
                <c:pt idx="67">
                  <c:v>0.14699999999999999</c:v>
                </c:pt>
                <c:pt idx="68">
                  <c:v>3.4000000000000002E-2</c:v>
                </c:pt>
                <c:pt idx="69">
                  <c:v>0.14199999999999999</c:v>
                </c:pt>
                <c:pt idx="70">
                  <c:v>0.104</c:v>
                </c:pt>
                <c:pt idx="71">
                  <c:v>0.3</c:v>
                </c:pt>
                <c:pt idx="72">
                  <c:v>0.39600000000000002</c:v>
                </c:pt>
                <c:pt idx="73">
                  <c:v>0.245</c:v>
                </c:pt>
                <c:pt idx="74">
                  <c:v>0.21199999999999999</c:v>
                </c:pt>
                <c:pt idx="75">
                  <c:v>0.193</c:v>
                </c:pt>
                <c:pt idx="76">
                  <c:v>0.34799999999999998</c:v>
                </c:pt>
                <c:pt idx="77">
                  <c:v>0.13200000000000001</c:v>
                </c:pt>
                <c:pt idx="78">
                  <c:v>0.25700000000000001</c:v>
                </c:pt>
                <c:pt idx="79">
                  <c:v>0.06</c:v>
                </c:pt>
                <c:pt idx="80">
                  <c:v>0.157</c:v>
                </c:pt>
                <c:pt idx="81">
                  <c:v>0.153</c:v>
                </c:pt>
                <c:pt idx="82">
                  <c:v>4.8000000000000001E-2</c:v>
                </c:pt>
                <c:pt idx="83">
                  <c:v>0.112</c:v>
                </c:pt>
                <c:pt idx="84">
                  <c:v>-2E-3</c:v>
                </c:pt>
                <c:pt idx="85">
                  <c:v>6.0999999999999999E-2</c:v>
                </c:pt>
                <c:pt idx="86">
                  <c:v>0.17</c:v>
                </c:pt>
                <c:pt idx="87">
                  <c:v>3.0000000000000001E-3</c:v>
                </c:pt>
                <c:pt idx="88">
                  <c:v>3.6999999999999998E-2</c:v>
                </c:pt>
                <c:pt idx="89">
                  <c:v>-1E-3</c:v>
                </c:pt>
                <c:pt idx="90">
                  <c:v>0.23100000000000001</c:v>
                </c:pt>
                <c:pt idx="91">
                  <c:v>0.33800000000000002</c:v>
                </c:pt>
                <c:pt idx="92">
                  <c:v>0.32400000000000001</c:v>
                </c:pt>
                <c:pt idx="93">
                  <c:v>0.41</c:v>
                </c:pt>
                <c:pt idx="94">
                  <c:v>0.311</c:v>
                </c:pt>
                <c:pt idx="95">
                  <c:v>0.44700000000000001</c:v>
                </c:pt>
                <c:pt idx="96">
                  <c:v>0.626</c:v>
                </c:pt>
                <c:pt idx="97">
                  <c:v>0.80700000000000005</c:v>
                </c:pt>
                <c:pt idx="98">
                  <c:v>0.47799999999999998</c:v>
                </c:pt>
                <c:pt idx="99">
                  <c:v>0.42</c:v>
                </c:pt>
                <c:pt idx="100">
                  <c:v>0.42799999999999999</c:v>
                </c:pt>
                <c:pt idx="101">
                  <c:v>0.28399999999999997</c:v>
                </c:pt>
                <c:pt idx="102">
                  <c:v>-4.9000000000000002E-2</c:v>
                </c:pt>
                <c:pt idx="103">
                  <c:v>-0.627</c:v>
                </c:pt>
                <c:pt idx="104">
                  <c:v>-0.51800000000000002</c:v>
                </c:pt>
                <c:pt idx="105">
                  <c:v>-0.72399999999999998</c:v>
                </c:pt>
                <c:pt idx="106">
                  <c:v>-1.593</c:v>
                </c:pt>
                <c:pt idx="107">
                  <c:v>-3.4660000000000002</c:v>
                </c:pt>
                <c:pt idx="108">
                  <c:v>-3.6280000000000001</c:v>
                </c:pt>
                <c:pt idx="109">
                  <c:v>-6.1749999999999998</c:v>
                </c:pt>
                <c:pt idx="110">
                  <c:v>-7.8550000000000004</c:v>
                </c:pt>
                <c:pt idx="111">
                  <c:v>-7.5540000000000003</c:v>
                </c:pt>
                <c:pt idx="112">
                  <c:v>-2.5259999999999998</c:v>
                </c:pt>
                <c:pt idx="113">
                  <c:v>-3.133</c:v>
                </c:pt>
                <c:pt idx="114">
                  <c:v>-5.2069999999999999</c:v>
                </c:pt>
                <c:pt idx="115">
                  <c:v>-2.8660000000000001</c:v>
                </c:pt>
                <c:pt idx="116">
                  <c:v>-2.7050000000000001</c:v>
                </c:pt>
                <c:pt idx="117">
                  <c:v>-1.861</c:v>
                </c:pt>
                <c:pt idx="118">
                  <c:v>-1.806</c:v>
                </c:pt>
                <c:pt idx="119">
                  <c:v>-1.2470000000000001</c:v>
                </c:pt>
                <c:pt idx="120">
                  <c:v>-1.147</c:v>
                </c:pt>
                <c:pt idx="121">
                  <c:v>-1.8089999999999999</c:v>
                </c:pt>
                <c:pt idx="122">
                  <c:v>-1.827</c:v>
                </c:pt>
                <c:pt idx="123">
                  <c:v>-2.19</c:v>
                </c:pt>
                <c:pt idx="124">
                  <c:v>-2.0630000000000002</c:v>
                </c:pt>
                <c:pt idx="125">
                  <c:v>-1.5780000000000001</c:v>
                </c:pt>
                <c:pt idx="126">
                  <c:v>-1.752</c:v>
                </c:pt>
                <c:pt idx="127">
                  <c:v>-8.4239999999999995</c:v>
                </c:pt>
                <c:pt idx="128">
                  <c:v>-7.0410000000000004</c:v>
                </c:pt>
                <c:pt idx="129">
                  <c:v>-5.8639999999999999</c:v>
                </c:pt>
                <c:pt idx="130">
                  <c:v>-4.0640000000000001</c:v>
                </c:pt>
                <c:pt idx="131">
                  <c:v>-2.698</c:v>
                </c:pt>
                <c:pt idx="132">
                  <c:v>-2.7629999999999999</c:v>
                </c:pt>
                <c:pt idx="133">
                  <c:v>-4.0730000000000004</c:v>
                </c:pt>
                <c:pt idx="134">
                  <c:v>-3.8839999999999999</c:v>
                </c:pt>
                <c:pt idx="135">
                  <c:v>-3.0430000000000001</c:v>
                </c:pt>
                <c:pt idx="136">
                  <c:v>-3.4359999999999999</c:v>
                </c:pt>
                <c:pt idx="137">
                  <c:v>-3.073</c:v>
                </c:pt>
                <c:pt idx="138">
                  <c:v>-2.17</c:v>
                </c:pt>
                <c:pt idx="139">
                  <c:v>-2.085</c:v>
                </c:pt>
                <c:pt idx="140">
                  <c:v>-1.6910000000000001</c:v>
                </c:pt>
                <c:pt idx="141">
                  <c:v>-1.64</c:v>
                </c:pt>
                <c:pt idx="142">
                  <c:v>-1.417</c:v>
                </c:pt>
                <c:pt idx="143">
                  <c:v>-1.284</c:v>
                </c:pt>
                <c:pt idx="144">
                  <c:v>-2.617</c:v>
                </c:pt>
                <c:pt idx="145">
                  <c:v>-2.0960000000000001</c:v>
                </c:pt>
                <c:pt idx="146">
                  <c:v>-1.671</c:v>
                </c:pt>
                <c:pt idx="147">
                  <c:v>-1.323</c:v>
                </c:pt>
                <c:pt idx="148">
                  <c:v>-0.503</c:v>
                </c:pt>
                <c:pt idx="149">
                  <c:v>-0.92400000000000004</c:v>
                </c:pt>
                <c:pt idx="150">
                  <c:v>-1.464</c:v>
                </c:pt>
                <c:pt idx="151">
                  <c:v>-1.536</c:v>
                </c:pt>
                <c:pt idx="152">
                  <c:v>-1.5740000000000001</c:v>
                </c:pt>
                <c:pt idx="153">
                  <c:v>-1.089</c:v>
                </c:pt>
                <c:pt idx="154">
                  <c:v>-1.1679999999999999</c:v>
                </c:pt>
                <c:pt idx="155">
                  <c:v>-1.1859999999999999</c:v>
                </c:pt>
                <c:pt idx="156">
                  <c:v>-1.754</c:v>
                </c:pt>
                <c:pt idx="157">
                  <c:v>-0.315</c:v>
                </c:pt>
                <c:pt idx="158">
                  <c:v>-1.4650000000000001</c:v>
                </c:pt>
                <c:pt idx="159">
                  <c:v>-1.0569999999999999</c:v>
                </c:pt>
                <c:pt idx="160">
                  <c:v>-0.28399999999999997</c:v>
                </c:pt>
                <c:pt idx="161">
                  <c:v>-8.7999999999999995E-2</c:v>
                </c:pt>
                <c:pt idx="162">
                  <c:v>0.222</c:v>
                </c:pt>
                <c:pt idx="163">
                  <c:v>0.53</c:v>
                </c:pt>
                <c:pt idx="164">
                  <c:v>0.161</c:v>
                </c:pt>
                <c:pt idx="165">
                  <c:v>8.7999999999999995E-2</c:v>
                </c:pt>
                <c:pt idx="166">
                  <c:v>-0.10199999999999999</c:v>
                </c:pt>
                <c:pt idx="167">
                  <c:v>-8.6999999999999994E-2</c:v>
                </c:pt>
                <c:pt idx="168">
                  <c:v>-0.73099999999999998</c:v>
                </c:pt>
                <c:pt idx="169">
                  <c:v>-0.628</c:v>
                </c:pt>
                <c:pt idx="170">
                  <c:v>0.36299999999999999</c:v>
                </c:pt>
                <c:pt idx="171">
                  <c:v>-8.6999999999999994E-2</c:v>
                </c:pt>
                <c:pt idx="172">
                  <c:v>-5.6000000000000001E-2</c:v>
                </c:pt>
                <c:pt idx="173">
                  <c:v>-0.16400000000000001</c:v>
                </c:pt>
                <c:pt idx="174">
                  <c:v>0.125</c:v>
                </c:pt>
                <c:pt idx="175">
                  <c:v>1.329</c:v>
                </c:pt>
                <c:pt idx="176">
                  <c:v>1.2509999999999999</c:v>
                </c:pt>
                <c:pt idx="177">
                  <c:v>0.99099999999999999</c:v>
                </c:pt>
                <c:pt idx="178">
                  <c:v>0.72099999999999997</c:v>
                </c:pt>
                <c:pt idx="179">
                  <c:v>-2.0430000000000001</c:v>
                </c:pt>
                <c:pt idx="180">
                  <c:v>-3.2570000000000001</c:v>
                </c:pt>
                <c:pt idx="181">
                  <c:v>-4.9889999999999999</c:v>
                </c:pt>
                <c:pt idx="182">
                  <c:v>-4.5289999999999999</c:v>
                </c:pt>
                <c:pt idx="183">
                  <c:v>-5.1989999999999998</c:v>
                </c:pt>
                <c:pt idx="184">
                  <c:v>-5.2210000000000001</c:v>
                </c:pt>
                <c:pt idx="185">
                  <c:v>-4.3449999999999998</c:v>
                </c:pt>
                <c:pt idx="186">
                  <c:v>-4.16</c:v>
                </c:pt>
                <c:pt idx="187">
                  <c:v>-3.9769999999999999</c:v>
                </c:pt>
                <c:pt idx="188">
                  <c:v>-3.5179999999999998</c:v>
                </c:pt>
                <c:pt idx="189">
                  <c:v>-3.6110000000000002</c:v>
                </c:pt>
                <c:pt idx="190">
                  <c:v>-5.1689999999999996</c:v>
                </c:pt>
                <c:pt idx="191">
                  <c:v>-5.3289999999999997</c:v>
                </c:pt>
                <c:pt idx="192">
                  <c:v>-5.0739999999999998</c:v>
                </c:pt>
                <c:pt idx="193">
                  <c:v>-5.3390000000000004</c:v>
                </c:pt>
                <c:pt idx="194">
                  <c:v>-4.6909999999999998</c:v>
                </c:pt>
                <c:pt idx="195">
                  <c:v>-5.2130000000000001</c:v>
                </c:pt>
                <c:pt idx="196">
                  <c:v>-10.188000000000001</c:v>
                </c:pt>
                <c:pt idx="197">
                  <c:v>-9.1010000000000009</c:v>
                </c:pt>
                <c:pt idx="198">
                  <c:v>-10.401</c:v>
                </c:pt>
                <c:pt idx="199">
                  <c:v>-10.445</c:v>
                </c:pt>
                <c:pt idx="200">
                  <c:v>-10.215999999999999</c:v>
                </c:pt>
                <c:pt idx="201">
                  <c:v>-9.3949999999999996</c:v>
                </c:pt>
                <c:pt idx="202">
                  <c:v>-8.7319999999999993</c:v>
                </c:pt>
                <c:pt idx="203">
                  <c:v>-8.4860000000000007</c:v>
                </c:pt>
                <c:pt idx="204">
                  <c:v>-8.3490000000000002</c:v>
                </c:pt>
                <c:pt idx="205">
                  <c:v>-7.8949999999999996</c:v>
                </c:pt>
                <c:pt idx="206">
                  <c:v>-7.0439999999999996</c:v>
                </c:pt>
                <c:pt idx="207">
                  <c:v>-6.7809999999999997</c:v>
                </c:pt>
                <c:pt idx="208">
                  <c:v>-10.678000000000001</c:v>
                </c:pt>
                <c:pt idx="209">
                  <c:v>-14.903</c:v>
                </c:pt>
                <c:pt idx="210">
                  <c:v>-12.493</c:v>
                </c:pt>
                <c:pt idx="211">
                  <c:v>-11.085000000000001</c:v>
                </c:pt>
                <c:pt idx="212">
                  <c:v>-9.9589999999999996</c:v>
                </c:pt>
                <c:pt idx="213">
                  <c:v>-10.103999999999999</c:v>
                </c:pt>
                <c:pt idx="214">
                  <c:v>-10.089</c:v>
                </c:pt>
                <c:pt idx="215">
                  <c:v>-9.6519999999999992</c:v>
                </c:pt>
                <c:pt idx="216">
                  <c:v>-9.2650000000000006</c:v>
                </c:pt>
                <c:pt idx="217">
                  <c:v>-8.3409999999999993</c:v>
                </c:pt>
                <c:pt idx="218">
                  <c:v>-7.6139999999999999</c:v>
                </c:pt>
                <c:pt idx="219">
                  <c:v>-6.1459999999999999</c:v>
                </c:pt>
                <c:pt idx="220">
                  <c:v>-5.4630000000000001</c:v>
                </c:pt>
                <c:pt idx="221">
                  <c:v>-6.0510000000000002</c:v>
                </c:pt>
                <c:pt idx="222">
                  <c:v>-8.7070000000000007</c:v>
                </c:pt>
                <c:pt idx="223">
                  <c:v>-5.9950000000000001</c:v>
                </c:pt>
                <c:pt idx="224">
                  <c:v>-6.3029999999999999</c:v>
                </c:pt>
                <c:pt idx="225">
                  <c:v>-5.9450000000000003</c:v>
                </c:pt>
                <c:pt idx="226">
                  <c:v>-5.1639999999999997</c:v>
                </c:pt>
                <c:pt idx="227">
                  <c:v>-6.7839999999999998</c:v>
                </c:pt>
                <c:pt idx="228">
                  <c:v>-8.7859999999999996</c:v>
                </c:pt>
                <c:pt idx="229">
                  <c:v>-13.352</c:v>
                </c:pt>
                <c:pt idx="230">
                  <c:v>-15.105</c:v>
                </c:pt>
                <c:pt idx="231">
                  <c:v>-19.510999999999999</c:v>
                </c:pt>
                <c:pt idx="232">
                  <c:v>-12.996</c:v>
                </c:pt>
                <c:pt idx="233">
                  <c:v>-11.744</c:v>
                </c:pt>
                <c:pt idx="234">
                  <c:v>-10.314</c:v>
                </c:pt>
                <c:pt idx="235">
                  <c:v>-12.45</c:v>
                </c:pt>
                <c:pt idx="236">
                  <c:v>-13.430999999999999</c:v>
                </c:pt>
                <c:pt idx="237">
                  <c:v>-13.427</c:v>
                </c:pt>
                <c:pt idx="238">
                  <c:v>-10.563000000000001</c:v>
                </c:pt>
                <c:pt idx="239">
                  <c:v>-5.43</c:v>
                </c:pt>
                <c:pt idx="240">
                  <c:v>-7.3410000000000002</c:v>
                </c:pt>
                <c:pt idx="241">
                  <c:v>-5.8920000000000003</c:v>
                </c:pt>
                <c:pt idx="242">
                  <c:v>-5.1689999999999996</c:v>
                </c:pt>
                <c:pt idx="243">
                  <c:v>-7.05</c:v>
                </c:pt>
                <c:pt idx="244">
                  <c:v>-12.475</c:v>
                </c:pt>
                <c:pt idx="245">
                  <c:v>-10.647</c:v>
                </c:pt>
                <c:pt idx="246">
                  <c:v>-6.8570000000000002</c:v>
                </c:pt>
                <c:pt idx="247">
                  <c:v>-6.6509999999999998</c:v>
                </c:pt>
                <c:pt idx="248">
                  <c:v>-8.1760000000000002</c:v>
                </c:pt>
                <c:pt idx="249">
                  <c:v>-6.9509999999999996</c:v>
                </c:pt>
                <c:pt idx="250">
                  <c:v>-7.2050000000000001</c:v>
                </c:pt>
                <c:pt idx="251">
                  <c:v>-6.5750000000000002</c:v>
                </c:pt>
                <c:pt idx="252">
                  <c:v>-4.1139999999999999</c:v>
                </c:pt>
                <c:pt idx="253">
                  <c:v>-7.6120000000000001</c:v>
                </c:pt>
                <c:pt idx="254">
                  <c:v>-7.274</c:v>
                </c:pt>
                <c:pt idx="255">
                  <c:v>-5.1020000000000003</c:v>
                </c:pt>
                <c:pt idx="256">
                  <c:v>-3.7530000000000001</c:v>
                </c:pt>
                <c:pt idx="257">
                  <c:v>-2.7330000000000001</c:v>
                </c:pt>
                <c:pt idx="258">
                  <c:v>-1.4630000000000001</c:v>
                </c:pt>
                <c:pt idx="259">
                  <c:v>-1.0569999999999999</c:v>
                </c:pt>
                <c:pt idx="260">
                  <c:v>-1.4990000000000001</c:v>
                </c:pt>
                <c:pt idx="261">
                  <c:v>7.0000000000000007E-2</c:v>
                </c:pt>
                <c:pt idx="262">
                  <c:v>-0.124</c:v>
                </c:pt>
                <c:pt idx="263">
                  <c:v>-0.52700000000000002</c:v>
                </c:pt>
                <c:pt idx="264">
                  <c:v>0.624</c:v>
                </c:pt>
                <c:pt idx="265">
                  <c:v>-1.45</c:v>
                </c:pt>
                <c:pt idx="266">
                  <c:v>0.76100000000000001</c:v>
                </c:pt>
                <c:pt idx="267">
                  <c:v>0.8</c:v>
                </c:pt>
                <c:pt idx="268">
                  <c:v>-3.0000000000000001E-3</c:v>
                </c:pt>
                <c:pt idx="269">
                  <c:v>-1.2110000000000001</c:v>
                </c:pt>
                <c:pt idx="270">
                  <c:v>-2.3319999999999999</c:v>
                </c:pt>
                <c:pt idx="271">
                  <c:v>-1.8140000000000001</c:v>
                </c:pt>
                <c:pt idx="272">
                  <c:v>-1.0269999999999999</c:v>
                </c:pt>
                <c:pt idx="273">
                  <c:v>0.24</c:v>
                </c:pt>
                <c:pt idx="274">
                  <c:v>0.29199999999999998</c:v>
                </c:pt>
                <c:pt idx="275">
                  <c:v>0.314</c:v>
                </c:pt>
                <c:pt idx="276">
                  <c:v>0.34799999999999998</c:v>
                </c:pt>
                <c:pt idx="277">
                  <c:v>1.956</c:v>
                </c:pt>
                <c:pt idx="278">
                  <c:v>1.6619999999999999</c:v>
                </c:pt>
                <c:pt idx="279">
                  <c:v>0.57299999999999995</c:v>
                </c:pt>
                <c:pt idx="280">
                  <c:v>0.308</c:v>
                </c:pt>
                <c:pt idx="281">
                  <c:v>2.1030000000000002</c:v>
                </c:pt>
                <c:pt idx="282">
                  <c:v>2.5070000000000001</c:v>
                </c:pt>
                <c:pt idx="283">
                  <c:v>1.903</c:v>
                </c:pt>
                <c:pt idx="284">
                  <c:v>2.0430000000000001</c:v>
                </c:pt>
                <c:pt idx="285">
                  <c:v>2.2050000000000001</c:v>
                </c:pt>
                <c:pt idx="286">
                  <c:v>2.6389999999999998</c:v>
                </c:pt>
                <c:pt idx="287">
                  <c:v>1.7470000000000001</c:v>
                </c:pt>
                <c:pt idx="288">
                  <c:v>0.96299999999999997</c:v>
                </c:pt>
                <c:pt idx="289">
                  <c:v>0.27300000000000002</c:v>
                </c:pt>
                <c:pt idx="290">
                  <c:v>0.79900000000000004</c:v>
                </c:pt>
                <c:pt idx="291">
                  <c:v>0.93600000000000005</c:v>
                </c:pt>
                <c:pt idx="292">
                  <c:v>1.212</c:v>
                </c:pt>
                <c:pt idx="293">
                  <c:v>1.234</c:v>
                </c:pt>
                <c:pt idx="294">
                  <c:v>0.9</c:v>
                </c:pt>
                <c:pt idx="295">
                  <c:v>0.98899999999999999</c:v>
                </c:pt>
                <c:pt idx="296">
                  <c:v>1.208</c:v>
                </c:pt>
                <c:pt idx="297">
                  <c:v>1.4510000000000001</c:v>
                </c:pt>
                <c:pt idx="298">
                  <c:v>0.68400000000000005</c:v>
                </c:pt>
                <c:pt idx="299">
                  <c:v>-0.28999999999999998</c:v>
                </c:pt>
                <c:pt idx="300">
                  <c:v>0.86899999999999999</c:v>
                </c:pt>
                <c:pt idx="301">
                  <c:v>0.55500000000000005</c:v>
                </c:pt>
                <c:pt idx="302">
                  <c:v>0.39100000000000001</c:v>
                </c:pt>
                <c:pt idx="303">
                  <c:v>0.224</c:v>
                </c:pt>
                <c:pt idx="304">
                  <c:v>-0.92400000000000004</c:v>
                </c:pt>
                <c:pt idx="305">
                  <c:v>-1.59</c:v>
                </c:pt>
                <c:pt idx="306">
                  <c:v>-0.89500000000000002</c:v>
                </c:pt>
                <c:pt idx="307">
                  <c:v>-0.219</c:v>
                </c:pt>
                <c:pt idx="308">
                  <c:v>-0.15</c:v>
                </c:pt>
                <c:pt idx="309">
                  <c:v>0.34499999999999997</c:v>
                </c:pt>
                <c:pt idx="310">
                  <c:v>0.42399999999999999</c:v>
                </c:pt>
                <c:pt idx="311">
                  <c:v>0.90800000000000003</c:v>
                </c:pt>
                <c:pt idx="312">
                  <c:v>1.5489999999999999</c:v>
                </c:pt>
                <c:pt idx="313">
                  <c:v>1.7</c:v>
                </c:pt>
                <c:pt idx="314">
                  <c:v>2.452</c:v>
                </c:pt>
                <c:pt idx="315">
                  <c:v>2.673</c:v>
                </c:pt>
                <c:pt idx="316">
                  <c:v>3.7629999999999999</c:v>
                </c:pt>
                <c:pt idx="317">
                  <c:v>3.2050000000000001</c:v>
                </c:pt>
                <c:pt idx="318">
                  <c:v>3.399</c:v>
                </c:pt>
                <c:pt idx="319">
                  <c:v>3.4489999999999998</c:v>
                </c:pt>
                <c:pt idx="320">
                  <c:v>4.0750000000000002</c:v>
                </c:pt>
                <c:pt idx="321">
                  <c:v>4.5609999999999999</c:v>
                </c:pt>
                <c:pt idx="322">
                  <c:v>5.4610000000000003</c:v>
                </c:pt>
                <c:pt idx="323">
                  <c:v>6.5940000000000003</c:v>
                </c:pt>
                <c:pt idx="324">
                  <c:v>5.2450000000000001</c:v>
                </c:pt>
                <c:pt idx="325">
                  <c:v>5.8029999999999999</c:v>
                </c:pt>
                <c:pt idx="326">
                  <c:v>5.5030000000000001</c:v>
                </c:pt>
                <c:pt idx="327">
                  <c:v>5.7119999999999997</c:v>
                </c:pt>
                <c:pt idx="328">
                  <c:v>6.6529999999999996</c:v>
                </c:pt>
                <c:pt idx="329">
                  <c:v>6.2350000000000003</c:v>
                </c:pt>
                <c:pt idx="330">
                  <c:v>6.3419999999999996</c:v>
                </c:pt>
                <c:pt idx="331">
                  <c:v>7.4649999999999999</c:v>
                </c:pt>
                <c:pt idx="332">
                  <c:v>6.8630000000000004</c:v>
                </c:pt>
                <c:pt idx="333">
                  <c:v>7.47</c:v>
                </c:pt>
                <c:pt idx="334">
                  <c:v>7.9059999999999997</c:v>
                </c:pt>
                <c:pt idx="335">
                  <c:v>7.931</c:v>
                </c:pt>
                <c:pt idx="336">
                  <c:v>8.2370000000000001</c:v>
                </c:pt>
                <c:pt idx="337">
                  <c:v>8.1189999999999998</c:v>
                </c:pt>
                <c:pt idx="338">
                  <c:v>8.6760000000000002</c:v>
                </c:pt>
                <c:pt idx="339">
                  <c:v>8.8390000000000004</c:v>
                </c:pt>
                <c:pt idx="340">
                  <c:v>9.0020000000000007</c:v>
                </c:pt>
                <c:pt idx="341">
                  <c:v>9.0660000000000007</c:v>
                </c:pt>
                <c:pt idx="342">
                  <c:v>8.7520000000000007</c:v>
                </c:pt>
                <c:pt idx="343">
                  <c:v>7.8789999999999996</c:v>
                </c:pt>
                <c:pt idx="344">
                  <c:v>8.3119999999999994</c:v>
                </c:pt>
                <c:pt idx="345">
                  <c:v>7.9560000000000004</c:v>
                </c:pt>
                <c:pt idx="346">
                  <c:v>7.5190000000000001</c:v>
                </c:pt>
                <c:pt idx="347">
                  <c:v>8.4239999999999995</c:v>
                </c:pt>
                <c:pt idx="348">
                  <c:v>8.6229999999999993</c:v>
                </c:pt>
                <c:pt idx="349">
                  <c:v>8.4420000000000002</c:v>
                </c:pt>
                <c:pt idx="350">
                  <c:v>8.1210000000000004</c:v>
                </c:pt>
                <c:pt idx="351">
                  <c:v>8.343</c:v>
                </c:pt>
                <c:pt idx="352">
                  <c:v>8.0440000000000005</c:v>
                </c:pt>
                <c:pt idx="353">
                  <c:v>7.2869999999999999</c:v>
                </c:pt>
                <c:pt idx="354">
                  <c:v>7.5</c:v>
                </c:pt>
                <c:pt idx="355">
                  <c:v>7.9870000000000001</c:v>
                </c:pt>
                <c:pt idx="356">
                  <c:v>7.5380000000000003</c:v>
                </c:pt>
                <c:pt idx="357">
                  <c:v>7.7590000000000003</c:v>
                </c:pt>
                <c:pt idx="358">
                  <c:v>7.2949999999999999</c:v>
                </c:pt>
                <c:pt idx="359">
                  <c:v>7.319</c:v>
                </c:pt>
                <c:pt idx="360">
                  <c:v>7.234</c:v>
                </c:pt>
                <c:pt idx="361">
                  <c:v>7.758</c:v>
                </c:pt>
                <c:pt idx="362">
                  <c:v>7.923</c:v>
                </c:pt>
                <c:pt idx="363">
                  <c:v>7.6609999999999996</c:v>
                </c:pt>
                <c:pt idx="364">
                  <c:v>7.5519999999999996</c:v>
                </c:pt>
                <c:pt idx="365">
                  <c:v>7.641</c:v>
                </c:pt>
                <c:pt idx="366">
                  <c:v>7.5839999999999996</c:v>
                </c:pt>
                <c:pt idx="367">
                  <c:v>7.5129999999999999</c:v>
                </c:pt>
                <c:pt idx="368">
                  <c:v>7.6959999999999997</c:v>
                </c:pt>
                <c:pt idx="369">
                  <c:v>7.7489999999999997</c:v>
                </c:pt>
                <c:pt idx="370">
                  <c:v>6.931</c:v>
                </c:pt>
                <c:pt idx="371">
                  <c:v>7.0030000000000001</c:v>
                </c:pt>
                <c:pt idx="372">
                  <c:v>7.3689999999999998</c:v>
                </c:pt>
                <c:pt idx="373">
                  <c:v>7.4080000000000004</c:v>
                </c:pt>
                <c:pt idx="374">
                  <c:v>7.2590000000000003</c:v>
                </c:pt>
                <c:pt idx="375">
                  <c:v>7.5359999999999996</c:v>
                </c:pt>
                <c:pt idx="376">
                  <c:v>8.0679999999999996</c:v>
                </c:pt>
                <c:pt idx="377">
                  <c:v>8.0470000000000006</c:v>
                </c:pt>
                <c:pt idx="378">
                  <c:v>8.1310000000000002</c:v>
                </c:pt>
                <c:pt idx="379">
                  <c:v>7.968</c:v>
                </c:pt>
                <c:pt idx="380">
                  <c:v>8.3079999999999998</c:v>
                </c:pt>
                <c:pt idx="381">
                  <c:v>8.1259999999999994</c:v>
                </c:pt>
                <c:pt idx="382">
                  <c:v>8.4459999999999997</c:v>
                </c:pt>
                <c:pt idx="383">
                  <c:v>8.7680000000000007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7A-4086-AA14-BA19223C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2948720"/>
        <c:axId val="822956920"/>
      </c:lineChart>
      <c:dateAx>
        <c:axId val="822948720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2956920"/>
        <c:crosses val="autoZero"/>
        <c:auto val="1"/>
        <c:lblOffset val="100"/>
        <c:baseTimeUnit val="days"/>
        <c:majorUnit val="1"/>
        <c:majorTimeUnit val="months"/>
      </c:dateAx>
      <c:valAx>
        <c:axId val="822956920"/>
        <c:scaling>
          <c:orientation val="minMax"/>
          <c:min val="-3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294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B0ADA-9134-47DC-BEBC-10AE52C7882D}" type="datetimeFigureOut">
              <a:rPr lang="pl-PL" smtClean="0"/>
              <a:t>2023-05-09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7559-101E-421E-8800-E819226DA1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76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7930E-BBCC-4838-A741-581A212E38B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5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lnSpc>
                <a:spcPts val="2400"/>
              </a:lnSpc>
            </a:pPr>
            <a:r>
              <a:rPr lang="pl-PL" sz="1400" b="1" dirty="0" smtClean="0"/>
              <a:t>Komisja</a:t>
            </a:r>
            <a:r>
              <a:rPr lang="pl-PL" sz="1400" b="1" baseline="0" dirty="0" smtClean="0"/>
              <a:t> Europejska</a:t>
            </a:r>
            <a:endParaRPr lang="pl-PL" sz="1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A4840-E715-4034-976F-FBBB0D41744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820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lnSpc>
                <a:spcPts val="2400"/>
              </a:lnSpc>
            </a:pPr>
            <a:r>
              <a:rPr lang="pl-PL" sz="1400" b="1" dirty="0" smtClean="0"/>
              <a:t>Komisja</a:t>
            </a:r>
            <a:r>
              <a:rPr lang="pl-PL" sz="1400" b="1" baseline="0" dirty="0" smtClean="0"/>
              <a:t> Europejska</a:t>
            </a:r>
            <a:endParaRPr lang="pl-PL" sz="1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A4840-E715-4034-976F-FBBB0D417449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91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lnSpc>
                <a:spcPts val="2400"/>
              </a:lnSpc>
            </a:pPr>
            <a:r>
              <a:rPr lang="pl-PL" sz="1400" b="1" dirty="0" smtClean="0"/>
              <a:t>Komisja</a:t>
            </a:r>
            <a:r>
              <a:rPr lang="pl-PL" sz="1400" b="1" baseline="0" dirty="0" smtClean="0"/>
              <a:t> Europejska</a:t>
            </a:r>
            <a:endParaRPr lang="pl-PL" sz="1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A4840-E715-4034-976F-FBBB0D417449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0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lnSpc>
                <a:spcPts val="2400"/>
              </a:lnSpc>
            </a:pPr>
            <a:r>
              <a:rPr lang="pl-PL" sz="1400" b="1" dirty="0" smtClean="0"/>
              <a:t>Komisja</a:t>
            </a:r>
            <a:r>
              <a:rPr lang="pl-PL" sz="1400" b="1" baseline="0" dirty="0" smtClean="0"/>
              <a:t> Europejska</a:t>
            </a:r>
            <a:endParaRPr lang="pl-PL" sz="1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A4840-E715-4034-976F-FBBB0D417449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60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lnSpc>
                <a:spcPts val="2400"/>
              </a:lnSpc>
            </a:pPr>
            <a:r>
              <a:rPr lang="pl-PL" sz="1400" b="1" dirty="0" smtClean="0"/>
              <a:t>Komisja</a:t>
            </a:r>
            <a:r>
              <a:rPr lang="pl-PL" sz="1400" b="1" baseline="0" dirty="0" smtClean="0"/>
              <a:t> Europejska</a:t>
            </a:r>
            <a:endParaRPr lang="pl-PL" sz="1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A4840-E715-4034-976F-FBBB0D417449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698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7930E-BBCC-4838-A741-581A212E38B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6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10"/>
          <p:cNvCxnSpPr/>
          <p:nvPr/>
        </p:nvCxnSpPr>
        <p:spPr>
          <a:xfrm flipH="1">
            <a:off x="-19245" y="4629133"/>
            <a:ext cx="121914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ekst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10643827" y="6408069"/>
            <a:ext cx="1548175" cy="4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10643827" y="6510537"/>
            <a:ext cx="6358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fld id="{3D53E20D-40C3-4830-9C95-B7490D68330A}" type="slidenum">
              <a:rPr lang="pl-PL" sz="16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Łącznik prosty 9"/>
          <p:cNvCxnSpPr/>
          <p:nvPr userDrawn="1"/>
        </p:nvCxnSpPr>
        <p:spPr>
          <a:xfrm flipV="1">
            <a:off x="0" y="1052513"/>
            <a:ext cx="11279717" cy="79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!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280801"/>
            <a:ext cx="760877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 userDrawn="1"/>
        </p:nvSpPr>
        <p:spPr>
          <a:xfrm>
            <a:off x="10643827" y="6510537"/>
            <a:ext cx="63589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fld id="{3D53E20D-40C3-4830-9C95-B7490D68330A}" type="slidenum">
              <a:rPr lang="pl-PL" sz="2000" smtClean="0">
                <a:solidFill>
                  <a:schemeClr val="bg1"/>
                </a:solidFill>
              </a:rPr>
              <a:pPr algn="ctr"/>
              <a:t>‹#›</a:t>
            </a:fld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1" name="Obraz 10" descr="!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280801"/>
            <a:ext cx="760877" cy="71932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 flipV="1">
            <a:off x="0" y="1052513"/>
            <a:ext cx="11279717" cy="79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 userDrawn="1"/>
        </p:nvSpPr>
        <p:spPr>
          <a:xfrm>
            <a:off x="10643827" y="6510537"/>
            <a:ext cx="6358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fld id="{3D53E20D-40C3-4830-9C95-B7490D68330A}" type="slidenum">
              <a:rPr lang="pl-PL" sz="16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3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0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2.xml"/><Relationship Id="rId3" Type="http://schemas.openxmlformats.org/officeDocument/2006/relationships/chart" Target="../charts/chart1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5A83B6CD-B4D5-B4B2-C7EE-4BAB9A48A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4856" r="1560" b="43300"/>
          <a:stretch/>
        </p:blipFill>
        <p:spPr>
          <a:xfrm>
            <a:off x="-15480" y="2524"/>
            <a:ext cx="12207480" cy="68675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-15480" y="4245091"/>
            <a:ext cx="12207480" cy="262502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7" name="pole tekstowe 16"/>
          <p:cNvSpPr txBox="1"/>
          <p:nvPr/>
        </p:nvSpPr>
        <p:spPr>
          <a:xfrm>
            <a:off x="596630" y="4532350"/>
            <a:ext cx="8832717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defRPr/>
            </a:pP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Perspektywy </a:t>
            </a:r>
            <a:r>
              <a:rPr lang="pl-PL" sz="4000" b="1" dirty="0">
                <a:latin typeface="Arial" pitchFamily="34" charset="0"/>
                <a:cs typeface="Arial" pitchFamily="34" charset="0"/>
              </a:rPr>
              <a:t>handlu gazem w Europie po kryzysie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75651" y="6099384"/>
            <a:ext cx="8832717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Tomasz Lelonek, Biuro Handlu Gazem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PKN ORLEN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Międzyzdroje, 15 maja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2023 roku</a:t>
            </a:r>
          </a:p>
        </p:txBody>
      </p:sp>
      <p:pic>
        <p:nvPicPr>
          <p:cNvPr id="19" name="Obraz 18" descr="!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82" y="4516083"/>
            <a:ext cx="1795737" cy="16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5A83B6CD-B4D5-B4B2-C7EE-4BAB9A48A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4856" r="1560" b="43300"/>
          <a:stretch/>
        </p:blipFill>
        <p:spPr>
          <a:xfrm>
            <a:off x="-15480" y="2524"/>
            <a:ext cx="12207480" cy="68675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-15480" y="4725144"/>
            <a:ext cx="12207480" cy="214497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7" name="pole tekstowe 16"/>
          <p:cNvSpPr txBox="1"/>
          <p:nvPr/>
        </p:nvSpPr>
        <p:spPr>
          <a:xfrm>
            <a:off x="527382" y="5326790"/>
            <a:ext cx="8832717" cy="5744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defRPr/>
            </a:pPr>
            <a:r>
              <a:rPr lang="pl-PL" sz="3733" b="1" dirty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Dziękuję za uwagę!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75651" y="6135107"/>
            <a:ext cx="883271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Tomasz Lelonek, Biuro Handlu Gazem PKN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ORLEN</a:t>
            </a:r>
          </a:p>
        </p:txBody>
      </p:sp>
      <p:pic>
        <p:nvPicPr>
          <p:cNvPr id="19" name="Obraz 18" descr="!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068" y="5037751"/>
            <a:ext cx="1795737" cy="16976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04049" y="308622"/>
            <a:ext cx="12000656" cy="5335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9170">
              <a:defRPr/>
            </a:pPr>
            <a:r>
              <a:rPr lang="pl-PL" sz="3467" b="1" dirty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ORLEN. </a:t>
            </a:r>
            <a:r>
              <a:rPr lang="pl-PL" sz="34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NAPĘDZAMY PRZYSZŁOŚĆ.ODPOWIEDZIALNIE</a:t>
            </a:r>
            <a:r>
              <a:rPr lang="pl-PL" sz="34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eur-lex.europa.eu/resource.html?uri=comnat:COM_2022_0108_FIN.ENG.xhtml.COM_2022_0108_FIN_ENG_0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623522"/>
            <a:ext cx="3990554" cy="24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wal 29"/>
          <p:cNvSpPr/>
          <p:nvPr/>
        </p:nvSpPr>
        <p:spPr>
          <a:xfrm>
            <a:off x="9264352" y="2811306"/>
            <a:ext cx="2808312" cy="2808312"/>
          </a:xfrm>
          <a:prstGeom prst="ellipse">
            <a:avLst/>
          </a:prstGeom>
          <a:solidFill>
            <a:srgbClr val="DD1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Roczna konsumpcja </a:t>
            </a:r>
            <a:br>
              <a:rPr lang="pl-PL" b="1" dirty="0"/>
            </a:br>
            <a:r>
              <a:rPr lang="pl-PL" b="1" dirty="0"/>
              <a:t>w </a:t>
            </a:r>
            <a:r>
              <a:rPr lang="pl-PL" b="1" dirty="0" smtClean="0"/>
              <a:t>Europie</a:t>
            </a:r>
          </a:p>
          <a:p>
            <a:pPr algn="ctr"/>
            <a:endParaRPr lang="pl-PL" b="1" dirty="0"/>
          </a:p>
          <a:p>
            <a:pPr lvl="0" algn="ctr"/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400 </a:t>
            </a:r>
            <a:b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m</a:t>
            </a:r>
            <a:r>
              <a:rPr lang="pl-PL" sz="24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>
          <a:xfrm>
            <a:off x="119336" y="2060848"/>
            <a:ext cx="5472608" cy="4291076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07368" y="56008"/>
            <a:ext cx="9937104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kryzysie</a:t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Kryzys w Europie rozpoczął proces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zmiany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struktury europejskiej podaży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gazu</a:t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19336" y="134076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importu gazu z Rosji w łącznym imporcie gazu wg Eurostat (%) </a:t>
            </a:r>
            <a:endParaRPr lang="pl-PL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wal 24"/>
          <p:cNvSpPr/>
          <p:nvPr/>
        </p:nvSpPr>
        <p:spPr>
          <a:xfrm>
            <a:off x="7543731" y="1088740"/>
            <a:ext cx="2800741" cy="27363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rgbClr val="DD0022"/>
                </a:solidFill>
              </a:rPr>
              <a:t>&gt; 40%</a:t>
            </a:r>
          </a:p>
          <a:p>
            <a:pPr algn="ctr"/>
            <a:r>
              <a:rPr lang="pl-PL" b="1" dirty="0" smtClean="0">
                <a:solidFill>
                  <a:srgbClr val="676D6F"/>
                </a:solidFill>
              </a:rPr>
              <a:t>IMPORTU UE w </a:t>
            </a:r>
            <a:r>
              <a:rPr lang="pl-PL" b="1" dirty="0" smtClean="0">
                <a:solidFill>
                  <a:srgbClr val="DD0022"/>
                </a:solidFill>
              </a:rPr>
              <a:t>2021</a:t>
            </a:r>
            <a:r>
              <a:rPr lang="pl-PL" b="1" dirty="0" smtClean="0">
                <a:solidFill>
                  <a:srgbClr val="676D6F"/>
                </a:solidFill>
              </a:rPr>
              <a:t> pochodziło z Rosji</a:t>
            </a:r>
            <a:endParaRPr lang="pl-PL" b="1" dirty="0">
              <a:solidFill>
                <a:srgbClr val="676D6F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8256240" y="6477711"/>
            <a:ext cx="273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</a:rPr>
              <a:t>źródło: Komisja Europejska</a:t>
            </a:r>
            <a:endParaRPr lang="pl-P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/>
        </p:nvSpPr>
        <p:spPr>
          <a:xfrm>
            <a:off x="769602" y="1484784"/>
            <a:ext cx="3694948" cy="576293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algn="ctr"/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Roczny wolumen dostaw Rosji do Europy przed wojną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 rok)</a:t>
            </a: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Wykres 19"/>
          <p:cNvGraphicFramePr>
            <a:graphicFrameLocks/>
          </p:cNvGraphicFramePr>
          <p:nvPr>
            <p:extLst/>
          </p:nvPr>
        </p:nvGraphicFramePr>
        <p:xfrm>
          <a:off x="6732843" y="2211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2617076" y="2697431"/>
            <a:ext cx="1584176" cy="637849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135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mld m</a:t>
            </a:r>
            <a:r>
              <a:rPr lang="pl-PL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567608" y="4653136"/>
            <a:ext cx="1584176" cy="637849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mld m</a:t>
            </a:r>
            <a:r>
              <a:rPr lang="pl-PL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1753" y="3280083"/>
            <a:ext cx="318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GAZOCIĄGI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0311" y="5291916"/>
            <a:ext cx="312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LNG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07368" y="56008"/>
            <a:ext cx="9937104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kryzysie</a:t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Wskutek czego LNG zaczęło odgrywać kluczową rolę na rynku „pokryzysowym”, a Europa stała się rynkiem </a:t>
            </a:r>
            <a:r>
              <a:rPr lang="pl-PL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dla eksporterów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a 7">
            <a:extLst>
              <a:ext uri="{FF2B5EF4-FFF2-40B4-BE49-F238E27FC236}">
                <a16:creationId xmlns:a16="http://schemas.microsoft.com/office/drawing/2014/main" id="{D58D87AB-A1FE-4470-AF56-B2B548B04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5614" y="4585519"/>
            <a:ext cx="1211954" cy="633275"/>
          </a:xfrm>
          <a:prstGeom prst="rect">
            <a:avLst/>
          </a:prstGeom>
        </p:spPr>
      </p:pic>
      <p:pic>
        <p:nvPicPr>
          <p:cNvPr id="24" name="Grafika 58">
            <a:extLst>
              <a:ext uri="{FF2B5EF4-FFF2-40B4-BE49-F238E27FC236}">
                <a16:creationId xmlns:a16="http://schemas.microsoft.com/office/drawing/2014/main" id="{9B717FB7-75D2-4939-9C5E-0ACAB13A7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71464" y="2578749"/>
            <a:ext cx="659211" cy="651364"/>
          </a:xfrm>
          <a:prstGeom prst="rect">
            <a:avLst/>
          </a:prstGeom>
        </p:spPr>
      </p:pic>
      <p:graphicFrame>
        <p:nvGraphicFramePr>
          <p:cNvPr id="21" name="Symbol zastępczy zawartości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335465"/>
              </p:ext>
            </p:extLst>
          </p:nvPr>
        </p:nvGraphicFramePr>
        <p:xfrm>
          <a:off x="4918663" y="1988839"/>
          <a:ext cx="5942392" cy="437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" name="pole tekstowe 24"/>
          <p:cNvSpPr txBox="1"/>
          <p:nvPr/>
        </p:nvSpPr>
        <p:spPr>
          <a:xfrm>
            <a:off x="5353380" y="1506279"/>
            <a:ext cx="4991092" cy="576293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algn="ctr"/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LNG w całkowitym zużyciu gazu </a:t>
            </a:r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ziemnego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8" name="Symbol zastępczy tekstu 5"/>
          <p:cNvSpPr txBox="1">
            <a:spLocks/>
          </p:cNvSpPr>
          <p:nvPr/>
        </p:nvSpPr>
        <p:spPr>
          <a:xfrm>
            <a:off x="250825" y="6366027"/>
            <a:ext cx="5125095" cy="23177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Źródło: Opracowanie własne na podstawie danych operatorów. </a:t>
            </a:r>
            <a:b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*Dane dla: AT, BE, CH, CZ, DE, DK, ES, FR, GB, HU, IT, NL, PL, PT, RO, SK </a:t>
            </a:r>
          </a:p>
        </p:txBody>
      </p:sp>
      <p:sp>
        <p:nvSpPr>
          <p:cNvPr id="29" name="Linia łącząca"/>
          <p:cNvSpPr/>
          <p:nvPr/>
        </p:nvSpPr>
        <p:spPr>
          <a:xfrm rot="17470158">
            <a:off x="10747800" y="2601567"/>
            <a:ext cx="149305" cy="580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7" h="21600" extrusionOk="0">
                <a:moveTo>
                  <a:pt x="20747" y="0"/>
                </a:moveTo>
                <a:cubicBezTo>
                  <a:pt x="21600" y="8290"/>
                  <a:pt x="14684" y="15490"/>
                  <a:pt x="0" y="21600"/>
                </a:cubicBezTo>
              </a:path>
            </a:pathLst>
          </a:custGeom>
          <a:ln w="25400">
            <a:solidFill>
              <a:srgbClr val="D81E04"/>
            </a:solidFill>
            <a:miter lim="400000"/>
            <a:tailEnd type="arrow" w="med" len="lg"/>
          </a:ln>
        </p:spPr>
        <p:txBody>
          <a:bodyPr/>
          <a:lstStyle/>
          <a:p>
            <a:endParaRPr/>
          </a:p>
        </p:txBody>
      </p:sp>
      <p:sp>
        <p:nvSpPr>
          <p:cNvPr id="30" name="pole tekstowe 29"/>
          <p:cNvSpPr txBox="1"/>
          <p:nvPr/>
        </p:nvSpPr>
        <p:spPr>
          <a:xfrm>
            <a:off x="10668955" y="3162750"/>
            <a:ext cx="1073887" cy="724608"/>
          </a:xfrm>
          <a:prstGeom prst="rect">
            <a:avLst/>
          </a:prstGeom>
          <a:noFill/>
        </p:spPr>
        <p:txBody>
          <a:bodyPr wrap="square" lIns="0" tIns="0" rIns="0" bIns="108000" rtlCol="0" anchor="ctr" anchorCtr="0">
            <a:spAutoFit/>
          </a:bodyPr>
          <a:lstStyle/>
          <a:p>
            <a:r>
              <a:rPr lang="pl-PL" sz="1000" b="1" dirty="0" smtClean="0">
                <a:latin typeface="Arial" pitchFamily="34" charset="0"/>
                <a:cs typeface="Arial" pitchFamily="34" charset="0"/>
              </a:rPr>
              <a:t>W Q1 2023 już ponad 50% gazu w Europie pochodziło z LNG</a:t>
            </a:r>
          </a:p>
        </p:txBody>
      </p:sp>
    </p:spTree>
    <p:extLst>
      <p:ext uri="{BB962C8B-B14F-4D97-AF65-F5344CB8AC3E}">
        <p14:creationId xmlns:p14="http://schemas.microsoft.com/office/powerpoint/2010/main" val="2515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Łącznik prosty ze strzałką 33"/>
          <p:cNvCxnSpPr/>
          <p:nvPr/>
        </p:nvCxnSpPr>
        <p:spPr>
          <a:xfrm flipH="1">
            <a:off x="6524796" y="2208381"/>
            <a:ext cx="737704" cy="644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46852"/>
              </p:ext>
            </p:extLst>
          </p:nvPr>
        </p:nvGraphicFramePr>
        <p:xfrm>
          <a:off x="405298" y="1412776"/>
          <a:ext cx="10945216" cy="517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Prostokąt zaokrąglony 25"/>
          <p:cNvSpPr/>
          <p:nvPr/>
        </p:nvSpPr>
        <p:spPr>
          <a:xfrm>
            <a:off x="5726984" y="1922164"/>
            <a:ext cx="1099443" cy="3031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Regulacja 15%</a:t>
            </a:r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5445543" y="2155570"/>
            <a:ext cx="1099443" cy="3031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rgbClr val="D8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UNIPER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kryzysie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 „pokryzysowy” to czas wielu wydarzeń i kluczowych decyzji, na które rynek odpowiadał dużą zmiennością cenową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351585" y="3000917"/>
            <a:ext cx="1" cy="1292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1415480" y="2740345"/>
            <a:ext cx="1328650" cy="63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Wybuch wojny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2999656" y="3861048"/>
            <a:ext cx="1728192" cy="0"/>
          </a:xfrm>
          <a:prstGeom prst="straightConnector1">
            <a:avLst/>
          </a:prstGeom>
          <a:ln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3783403" y="2790940"/>
            <a:ext cx="1454534" cy="4535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magazynowy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3783404" y="3200891"/>
            <a:ext cx="0" cy="6601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zaokrąglony 15"/>
          <p:cNvSpPr/>
          <p:nvPr/>
        </p:nvSpPr>
        <p:spPr>
          <a:xfrm>
            <a:off x="4742887" y="3284984"/>
            <a:ext cx="970937" cy="4302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Awaria </a:t>
            </a:r>
            <a:r>
              <a:rPr lang="pl-PL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Freeport</a:t>
            </a:r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4799856" y="3718092"/>
            <a:ext cx="0" cy="766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807968" y="2571879"/>
            <a:ext cx="0" cy="120724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zaokrąglony 18"/>
          <p:cNvSpPr/>
          <p:nvPr/>
        </p:nvSpPr>
        <p:spPr>
          <a:xfrm>
            <a:off x="5164102" y="2379317"/>
            <a:ext cx="1099443" cy="3031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atomem i susza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7152515" y="1646360"/>
            <a:ext cx="1751797" cy="6305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Gazprom zapowiada czasowe wstrzymanie NS1 z powodów „technicznych” 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7409338" y="2461046"/>
            <a:ext cx="1027433" cy="3918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Wybuch NS1 i NS2</a:t>
            </a:r>
          </a:p>
        </p:txBody>
      </p:sp>
      <p:cxnSp>
        <p:nvCxnSpPr>
          <p:cNvPr id="38" name="Łącznik prosty ze strzałką 37"/>
          <p:cNvCxnSpPr/>
          <p:nvPr/>
        </p:nvCxnSpPr>
        <p:spPr>
          <a:xfrm flipH="1">
            <a:off x="7152515" y="2756349"/>
            <a:ext cx="248625" cy="1032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5672948" y="3779128"/>
            <a:ext cx="423052" cy="0"/>
          </a:xfrm>
          <a:prstGeom prst="straightConnector1">
            <a:avLst/>
          </a:prstGeom>
          <a:ln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9137251" y="3942932"/>
            <a:ext cx="0" cy="865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zaokrąglony 22"/>
          <p:cNvSpPr/>
          <p:nvPr/>
        </p:nvSpPr>
        <p:spPr>
          <a:xfrm>
            <a:off x="9122406" y="3583182"/>
            <a:ext cx="1294848" cy="493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rgbClr val="D8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terminale LNG w Niemczech</a:t>
            </a:r>
          </a:p>
        </p:txBody>
      </p:sp>
    </p:spTree>
    <p:extLst>
      <p:ext uri="{BB962C8B-B14F-4D97-AF65-F5344CB8AC3E}">
        <p14:creationId xmlns:p14="http://schemas.microsoft.com/office/powerpoint/2010/main" val="6460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on 6"/>
          <p:cNvSpPr/>
          <p:nvPr/>
        </p:nvSpPr>
        <p:spPr>
          <a:xfrm>
            <a:off x="911424" y="2350347"/>
            <a:ext cx="2736304" cy="654182"/>
          </a:xfrm>
          <a:prstGeom prst="chevron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/>
        </p:nvSpPr>
        <p:spPr>
          <a:xfrm>
            <a:off x="3431704" y="2339863"/>
            <a:ext cx="2736304" cy="654182"/>
          </a:xfrm>
          <a:prstGeom prst="chevron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agon 11"/>
          <p:cNvSpPr/>
          <p:nvPr/>
        </p:nvSpPr>
        <p:spPr>
          <a:xfrm>
            <a:off x="5951984" y="2339863"/>
            <a:ext cx="2736304" cy="654182"/>
          </a:xfrm>
          <a:prstGeom prst="chevron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2264" y="2339863"/>
            <a:ext cx="2736304" cy="654182"/>
          </a:xfrm>
          <a:prstGeom prst="chevron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11424" y="2994045"/>
            <a:ext cx="2376264" cy="2739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1400" b="1" dirty="0" smtClean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Szerokie </a:t>
            </a:r>
            <a:r>
              <a:rPr lang="pl-PL" sz="1400" b="1" dirty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tzw. BID ASK </a:t>
            </a:r>
            <a:r>
              <a:rPr lang="pl-PL" sz="1400" b="1" dirty="0" err="1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spread’y</a:t>
            </a:r>
            <a:endParaRPr lang="pl-PL" sz="1400" b="1" dirty="0" smtClean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b="1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óżnica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pomiędzy ceną zakupu i sprzedaży okresowo dochodzi do nawet do kilku Euro, szczególnie na krótkiej krzywej</a:t>
            </a:r>
          </a:p>
          <a:p>
            <a:pPr algn="ctr"/>
            <a:endParaRPr lang="pl-PL" sz="1400" b="1" u="sng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31704" y="2994045"/>
            <a:ext cx="2376264" cy="2739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1400" b="1" dirty="0" smtClean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Rośnie </a:t>
            </a:r>
            <a:r>
              <a:rPr lang="pl-PL" sz="1400" b="1" dirty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zaangażowany kapitał</a:t>
            </a:r>
          </a:p>
          <a:p>
            <a:pPr algn="ctr"/>
            <a:endParaRPr lang="pl-PL" sz="1400" b="1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onieczność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zaangażowania większego kapitału pod finansowanie zawieranych transakcji/zabezpieczenia transakcji -&gt; przy tym samym wolumenie</a:t>
            </a:r>
            <a:endParaRPr lang="pl-PL" sz="1400" b="1" u="sng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951984" y="2994045"/>
            <a:ext cx="2376264" cy="2739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1400" b="1" dirty="0" smtClean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Mniejsza </a:t>
            </a:r>
            <a:r>
              <a:rPr lang="pl-PL" sz="1400" b="1" dirty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płynność ze względu na limity </a:t>
            </a:r>
            <a:r>
              <a:rPr lang="pl-PL" sz="1400" b="1" dirty="0" err="1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pl-PL" sz="1400" b="1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b="1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Ograniczenie możliwości otwieranych pozycji -&gt; droższy gaz oznacza, że w ramach limitów </a:t>
            </a:r>
            <a:r>
              <a:rPr lang="pl-PL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(limity kwotowe) mieści się mniejszy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wolumen</a:t>
            </a:r>
          </a:p>
          <a:p>
            <a:pPr algn="ctr"/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8472264" y="2994045"/>
            <a:ext cx="2376264" cy="2739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1400" b="1" dirty="0" smtClean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Oddziaływanie </a:t>
            </a:r>
            <a:r>
              <a:rPr lang="pl-PL" sz="1400" b="1" dirty="0">
                <a:solidFill>
                  <a:srgbClr val="E61E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inne produkty „energetyczne”</a:t>
            </a:r>
          </a:p>
          <a:p>
            <a:pPr algn="ctr"/>
            <a:endParaRPr lang="pl-PL" sz="1400" b="1" dirty="0">
              <a:solidFill>
                <a:srgbClr val="E61E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Poszukiwanie finansowania poprzez upłynnianie np.: EUA</a:t>
            </a:r>
          </a:p>
          <a:p>
            <a:pPr algn="ctr"/>
            <a:endParaRPr lang="pl-PL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  <p:grpSp>
        <p:nvGrpSpPr>
          <p:cNvPr id="33" name="Grupa 32"/>
          <p:cNvGrpSpPr/>
          <p:nvPr/>
        </p:nvGrpSpPr>
        <p:grpSpPr>
          <a:xfrm>
            <a:off x="1631504" y="2050512"/>
            <a:ext cx="1152128" cy="1152128"/>
            <a:chOff x="1487488" y="2780928"/>
            <a:chExt cx="1152128" cy="1152128"/>
          </a:xfrm>
        </p:grpSpPr>
        <p:sp>
          <p:nvSpPr>
            <p:cNvPr id="20" name="Owal 19"/>
            <p:cNvSpPr/>
            <p:nvPr/>
          </p:nvSpPr>
          <p:spPr>
            <a:xfrm>
              <a:off x="1615502" y="2908942"/>
              <a:ext cx="896100" cy="896100"/>
            </a:xfrm>
            <a:prstGeom prst="ellipse">
              <a:avLst/>
            </a:prstGeom>
            <a:solidFill>
              <a:srgbClr val="FEC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wal 20"/>
            <p:cNvSpPr/>
            <p:nvPr/>
          </p:nvSpPr>
          <p:spPr>
            <a:xfrm>
              <a:off x="1487488" y="2780928"/>
              <a:ext cx="1152128" cy="1152128"/>
            </a:xfrm>
            <a:prstGeom prst="ellipse">
              <a:avLst/>
            </a:prstGeom>
            <a:noFill/>
            <a:ln w="12700">
              <a:solidFill>
                <a:srgbClr val="E61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4240602" y="2050512"/>
            <a:ext cx="1152128" cy="1152128"/>
            <a:chOff x="4096586" y="2792740"/>
            <a:chExt cx="1152128" cy="1152128"/>
          </a:xfrm>
        </p:grpSpPr>
        <p:sp>
          <p:nvSpPr>
            <p:cNvPr id="22" name="Owal 21"/>
            <p:cNvSpPr/>
            <p:nvPr/>
          </p:nvSpPr>
          <p:spPr>
            <a:xfrm>
              <a:off x="4224600" y="2920754"/>
              <a:ext cx="896100" cy="896100"/>
            </a:xfrm>
            <a:prstGeom prst="ellipse">
              <a:avLst/>
            </a:prstGeom>
            <a:solidFill>
              <a:srgbClr val="FEC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wal 22"/>
            <p:cNvSpPr/>
            <p:nvPr/>
          </p:nvSpPr>
          <p:spPr>
            <a:xfrm>
              <a:off x="4096586" y="2792740"/>
              <a:ext cx="1152128" cy="1152128"/>
            </a:xfrm>
            <a:prstGeom prst="ellipse">
              <a:avLst/>
            </a:prstGeom>
            <a:noFill/>
            <a:ln w="12700">
              <a:solidFill>
                <a:srgbClr val="E61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6701036" y="2050512"/>
            <a:ext cx="1152128" cy="1152128"/>
            <a:chOff x="6557020" y="2754259"/>
            <a:chExt cx="1152128" cy="1152128"/>
          </a:xfrm>
        </p:grpSpPr>
        <p:sp>
          <p:nvSpPr>
            <p:cNvPr id="24" name="Owal 23"/>
            <p:cNvSpPr/>
            <p:nvPr/>
          </p:nvSpPr>
          <p:spPr>
            <a:xfrm>
              <a:off x="6685034" y="2882273"/>
              <a:ext cx="896100" cy="896100"/>
            </a:xfrm>
            <a:prstGeom prst="ellipse">
              <a:avLst/>
            </a:prstGeom>
            <a:solidFill>
              <a:srgbClr val="FEC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wal 24"/>
            <p:cNvSpPr/>
            <p:nvPr/>
          </p:nvSpPr>
          <p:spPr>
            <a:xfrm>
              <a:off x="6557020" y="2754259"/>
              <a:ext cx="1152128" cy="1152128"/>
            </a:xfrm>
            <a:prstGeom prst="ellipse">
              <a:avLst/>
            </a:prstGeom>
            <a:noFill/>
            <a:ln w="12700">
              <a:solidFill>
                <a:srgbClr val="E61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92344" y="2050512"/>
            <a:ext cx="1152128" cy="1152128"/>
            <a:chOff x="9048328" y="2754259"/>
            <a:chExt cx="1152128" cy="1152128"/>
          </a:xfrm>
        </p:grpSpPr>
        <p:sp>
          <p:nvSpPr>
            <p:cNvPr id="26" name="Owal 25"/>
            <p:cNvSpPr/>
            <p:nvPr/>
          </p:nvSpPr>
          <p:spPr>
            <a:xfrm>
              <a:off x="9176342" y="2882273"/>
              <a:ext cx="896100" cy="896100"/>
            </a:xfrm>
            <a:prstGeom prst="ellipse">
              <a:avLst/>
            </a:prstGeom>
            <a:solidFill>
              <a:srgbClr val="FEC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wal 26"/>
            <p:cNvSpPr/>
            <p:nvPr/>
          </p:nvSpPr>
          <p:spPr>
            <a:xfrm>
              <a:off x="9048328" y="2754259"/>
              <a:ext cx="1152128" cy="1152128"/>
            </a:xfrm>
            <a:prstGeom prst="ellipse">
              <a:avLst/>
            </a:prstGeom>
            <a:noFill/>
            <a:ln w="12700">
              <a:solidFill>
                <a:srgbClr val="E61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1915246" y="2273965"/>
            <a:ext cx="580354" cy="648072"/>
            <a:chOff x="1267174" y="2996952"/>
            <a:chExt cx="580354" cy="648072"/>
          </a:xfrm>
        </p:grpSpPr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174" y="2996952"/>
              <a:ext cx="580354" cy="580354"/>
            </a:xfrm>
            <a:prstGeom prst="rect">
              <a:avLst/>
            </a:prstGeom>
          </p:spPr>
        </p:pic>
        <p:cxnSp>
          <p:nvCxnSpPr>
            <p:cNvPr id="37" name="Łącznik prosty ze strzałką 36"/>
            <p:cNvCxnSpPr/>
            <p:nvPr/>
          </p:nvCxnSpPr>
          <p:spPr>
            <a:xfrm>
              <a:off x="1343472" y="3645024"/>
              <a:ext cx="424241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a 43"/>
          <p:cNvGrpSpPr/>
          <p:nvPr/>
        </p:nvGrpSpPr>
        <p:grpSpPr>
          <a:xfrm>
            <a:off x="7032104" y="2358272"/>
            <a:ext cx="528774" cy="556336"/>
            <a:chOff x="6765404" y="2684411"/>
            <a:chExt cx="936104" cy="984899"/>
          </a:xfrm>
        </p:grpSpPr>
        <p:sp>
          <p:nvSpPr>
            <p:cNvPr id="42" name="Trójkąt równoramienny 41"/>
            <p:cNvSpPr/>
            <p:nvPr/>
          </p:nvSpPr>
          <p:spPr>
            <a:xfrm>
              <a:off x="6765404" y="2684411"/>
              <a:ext cx="936104" cy="806986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6859899" y="2743037"/>
              <a:ext cx="747114" cy="926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bg1"/>
                  </a:solidFill>
                  <a:latin typeface="Berlin Sans FB Demi" panose="020E0802020502020306" pitchFamily="34" charset="0"/>
                  <a:cs typeface="Arial" panose="020B0604020202020204" pitchFamily="34" charset="0"/>
                </a:rPr>
                <a:t>!</a:t>
              </a:r>
              <a:endParaRPr lang="pl-PL" sz="24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Obraz 4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07" y="2265622"/>
            <a:ext cx="793002" cy="793002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4384618" y="2241199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$</a:t>
            </a:r>
            <a:endParaRPr lang="pl-PL" sz="4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kryzysie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Nowe realia niosą ze sobą zmiany rynkowe, które dotkną każdego uczestnika rynku</a:t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719736" y="1844824"/>
            <a:ext cx="4968552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pole tekstowe 33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kryzysie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Zmiany te można zauważyć w relacjach cenowych na rynku – nienaturalne zachowanie </a:t>
            </a:r>
            <a:r>
              <a:rPr lang="pl-PL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spreadu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zima-lato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76669"/>
              </p:ext>
            </p:extLst>
          </p:nvPr>
        </p:nvGraphicFramePr>
        <p:xfrm>
          <a:off x="767408" y="1700808"/>
          <a:ext cx="10156089" cy="456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1"/>
          <p:cNvSpPr txBox="1"/>
          <p:nvPr/>
        </p:nvSpPr>
        <p:spPr>
          <a:xfrm>
            <a:off x="3791744" y="4941168"/>
            <a:ext cx="47525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D81E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Okres nienaturalnego zachowania spreadu zima-lato</a:t>
            </a:r>
            <a:r>
              <a:rPr kumimoji="0" lang="pl-PL" sz="900" b="0" i="0" u="none" strike="noStrike" kern="0" cap="none" spc="0" normalizeH="0" baseline="0" noProof="0" dirty="0">
                <a:ln>
                  <a:noFill/>
                </a:ln>
                <a:solidFill>
                  <a:srgbClr val="D81E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81172" y="1268760"/>
            <a:ext cx="4991092" cy="576293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algn="ctr"/>
            <a:r>
              <a:rPr lang="pl-PL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Spread</a:t>
            </a:r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Winter-</a:t>
            </a:r>
            <a:r>
              <a:rPr lang="pl-PL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</a:t>
            </a:r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(THE)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9" name="Symbol zastępczy tekstu 5"/>
          <p:cNvSpPr txBox="1">
            <a:spLocks/>
          </p:cNvSpPr>
          <p:nvPr/>
        </p:nvSpPr>
        <p:spPr>
          <a:xfrm>
            <a:off x="250825" y="6366027"/>
            <a:ext cx="5125095" cy="23177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Źródło: </a:t>
            </a:r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Powernext</a:t>
            </a:r>
            <a:endParaRPr lang="pl-PL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LNG | Jens Schott Knudsen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541020"/>
            <a:ext cx="3099425" cy="2067292"/>
          </a:xfrm>
          <a:prstGeom prst="rect">
            <a:avLst/>
          </a:prstGeom>
        </p:spPr>
      </p:pic>
      <p:pic>
        <p:nvPicPr>
          <p:cNvPr id="1026" name="Picture 2" descr="Germany finishes construction of its first LNG import terminal | Financial 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617542"/>
            <a:ext cx="2146484" cy="28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kryzysie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„pokryzysowy”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miał też bezpośredni wpływ na niektórych uczestników rynku</a:t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9" y="2577079"/>
            <a:ext cx="2339233" cy="203123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91444" y="1491807"/>
            <a:ext cx="3384376" cy="724608"/>
          </a:xfrm>
          <a:prstGeom prst="rect">
            <a:avLst/>
          </a:prstGeom>
          <a:noFill/>
        </p:spPr>
        <p:txBody>
          <a:bodyPr wrap="square" lIns="0" tIns="0" rIns="0" bIns="108000" rtlCol="0" anchor="ctr" anchorCtr="0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Sprawa niemieckiego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Unipera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oraz SEFE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2" y="4653136"/>
            <a:ext cx="2658694" cy="1315354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1271464" y="2204864"/>
            <a:ext cx="3024336" cy="0"/>
          </a:xfrm>
          <a:prstGeom prst="line">
            <a:avLst/>
          </a:prstGeom>
          <a:ln w="12700">
            <a:solidFill>
              <a:srgbClr val="D81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7032104" y="1556792"/>
            <a:ext cx="3384376" cy="416831"/>
          </a:xfrm>
          <a:prstGeom prst="rect">
            <a:avLst/>
          </a:prstGeom>
          <a:noFill/>
        </p:spPr>
        <p:txBody>
          <a:bodyPr wrap="square" lIns="0" tIns="0" rIns="0" bIns="108000" rtlCol="0" anchor="ctr" anchorCtr="0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Nowe terminale LNG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7212124" y="2204864"/>
            <a:ext cx="3024336" cy="0"/>
          </a:xfrm>
          <a:prstGeom prst="line">
            <a:avLst/>
          </a:prstGeom>
          <a:ln w="12700">
            <a:solidFill>
              <a:srgbClr val="D81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5"/>
          <p:cNvSpPr txBox="1">
            <a:spLocks/>
          </p:cNvSpPr>
          <p:nvPr/>
        </p:nvSpPr>
        <p:spPr>
          <a:xfrm>
            <a:off x="250825" y="6366027"/>
            <a:ext cx="5125095" cy="23177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Źródło: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</a:rPr>
              <a:t>Grafika: https://www.ft.com/content/ada3fc2b-c845-4c0a-92c7-984498812fc4</a:t>
            </a:r>
            <a:endParaRPr lang="pl-PL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kryzysie</a:t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Istotne czynniki kształtujące zmieniający się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rynek</a:t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02640" y="1340768"/>
            <a:ext cx="5521716" cy="1171393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defTabSz="1219170"/>
            <a:r>
              <a:rPr lang="pl-PL" sz="1867" b="1" dirty="0" smtClean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Wzrost roli LNG</a:t>
            </a:r>
            <a:endParaRPr lang="pl-PL" sz="1867" b="1" dirty="0">
              <a:solidFill>
                <a:srgbClr val="DD1E04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Globalizacja rynku. Mniejsza elastyczność bilansująca. Nowe ryzyka podażowe (sztormy itp.). Większa wahania krótkoterminowe.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5" y="1401844"/>
            <a:ext cx="683932" cy="683932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4997105" y="2628904"/>
            <a:ext cx="656080" cy="656080"/>
          </a:xfrm>
          <a:prstGeom prst="roundRect">
            <a:avLst/>
          </a:prstGeom>
          <a:noFill/>
          <a:ln>
            <a:solidFill>
              <a:srgbClr val="DD1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l-PL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47761" y="3928264"/>
            <a:ext cx="656080" cy="656080"/>
          </a:xfrm>
          <a:prstGeom prst="roundRect">
            <a:avLst/>
          </a:prstGeom>
          <a:noFill/>
          <a:ln>
            <a:solidFill>
              <a:srgbClr val="DD1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l-PL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87588" y="1401632"/>
            <a:ext cx="656080" cy="656080"/>
          </a:xfrm>
          <a:prstGeom prst="roundRect">
            <a:avLst/>
          </a:prstGeom>
          <a:noFill/>
          <a:ln>
            <a:solidFill>
              <a:srgbClr val="DD1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l-PL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51984" y="2584616"/>
            <a:ext cx="5521716" cy="678950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defTabSz="1219170"/>
            <a:r>
              <a:rPr lang="pl-PL" sz="1867" b="1" dirty="0" smtClean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Podejście do zarządzania ryzkiem</a:t>
            </a:r>
          </a:p>
          <a:p>
            <a:pPr defTabSz="1219170"/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Pewność realizacji zobowiązań. Przejrzystość rynku. 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302640" y="3883594"/>
            <a:ext cx="5881756" cy="1417614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defTabSz="1219170"/>
            <a:r>
              <a:rPr lang="pl-PL" sz="1867" b="1" dirty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Rynek </a:t>
            </a:r>
            <a:r>
              <a:rPr lang="pl-PL" sz="1867" b="1" dirty="0" smtClean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pod silniejszym nadzorem regulacyjnym</a:t>
            </a:r>
            <a:endParaRPr lang="pl-PL" sz="1867" b="1" dirty="0">
              <a:solidFill>
                <a:srgbClr val="DD1E04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Zmiana funkcjonowania modelu magazynowania gazu ziemnego w Europie w kierunku częściowo sterowanego regulacyjnie, </a:t>
            </a:r>
            <a:r>
              <a:rPr lang="pl-PL" sz="16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co ogranicza wpływ niektórych czynników ekonomicznych na cenę – np. </a:t>
            </a:r>
            <a:r>
              <a:rPr lang="pl-PL" sz="16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spreadów</a:t>
            </a:r>
            <a:r>
              <a:rPr lang="pl-PL" sz="16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lato-zima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Kształt"/>
          <p:cNvSpPr/>
          <p:nvPr/>
        </p:nvSpPr>
        <p:spPr>
          <a:xfrm>
            <a:off x="450536" y="4031039"/>
            <a:ext cx="450531" cy="45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AEAFA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304792">
              <a:lnSpc>
                <a:spcPct val="120000"/>
              </a:lnSpc>
              <a:defRPr sz="140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67">
              <a:solidFill>
                <a:srgbClr val="EBEBEB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4997105" y="5561520"/>
            <a:ext cx="656080" cy="656080"/>
          </a:xfrm>
          <a:prstGeom prst="roundRect">
            <a:avLst/>
          </a:prstGeom>
          <a:noFill/>
          <a:ln>
            <a:solidFill>
              <a:srgbClr val="DD1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l-PL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51984" y="5517232"/>
            <a:ext cx="5521716" cy="678950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pPr defTabSz="1219170"/>
            <a:r>
              <a:rPr lang="pl-PL" sz="1867" b="1" dirty="0" smtClean="0">
                <a:solidFill>
                  <a:srgbClr val="DD1E04"/>
                </a:solidFill>
                <a:latin typeface="Arial" pitchFamily="34" charset="0"/>
                <a:cs typeface="Arial" pitchFamily="34" charset="0"/>
              </a:rPr>
              <a:t>Działania stymulujące stronę popytową</a:t>
            </a:r>
          </a:p>
          <a:p>
            <a:pPr defTabSz="1219170"/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Pewność realizacji zobowiązań. Przejrzystość rynku. 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Kształt"/>
          <p:cNvSpPr/>
          <p:nvPr/>
        </p:nvSpPr>
        <p:spPr>
          <a:xfrm>
            <a:off x="5099633" y="5664049"/>
            <a:ext cx="451024" cy="45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lnSpc>
                <a:spcPct val="120000"/>
              </a:lnSpc>
              <a:defRPr sz="140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 kern="0">
              <a:solidFill>
                <a:srgbClr val="EBEBEB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19" name="Kształt"/>
          <p:cNvSpPr/>
          <p:nvPr/>
        </p:nvSpPr>
        <p:spPr>
          <a:xfrm>
            <a:off x="5120597" y="2789586"/>
            <a:ext cx="409097" cy="334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lnSpc>
                <a:spcPct val="120000"/>
              </a:lnSpc>
              <a:defRPr sz="140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ztałt"/>
          <p:cNvSpPr/>
          <p:nvPr/>
        </p:nvSpPr>
        <p:spPr>
          <a:xfrm>
            <a:off x="623392" y="1412776"/>
            <a:ext cx="2457878" cy="2614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AEAFA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304792">
              <a:lnSpc>
                <a:spcPct val="120000"/>
              </a:lnSpc>
              <a:defRPr sz="140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67">
              <a:solidFill>
                <a:srgbClr val="EBEBEB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07368" y="56008"/>
            <a:ext cx="10225136" cy="1068736"/>
          </a:xfrm>
          <a:prstGeom prst="rect">
            <a:avLst/>
          </a:prstGeom>
          <a:noFill/>
        </p:spPr>
        <p:txBody>
          <a:bodyPr wrap="square" lIns="0" tIns="0" rIns="0" bIns="144000" rtlCol="0" anchor="ctr" anchorCtr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Perspektywy handlu gazem w Europie po </a:t>
            </a:r>
            <a: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kryzysie</a:t>
            </a:r>
            <a:br>
              <a:rPr lang="pl-PL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Zdecydowany akcent położony na zapewnienie bezpieczeństwa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dostaw</a:t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rójkąt równoramienny 2"/>
          <p:cNvSpPr/>
          <p:nvPr/>
        </p:nvSpPr>
        <p:spPr>
          <a:xfrm>
            <a:off x="3611121" y="5008308"/>
            <a:ext cx="1105898" cy="95336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Łącznik prosty 15"/>
          <p:cNvCxnSpPr/>
          <p:nvPr/>
        </p:nvCxnSpPr>
        <p:spPr>
          <a:xfrm flipV="1">
            <a:off x="551384" y="4365104"/>
            <a:ext cx="6984776" cy="1286408"/>
          </a:xfrm>
          <a:prstGeom prst="line">
            <a:avLst/>
          </a:prstGeom>
          <a:ln w="38100">
            <a:solidFill>
              <a:srgbClr val="8E8E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ztałt"/>
          <p:cNvSpPr/>
          <p:nvPr/>
        </p:nvSpPr>
        <p:spPr>
          <a:xfrm>
            <a:off x="5519936" y="3068960"/>
            <a:ext cx="1368152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rgbClr val="8E8E8E"/>
          </a:solidFill>
          <a:ln w="12700">
            <a:solidFill>
              <a:srgbClr val="8E8E8E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lnSpc>
                <a:spcPct val="120000"/>
              </a:lnSpc>
              <a:defRPr sz="140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Prostokąt zaokrąglony 17"/>
          <p:cNvSpPr/>
          <p:nvPr/>
        </p:nvSpPr>
        <p:spPr>
          <a:xfrm>
            <a:off x="1199456" y="4005064"/>
            <a:ext cx="2112235" cy="79208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Dobrowolna redukcja popytu 15%</a:t>
            </a:r>
            <a:endParaRPr lang="en-GB" sz="1600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1487488" y="3284984"/>
            <a:ext cx="2112235" cy="79208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Cap cenowy</a:t>
            </a:r>
            <a:endParaRPr lang="en-GB" sz="1600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1227694" y="2633881"/>
            <a:ext cx="2112235" cy="79208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Obowiązek magazynowy</a:t>
            </a:r>
            <a:endParaRPr lang="en-GB" sz="1600" dirty="0"/>
          </a:p>
        </p:txBody>
      </p:sp>
      <p:grpSp>
        <p:nvGrpSpPr>
          <p:cNvPr id="4" name="Grupa 3"/>
          <p:cNvGrpSpPr/>
          <p:nvPr/>
        </p:nvGrpSpPr>
        <p:grpSpPr>
          <a:xfrm>
            <a:off x="8184232" y="1103156"/>
            <a:ext cx="3406402" cy="5754844"/>
            <a:chOff x="6732241" y="1152227"/>
            <a:chExt cx="2372294" cy="4007801"/>
          </a:xfrm>
        </p:grpSpPr>
        <p:sp>
          <p:nvSpPr>
            <p:cNvPr id="11" name="Prostokąt 10"/>
            <p:cNvSpPr/>
            <p:nvPr/>
          </p:nvSpPr>
          <p:spPr>
            <a:xfrm flipH="1">
              <a:off x="8198142" y="3052026"/>
              <a:ext cx="301981" cy="2108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 flipH="1">
              <a:off x="7312559" y="1669962"/>
              <a:ext cx="301981" cy="13820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 rot="1818977" flipH="1">
              <a:off x="7007791" y="2881629"/>
              <a:ext cx="331200" cy="11815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 flipH="1">
              <a:off x="6732241" y="3899687"/>
              <a:ext cx="332731" cy="12603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6795487" y="1152227"/>
              <a:ext cx="2024477" cy="324498"/>
            </a:xfrm>
            <a:prstGeom prst="rect">
              <a:avLst/>
            </a:prstGeom>
            <a:noFill/>
          </p:spPr>
          <p:txBody>
            <a:bodyPr wrap="square" lIns="0" tIns="0" rIns="0" bIns="108000" rtlCol="0" anchor="ctr" anchorCtr="0">
              <a:spAutoFit/>
            </a:bodyPr>
            <a:lstStyle/>
            <a:p>
              <a:r>
                <a:rPr lang="pl-PL" sz="14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Bezpieczeństwo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7593730" y="2608852"/>
              <a:ext cx="1510805" cy="539942"/>
            </a:xfrm>
            <a:prstGeom prst="rect">
              <a:avLst/>
            </a:prstGeom>
            <a:noFill/>
          </p:spPr>
          <p:txBody>
            <a:bodyPr wrap="square" lIns="0" tIns="0" rIns="0" bIns="108000" rtlCol="0" anchor="ctr" anchorCtr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DD1E04"/>
                  </a:solidFill>
                  <a:latin typeface="Arial" pitchFamily="34" charset="0"/>
                  <a:cs typeface="Arial" pitchFamily="34" charset="0"/>
                </a:rPr>
                <a:t>Optymalizacja</a:t>
              </a:r>
            </a:p>
            <a:p>
              <a:pPr algn="ctr"/>
              <a:r>
                <a:rPr lang="pl-PL" sz="1400" b="1" dirty="0" smtClean="0">
                  <a:solidFill>
                    <a:srgbClr val="DD1E04"/>
                  </a:solidFill>
                  <a:latin typeface="Arial" pitchFamily="34" charset="0"/>
                  <a:cs typeface="Arial" pitchFamily="34" charset="0"/>
                </a:rPr>
                <a:t>ekonomiczna</a:t>
              </a:r>
            </a:p>
          </p:txBody>
        </p:sp>
        <p:pic>
          <p:nvPicPr>
            <p:cNvPr id="24" name="Obraz 23" descr="File:Symbol OK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952" y="1393981"/>
              <a:ext cx="899194" cy="899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6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Niestandardowy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1E04"/>
      </a:accent1>
      <a:accent2>
        <a:srgbClr val="AEAFAB"/>
      </a:accent2>
      <a:accent3>
        <a:srgbClr val="676D6F"/>
      </a:accent3>
      <a:accent4>
        <a:srgbClr val="00B0F0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108000" rtlCol="0" anchor="ctr" anchorCtr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ój">
    <a:dk1>
      <a:srgbClr val="000000"/>
    </a:dk1>
    <a:lt1>
      <a:sysClr val="window" lastClr="FFFFFF"/>
    </a:lt1>
    <a:dk2>
      <a:srgbClr val="0A1D64"/>
    </a:dk2>
    <a:lt2>
      <a:srgbClr val="EEECE1"/>
    </a:lt2>
    <a:accent1>
      <a:srgbClr val="0A1D64"/>
    </a:accent1>
    <a:accent2>
      <a:srgbClr val="FF6309"/>
    </a:accent2>
    <a:accent3>
      <a:srgbClr val="0768A9"/>
    </a:accent3>
    <a:accent4>
      <a:srgbClr val="BFE3EE"/>
    </a:accent4>
    <a:accent5>
      <a:srgbClr val="CDCFD0"/>
    </a:accent5>
    <a:accent6>
      <a:srgbClr val="FFFFFF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49245B-110B-4622-A447-095E0BA55D35}">
  <we:reference id="wa104178141" version="4.3.3.0" store="pl-PL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25931</TotalTime>
  <Words>598</Words>
  <Application>Microsoft Office PowerPoint</Application>
  <PresentationFormat>Panoramiczny</PresentationFormat>
  <Paragraphs>93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Bauhaus 93</vt:lpstr>
      <vt:lpstr>Berlin Sans FB Demi</vt:lpstr>
      <vt:lpstr>Calibri</vt:lpstr>
      <vt:lpstr>Wingdings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PKN ORLEN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Gipsiak Izabela (PKN)</dc:creator>
  <cp:lastModifiedBy>Gipsiak Izabela (PKN)</cp:lastModifiedBy>
  <cp:revision>1706</cp:revision>
  <dcterms:created xsi:type="dcterms:W3CDTF">2020-04-16T09:31:32Z</dcterms:created>
  <dcterms:modified xsi:type="dcterms:W3CDTF">2023-05-09T12:53:31Z</dcterms:modified>
</cp:coreProperties>
</file>