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2" r:id="rId1"/>
    <p:sldMasterId id="2147483755" r:id="rId2"/>
  </p:sldMasterIdLst>
  <p:notesMasterIdLst>
    <p:notesMasterId r:id="rId14"/>
  </p:notesMasterIdLst>
  <p:sldIdLst>
    <p:sldId id="256" r:id="rId3"/>
    <p:sldId id="265" r:id="rId4"/>
    <p:sldId id="260" r:id="rId5"/>
    <p:sldId id="262" r:id="rId6"/>
    <p:sldId id="273" r:id="rId7"/>
    <p:sldId id="293" r:id="rId8"/>
    <p:sldId id="285" r:id="rId9"/>
    <p:sldId id="286" r:id="rId10"/>
    <p:sldId id="272" r:id="rId11"/>
    <p:sldId id="299" r:id="rId12"/>
    <p:sldId id="304" r:id="rId13"/>
  </p:sldIdLst>
  <p:sldSz cx="9144000" cy="5143500" type="screen16x9"/>
  <p:notesSz cx="6858000" cy="9144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Medium" panose="020F0502020204030204" pitchFamily="34" charset="0"/>
      <p:regular r:id="rId19"/>
      <p:bold r:id="rId20"/>
      <p:italic r:id="rId21"/>
      <p:boldItalic r:id="rId22"/>
    </p:embeddedFont>
    <p:embeddedFont>
      <p:font typeface="Montserrat SemiBold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888">
          <p15:clr>
            <a:srgbClr val="9AA0A6"/>
          </p15:clr>
        </p15:guide>
        <p15:guide id="4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DD195D-4E76-4754-A313-5BDA62D84016}">
  <a:tblStyle styleId="{80DD195D-4E76-4754-A313-5BDA62D8401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8"/>
          </a:solidFill>
        </a:fill>
      </a:tcStyle>
    </a:wholeTbl>
    <a:band1H>
      <a:tcTxStyle/>
      <a:tcStyle>
        <a:tcBdr/>
        <a:fill>
          <a:solidFill>
            <a:srgbClr val="CAE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  <p:guide pos="3888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e50fccc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e50fccc3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2252a9f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g102252a9f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9919a5b3b8_0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9919a5b3b8_0_1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342400753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342400753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9919a5b3b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9919a5b3b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919a5b3b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919a5b3b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9a50509fc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9a50509fc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c8c8f934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1" name="Google Shape;1811;g9c8c8f934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g9c8c8f934a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f11448cce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f11448cce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f11448cce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f11448cce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9919a5b3b8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9919a5b3b8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0" y="-1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11250" y="4096775"/>
            <a:ext cx="9159600" cy="10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0" y="1339825"/>
            <a:ext cx="4647000" cy="13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677900"/>
            <a:ext cx="464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5" y="360050"/>
            <a:ext cx="1497299" cy="2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12875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3"/>
          </p:nvPr>
        </p:nvSpPr>
        <p:spPr>
          <a:xfrm>
            <a:off x="5477650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311700" y="4872025"/>
            <a:ext cx="2363400" cy="2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 b="0"/>
              <a:t>  |  © 2021 Palo Alto Networks,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ITLE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0" y="-1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-11250" y="4096775"/>
            <a:ext cx="9159600" cy="109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5" y="360050"/>
            <a:ext cx="1497299" cy="2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1700" y="1657031"/>
            <a:ext cx="39780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11700" y="4096778"/>
            <a:ext cx="1753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paloaltonetworks.com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a Thank You Slide">
  <p:cSld name="TITLE_1_2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0" y="1214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0" y="4096775"/>
            <a:ext cx="9144000" cy="104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452" y="4717877"/>
            <a:ext cx="1481172" cy="2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50" y="372200"/>
            <a:ext cx="1368024" cy="2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11700" y="1657031"/>
            <a:ext cx="39780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11700" y="4096778"/>
            <a:ext cx="1753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paloaltonetworks.com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sma Thank You Slide">
  <p:cSld name="TITLE_1_1_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4" y="-125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5" y="360050"/>
            <a:ext cx="1414390" cy="2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0" y="4096775"/>
            <a:ext cx="9144000" cy="10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452" y="4717877"/>
            <a:ext cx="1481172" cy="2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311700" y="1657031"/>
            <a:ext cx="39780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11700" y="4096778"/>
            <a:ext cx="1753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paloaltonetworks.com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tex Thank You Slide">
  <p:cSld name="TITLE_1_1_1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51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5" y="360050"/>
            <a:ext cx="1439175" cy="2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0" y="4096775"/>
            <a:ext cx="9144000" cy="104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452" y="4717877"/>
            <a:ext cx="1481172" cy="2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311700" y="1657031"/>
            <a:ext cx="39780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11700" y="4096778"/>
            <a:ext cx="1753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paloaltonetworks.com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7501" y="206000"/>
            <a:ext cx="85185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5C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317501" y="4905604"/>
            <a:ext cx="34368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|  © 2021, Palo Alto Networks. Confidential and Proprietary.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Content 1">
  <p:cSld name="TITLE_AND_TWO_COLUMNS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832400" y="77724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rtl="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311700" y="77724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rtl="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311700" y="4872000"/>
            <a:ext cx="41496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r>
              <a:rPr lang="en" sz="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|  © 2020 Palo Alto Networks Confidential. Internal Use Only. Do Not Share Externally.</a:t>
            </a:r>
            <a:endParaRPr sz="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7501" y="205981"/>
            <a:ext cx="85185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7501" y="720725"/>
            <a:ext cx="8518500" cy="3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/>
            </a:lvl1pPr>
            <a:lvl2pPr marL="914400" lvl="1" indent="-330200" algn="l" rtl="0">
              <a:spcBef>
                <a:spcPts val="14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2pPr>
            <a:lvl3pPr marL="1371600" lvl="2" indent="-317500" algn="l" rtl="0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Clr>
                <a:srgbClr val="316989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 rtl="0">
              <a:spcBef>
                <a:spcPts val="800"/>
              </a:spcBef>
              <a:spcAft>
                <a:spcPts val="0"/>
              </a:spcAft>
              <a:buClr>
                <a:srgbClr val="316989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317501" y="4925484"/>
            <a:ext cx="34368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|  © 2015, Palo Alto Networks. Confidential and Proprietary. 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7539" y="205981"/>
            <a:ext cx="84714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7501" y="730758"/>
            <a:ext cx="84714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317501" y="4905604"/>
            <a:ext cx="34368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|  © 2021, Palo Alto Networks. All Rights Reserved. 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2" name="Google Shape;482;p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3" name="Google Shape;483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a Title Slide">
  <p:cSld name="TITLE_1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0" y="1214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4096775"/>
            <a:ext cx="9144000" cy="104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452" y="4717877"/>
            <a:ext cx="1481172" cy="2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50" y="372200"/>
            <a:ext cx="1368024" cy="2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311700" y="1506413"/>
            <a:ext cx="4647000" cy="13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311700" y="2844488"/>
            <a:ext cx="464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2"/>
          </p:nvPr>
        </p:nvSpPr>
        <p:spPr>
          <a:xfrm>
            <a:off x="412875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3"/>
          </p:nvPr>
        </p:nvSpPr>
        <p:spPr>
          <a:xfrm>
            <a:off x="5477650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6" name="Google Shape;486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0" name="Google Shape;490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4" name="Google Shape;494;p10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5" name="Google Shape;495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10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2" name="Google Shape;502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0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5" name="Google Shape;505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0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9" name="Google Shape;509;p10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0" name="Google Shape;510;p10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4" name="Google Shape;514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7" name="Google Shape;517;p10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8" name="Google Shape;518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sma Title Slide">
  <p:cSld name="TITLE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4" y="-125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5" y="360050"/>
            <a:ext cx="1414390" cy="2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0" y="4096775"/>
            <a:ext cx="9144000" cy="104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311700" y="1393063"/>
            <a:ext cx="4647000" cy="13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311700" y="2731138"/>
            <a:ext cx="464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452" y="4717877"/>
            <a:ext cx="1481172" cy="2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subTitle" idx="2"/>
          </p:nvPr>
        </p:nvSpPr>
        <p:spPr>
          <a:xfrm>
            <a:off x="412875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3"/>
          </p:nvPr>
        </p:nvSpPr>
        <p:spPr>
          <a:xfrm>
            <a:off x="5477650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tex Title Slide">
  <p:cSld name="TITLE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51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5" y="360050"/>
            <a:ext cx="1439175" cy="2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0" y="4096775"/>
            <a:ext cx="9144000" cy="104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311700" y="1506413"/>
            <a:ext cx="4647000" cy="13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311700" y="2844488"/>
            <a:ext cx="464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452" y="4717877"/>
            <a:ext cx="1481172" cy="2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412875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5477650" y="4096775"/>
            <a:ext cx="3554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spcBef>
                <a:spcPts val="140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spcBef>
                <a:spcPts val="1400"/>
              </a:spcBef>
              <a:spcAft>
                <a:spcPts val="1400"/>
              </a:spcAft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FA7B17"/>
          </p15:clr>
        </p15:guide>
        <p15:guide id="2" pos="5688">
          <p15:clr>
            <a:srgbClr val="FA7B17"/>
          </p15:clr>
        </p15:guide>
        <p15:guide id="3" orient="horz" pos="72">
          <p15:clr>
            <a:srgbClr val="FA7B17"/>
          </p15:clr>
        </p15:guide>
        <p15:guide id="4" orient="horz" pos="316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a Section Divider">
  <p:cSld name="SECTION_HEADER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5273" y="4933138"/>
            <a:ext cx="816176" cy="1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sma Section Divider">
  <p:cSld name="SECTION_HEADER_2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772"/>
            <a:ext cx="9144000" cy="51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5273" y="4933138"/>
            <a:ext cx="816176" cy="1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tex Section Divider">
  <p:cSld name="SECTION_HEADER_2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5273" y="4933138"/>
            <a:ext cx="816176" cy="1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Content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832400" y="77724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rtl="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311700" y="77724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311700" y="4872025"/>
            <a:ext cx="2363400" cy="2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 b="0"/>
              <a:t>  |  © 2020 Palo Alto Networks,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Conten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311700" y="77724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rtl="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11700" y="4872025"/>
            <a:ext cx="2363400" cy="2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 b="0"/>
              <a:t>  |  © 2020 Palo Alto Networks, Inc. All rights reserved.</a:t>
            </a: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3168000" y="77724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rtl="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3"/>
          </p:nvPr>
        </p:nvSpPr>
        <p:spPr>
          <a:xfrm>
            <a:off x="6024300" y="77724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2100" rtl="0"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400"/>
              </a:spcBef>
              <a:spcAft>
                <a:spcPts val="4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72025"/>
            <a:ext cx="9144000" cy="2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77724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"/>
              <a:buChar char="○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●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●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311700" y="4872025"/>
            <a:ext cx="23634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 b="0"/>
              <a:t>  |  © 2020 Palo Alto Networks, Inc. All rights reserved.</a:t>
            </a:r>
            <a:endParaRPr b="0"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155273" y="4941048"/>
            <a:ext cx="816176" cy="149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0" r:id="rId17"/>
    <p:sldLayoutId id="2147483671" r:id="rId1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3" Type="http://schemas.openxmlformats.org/officeDocument/2006/relationships/image" Target="../media/image19.png"/><Relationship Id="rId21" Type="http://schemas.openxmlformats.org/officeDocument/2006/relationships/image" Target="../media/image38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17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9"/>
          <p:cNvSpPr txBox="1">
            <a:spLocks noGrp="1"/>
          </p:cNvSpPr>
          <p:nvPr>
            <p:ph type="ctrTitle"/>
          </p:nvPr>
        </p:nvSpPr>
        <p:spPr>
          <a:xfrm>
            <a:off x="327743" y="906688"/>
            <a:ext cx="4647000" cy="23418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Bezpieczeństwo OT w dobie rewolucji cyfrowej</a:t>
            </a:r>
            <a:endParaRPr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4CAA054-1855-820D-C47F-5E1AB9C8C03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12875" y="4403557"/>
            <a:ext cx="3554700" cy="788217"/>
          </a:xfrm>
        </p:spPr>
        <p:txBody>
          <a:bodyPr/>
          <a:lstStyle/>
          <a:p>
            <a:r>
              <a:rPr lang="pl-PL" dirty="0"/>
              <a:t>Robert Łukomski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52"/>
          <p:cNvSpPr txBox="1">
            <a:spLocks noGrp="1"/>
          </p:cNvSpPr>
          <p:nvPr>
            <p:ph type="title"/>
          </p:nvPr>
        </p:nvSpPr>
        <p:spPr>
          <a:xfrm>
            <a:off x="317501" y="206000"/>
            <a:ext cx="85185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95C4"/>
              </a:buClr>
              <a:buSzPts val="2000"/>
              <a:buFont typeface="Arial"/>
              <a:buNone/>
            </a:pPr>
            <a:r>
              <a:rPr lang="en" dirty="0" err="1"/>
              <a:t>Partnerstwo</a:t>
            </a:r>
            <a:r>
              <a:rPr lang="en" dirty="0"/>
              <a:t> </a:t>
            </a:r>
            <a:r>
              <a:rPr lang="en" dirty="0" err="1"/>
              <a:t>globalne</a:t>
            </a:r>
            <a:endParaRPr dirty="0"/>
          </a:p>
        </p:txBody>
      </p:sp>
      <p:pic>
        <p:nvPicPr>
          <p:cNvPr id="2065" name="Google Shape;2065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1328" y="1218814"/>
            <a:ext cx="2663589" cy="62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Google Shape;2066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625" y="1106325"/>
            <a:ext cx="2457900" cy="70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Google Shape;2067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6426" y="1261075"/>
            <a:ext cx="2840639" cy="6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Google Shape;2068;p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900" y="2742426"/>
            <a:ext cx="2413750" cy="95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9" name="Google Shape;2069;p1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05222" y="3769612"/>
            <a:ext cx="2490500" cy="51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1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1324" y="2764551"/>
            <a:ext cx="2201497" cy="7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152"/>
          <p:cNvPicPr preferRelativeResize="0"/>
          <p:nvPr/>
        </p:nvPicPr>
        <p:blipFill rotWithShape="1">
          <a:blip r:embed="rId9">
            <a:alphaModFix/>
          </a:blip>
          <a:srcRect r="-1605"/>
          <a:stretch/>
        </p:blipFill>
        <p:spPr>
          <a:xfrm>
            <a:off x="6942400" y="3695350"/>
            <a:ext cx="2052534" cy="5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Google Shape;2072;p1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98400" y="3769600"/>
            <a:ext cx="1869863" cy="5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152"/>
          <p:cNvPicPr preferRelativeResize="0"/>
          <p:nvPr/>
        </p:nvPicPr>
        <p:blipFill rotWithShape="1">
          <a:blip r:embed="rId11">
            <a:alphaModFix/>
          </a:blip>
          <a:srcRect l="645" t="37464" b="37312"/>
          <a:stretch/>
        </p:blipFill>
        <p:spPr>
          <a:xfrm>
            <a:off x="3269525" y="2077525"/>
            <a:ext cx="2413752" cy="6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152"/>
          <p:cNvPicPr preferRelativeResize="0"/>
          <p:nvPr/>
        </p:nvPicPr>
        <p:blipFill rotWithShape="1">
          <a:blip r:embed="rId12">
            <a:alphaModFix/>
          </a:blip>
          <a:srcRect l="10893" t="31080" r="10736" b="32075"/>
          <a:stretch/>
        </p:blipFill>
        <p:spPr>
          <a:xfrm>
            <a:off x="896125" y="2041102"/>
            <a:ext cx="1955574" cy="6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1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56425" y="3091295"/>
            <a:ext cx="2457902" cy="27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7" name="Google Shape;2077;p152"/>
          <p:cNvPicPr preferRelativeResize="0"/>
          <p:nvPr/>
        </p:nvPicPr>
        <p:blipFill rotWithShape="1">
          <a:blip r:embed="rId14">
            <a:alphaModFix/>
          </a:blip>
          <a:srcRect l="6510" t="19169" r="6336" b="18634"/>
          <a:stretch/>
        </p:blipFill>
        <p:spPr>
          <a:xfrm>
            <a:off x="6304125" y="2001325"/>
            <a:ext cx="2551491" cy="6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157"/>
          <p:cNvSpPr txBox="1">
            <a:spLocks noGrp="1"/>
          </p:cNvSpPr>
          <p:nvPr>
            <p:ph type="ctrTitle"/>
          </p:nvPr>
        </p:nvSpPr>
        <p:spPr>
          <a:xfrm>
            <a:off x="311700" y="1339825"/>
            <a:ext cx="4647000" cy="13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Dziękuję</a:t>
            </a:r>
            <a:r>
              <a:rPr lang="en" dirty="0"/>
              <a:t> za </a:t>
            </a:r>
            <a:r>
              <a:rPr lang="en" dirty="0" err="1"/>
              <a:t>uwagę</a:t>
            </a:r>
            <a:endParaRPr dirty="0"/>
          </a:p>
        </p:txBody>
      </p:sp>
      <p:sp>
        <p:nvSpPr>
          <p:cNvPr id="2137" name="Google Shape;2137;p157"/>
          <p:cNvSpPr txBox="1"/>
          <p:nvPr/>
        </p:nvSpPr>
        <p:spPr>
          <a:xfrm>
            <a:off x="311700" y="4096778"/>
            <a:ext cx="17532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paloaltonetworks.com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08" y="8351"/>
            <a:ext cx="8704383" cy="514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13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OT/ICS - Digital Transformation</a:t>
            </a:r>
            <a:endParaRPr dirty="0"/>
          </a:p>
        </p:txBody>
      </p:sp>
      <p:grpSp>
        <p:nvGrpSpPr>
          <p:cNvPr id="609" name="Google Shape;609;p113"/>
          <p:cNvGrpSpPr/>
          <p:nvPr/>
        </p:nvGrpSpPr>
        <p:grpSpPr>
          <a:xfrm>
            <a:off x="2081517" y="1403241"/>
            <a:ext cx="1487650" cy="2835896"/>
            <a:chOff x="4086775" y="881876"/>
            <a:chExt cx="1487650" cy="2835896"/>
          </a:xfrm>
        </p:grpSpPr>
        <p:pic>
          <p:nvPicPr>
            <p:cNvPr id="610" name="Google Shape;610;p1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74875" y="881876"/>
              <a:ext cx="539700" cy="519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113"/>
            <p:cNvSpPr/>
            <p:nvPr/>
          </p:nvSpPr>
          <p:spPr>
            <a:xfrm>
              <a:off x="4347125" y="1397800"/>
              <a:ext cx="1195200" cy="1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Internet</a:t>
              </a:r>
              <a:endParaRPr sz="100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12" name="Google Shape;612;p113"/>
            <p:cNvSpPr/>
            <p:nvPr/>
          </p:nvSpPr>
          <p:spPr>
            <a:xfrm>
              <a:off x="4315025" y="1645675"/>
              <a:ext cx="1259400" cy="711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13"/>
            <p:cNvSpPr/>
            <p:nvPr/>
          </p:nvSpPr>
          <p:spPr>
            <a:xfrm>
              <a:off x="4365225" y="1711350"/>
              <a:ext cx="1145100" cy="615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13"/>
            <p:cNvSpPr/>
            <p:nvPr/>
          </p:nvSpPr>
          <p:spPr>
            <a:xfrm>
              <a:off x="4372175" y="17113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Enterprise Sys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15" name="Google Shape;615;p113"/>
            <p:cNvSpPr/>
            <p:nvPr/>
          </p:nvSpPr>
          <p:spPr>
            <a:xfrm>
              <a:off x="4086775" y="18372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6" name="Google Shape;616;p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68875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72750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8" name="Google Shape;618;p113"/>
            <p:cNvCxnSpPr/>
            <p:nvPr/>
          </p:nvCxnSpPr>
          <p:spPr>
            <a:xfrm>
              <a:off x="4526275" y="2049600"/>
              <a:ext cx="216900" cy="1800"/>
            </a:xfrm>
            <a:prstGeom prst="straightConnector1">
              <a:avLst/>
            </a:prstGeom>
            <a:noFill/>
            <a:ln w="9525" cap="flat" cmpd="sng">
              <a:solidFill>
                <a:srgbClr val="879196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619" name="Google Shape;619;p113"/>
            <p:cNvSpPr txBox="1"/>
            <p:nvPr/>
          </p:nvSpPr>
          <p:spPr>
            <a:xfrm>
              <a:off x="4122775" y="1862125"/>
              <a:ext cx="367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IT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0" name="Google Shape;620;p113"/>
            <p:cNvSpPr/>
            <p:nvPr/>
          </p:nvSpPr>
          <p:spPr>
            <a:xfrm>
              <a:off x="4315025" y="2560075"/>
              <a:ext cx="1259400" cy="634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13"/>
            <p:cNvSpPr/>
            <p:nvPr/>
          </p:nvSpPr>
          <p:spPr>
            <a:xfrm>
              <a:off x="4372175" y="2625750"/>
              <a:ext cx="1145100" cy="519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13"/>
            <p:cNvSpPr/>
            <p:nvPr/>
          </p:nvSpPr>
          <p:spPr>
            <a:xfrm>
              <a:off x="4372175" y="26257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Control Center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3" name="Google Shape;623;p113"/>
            <p:cNvSpPr/>
            <p:nvPr/>
          </p:nvSpPr>
          <p:spPr>
            <a:xfrm>
              <a:off x="4086775" y="26754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3"/>
            <p:cNvSpPr txBox="1"/>
            <p:nvPr/>
          </p:nvSpPr>
          <p:spPr>
            <a:xfrm>
              <a:off x="4122775" y="2685625"/>
              <a:ext cx="5028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OT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5" name="Google Shape;625;p113"/>
            <p:cNvSpPr/>
            <p:nvPr/>
          </p:nvSpPr>
          <p:spPr>
            <a:xfrm>
              <a:off x="4347125" y="3301625"/>
              <a:ext cx="1195200" cy="2295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 LAN/WAN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6" name="Google Shape;626;p113"/>
            <p:cNvSpPr/>
            <p:nvPr/>
          </p:nvSpPr>
          <p:spPr>
            <a:xfrm>
              <a:off x="444142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13"/>
            <p:cNvSpPr/>
            <p:nvPr/>
          </p:nvSpPr>
          <p:spPr>
            <a:xfrm>
              <a:off x="46255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13"/>
            <p:cNvSpPr/>
            <p:nvPr/>
          </p:nvSpPr>
          <p:spPr>
            <a:xfrm>
              <a:off x="48097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13"/>
            <p:cNvSpPr/>
            <p:nvPr/>
          </p:nvSpPr>
          <p:spPr>
            <a:xfrm>
              <a:off x="493867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3"/>
            <p:cNvSpPr/>
            <p:nvPr/>
          </p:nvSpPr>
          <p:spPr>
            <a:xfrm>
              <a:off x="50676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13"/>
            <p:cNvSpPr/>
            <p:nvPr/>
          </p:nvSpPr>
          <p:spPr>
            <a:xfrm>
              <a:off x="52404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13"/>
            <p:cNvSpPr txBox="1"/>
            <p:nvPr/>
          </p:nvSpPr>
          <p:spPr>
            <a:xfrm>
              <a:off x="4607525" y="2286625"/>
              <a:ext cx="674400" cy="1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 dirty="0">
                  <a:latin typeface="Montserrat"/>
                  <a:ea typeface="Montserrat"/>
                  <a:cs typeface="Montserrat"/>
                  <a:sym typeface="Montserrat"/>
                </a:rPr>
                <a:t>air-gap</a:t>
              </a:r>
              <a:endParaRPr sz="6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33" name="Google Shape;633;p113"/>
          <p:cNvGrpSpPr/>
          <p:nvPr/>
        </p:nvGrpSpPr>
        <p:grpSpPr>
          <a:xfrm>
            <a:off x="3757917" y="1403241"/>
            <a:ext cx="1487650" cy="2835896"/>
            <a:chOff x="5915575" y="881876"/>
            <a:chExt cx="1487650" cy="2835896"/>
          </a:xfrm>
        </p:grpSpPr>
        <p:pic>
          <p:nvPicPr>
            <p:cNvPr id="634" name="Google Shape;634;p1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03675" y="881876"/>
              <a:ext cx="539700" cy="519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113"/>
            <p:cNvSpPr/>
            <p:nvPr/>
          </p:nvSpPr>
          <p:spPr>
            <a:xfrm>
              <a:off x="6175925" y="1397800"/>
              <a:ext cx="1195200" cy="1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Internet</a:t>
              </a:r>
              <a:endParaRPr sz="100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36" name="Google Shape;636;p113"/>
            <p:cNvSpPr/>
            <p:nvPr/>
          </p:nvSpPr>
          <p:spPr>
            <a:xfrm>
              <a:off x="6143825" y="1645675"/>
              <a:ext cx="1259400" cy="711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3"/>
            <p:cNvSpPr/>
            <p:nvPr/>
          </p:nvSpPr>
          <p:spPr>
            <a:xfrm>
              <a:off x="6194025" y="1711350"/>
              <a:ext cx="1145100" cy="615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3"/>
            <p:cNvSpPr/>
            <p:nvPr/>
          </p:nvSpPr>
          <p:spPr>
            <a:xfrm>
              <a:off x="6200975" y="17113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Enterprise Sys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9" name="Google Shape;639;p113"/>
            <p:cNvSpPr/>
            <p:nvPr/>
          </p:nvSpPr>
          <p:spPr>
            <a:xfrm>
              <a:off x="5915575" y="18372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0" name="Google Shape;640;p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97675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01550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2" name="Google Shape;642;p113"/>
            <p:cNvCxnSpPr/>
            <p:nvPr/>
          </p:nvCxnSpPr>
          <p:spPr>
            <a:xfrm>
              <a:off x="6355075" y="2049600"/>
              <a:ext cx="216900" cy="1800"/>
            </a:xfrm>
            <a:prstGeom prst="straightConnector1">
              <a:avLst/>
            </a:prstGeom>
            <a:noFill/>
            <a:ln w="9525" cap="flat" cmpd="sng">
              <a:solidFill>
                <a:srgbClr val="879196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643" name="Google Shape;643;p113"/>
            <p:cNvSpPr txBox="1"/>
            <p:nvPr/>
          </p:nvSpPr>
          <p:spPr>
            <a:xfrm>
              <a:off x="5951575" y="1862125"/>
              <a:ext cx="367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IT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4" name="Google Shape;644;p113"/>
            <p:cNvSpPr/>
            <p:nvPr/>
          </p:nvSpPr>
          <p:spPr>
            <a:xfrm>
              <a:off x="6143825" y="2560075"/>
              <a:ext cx="1259400" cy="634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3"/>
            <p:cNvSpPr/>
            <p:nvPr/>
          </p:nvSpPr>
          <p:spPr>
            <a:xfrm>
              <a:off x="6200975" y="2625750"/>
              <a:ext cx="1145100" cy="519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3"/>
            <p:cNvSpPr/>
            <p:nvPr/>
          </p:nvSpPr>
          <p:spPr>
            <a:xfrm>
              <a:off x="6200975" y="26257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Control Center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7" name="Google Shape;647;p113"/>
            <p:cNvSpPr/>
            <p:nvPr/>
          </p:nvSpPr>
          <p:spPr>
            <a:xfrm>
              <a:off x="5915575" y="26754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3"/>
            <p:cNvSpPr txBox="1"/>
            <p:nvPr/>
          </p:nvSpPr>
          <p:spPr>
            <a:xfrm>
              <a:off x="5951575" y="2685625"/>
              <a:ext cx="5028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OT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9" name="Google Shape;649;p113"/>
            <p:cNvSpPr/>
            <p:nvPr/>
          </p:nvSpPr>
          <p:spPr>
            <a:xfrm>
              <a:off x="6175925" y="3301625"/>
              <a:ext cx="1195200" cy="2295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 LAN/WAN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50" name="Google Shape;650;p113"/>
            <p:cNvSpPr/>
            <p:nvPr/>
          </p:nvSpPr>
          <p:spPr>
            <a:xfrm>
              <a:off x="627022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3"/>
            <p:cNvSpPr/>
            <p:nvPr/>
          </p:nvSpPr>
          <p:spPr>
            <a:xfrm>
              <a:off x="64543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3"/>
            <p:cNvSpPr/>
            <p:nvPr/>
          </p:nvSpPr>
          <p:spPr>
            <a:xfrm>
              <a:off x="66385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3"/>
            <p:cNvSpPr/>
            <p:nvPr/>
          </p:nvSpPr>
          <p:spPr>
            <a:xfrm>
              <a:off x="676747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13"/>
            <p:cNvSpPr/>
            <p:nvPr/>
          </p:nvSpPr>
          <p:spPr>
            <a:xfrm>
              <a:off x="68964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13"/>
            <p:cNvSpPr/>
            <p:nvPr/>
          </p:nvSpPr>
          <p:spPr>
            <a:xfrm>
              <a:off x="70692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113"/>
          <p:cNvGrpSpPr/>
          <p:nvPr/>
        </p:nvGrpSpPr>
        <p:grpSpPr>
          <a:xfrm>
            <a:off x="5512317" y="1431691"/>
            <a:ext cx="1487650" cy="2835896"/>
            <a:chOff x="7515775" y="881876"/>
            <a:chExt cx="1487650" cy="2835896"/>
          </a:xfrm>
        </p:grpSpPr>
        <p:pic>
          <p:nvPicPr>
            <p:cNvPr id="657" name="Google Shape;657;p1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3875" y="881876"/>
              <a:ext cx="539700" cy="519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113"/>
            <p:cNvSpPr/>
            <p:nvPr/>
          </p:nvSpPr>
          <p:spPr>
            <a:xfrm>
              <a:off x="7776125" y="1397800"/>
              <a:ext cx="1195200" cy="1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Internet</a:t>
              </a:r>
              <a:endParaRPr sz="100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59" name="Google Shape;659;p113"/>
            <p:cNvSpPr/>
            <p:nvPr/>
          </p:nvSpPr>
          <p:spPr>
            <a:xfrm>
              <a:off x="7744025" y="1645675"/>
              <a:ext cx="1259400" cy="711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13"/>
            <p:cNvSpPr/>
            <p:nvPr/>
          </p:nvSpPr>
          <p:spPr>
            <a:xfrm>
              <a:off x="7794225" y="1711350"/>
              <a:ext cx="1145100" cy="615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13"/>
            <p:cNvSpPr/>
            <p:nvPr/>
          </p:nvSpPr>
          <p:spPr>
            <a:xfrm>
              <a:off x="7801175" y="17113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Enterprise Sys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2" name="Google Shape;662;p113"/>
            <p:cNvSpPr/>
            <p:nvPr/>
          </p:nvSpPr>
          <p:spPr>
            <a:xfrm>
              <a:off x="7515775" y="18372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3" name="Google Shape;663;p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7875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01750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5" name="Google Shape;665;p113"/>
            <p:cNvCxnSpPr/>
            <p:nvPr/>
          </p:nvCxnSpPr>
          <p:spPr>
            <a:xfrm>
              <a:off x="7955275" y="2049600"/>
              <a:ext cx="216900" cy="1800"/>
            </a:xfrm>
            <a:prstGeom prst="straightConnector1">
              <a:avLst/>
            </a:prstGeom>
            <a:noFill/>
            <a:ln w="9525" cap="flat" cmpd="sng">
              <a:solidFill>
                <a:srgbClr val="879196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666" name="Google Shape;666;p113"/>
            <p:cNvSpPr txBox="1"/>
            <p:nvPr/>
          </p:nvSpPr>
          <p:spPr>
            <a:xfrm>
              <a:off x="7551775" y="1862125"/>
              <a:ext cx="367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IT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7" name="Google Shape;667;p113"/>
            <p:cNvSpPr/>
            <p:nvPr/>
          </p:nvSpPr>
          <p:spPr>
            <a:xfrm>
              <a:off x="7744025" y="2560075"/>
              <a:ext cx="1259400" cy="634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3"/>
            <p:cNvSpPr/>
            <p:nvPr/>
          </p:nvSpPr>
          <p:spPr>
            <a:xfrm>
              <a:off x="7801175" y="2625750"/>
              <a:ext cx="1145100" cy="519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3"/>
            <p:cNvSpPr/>
            <p:nvPr/>
          </p:nvSpPr>
          <p:spPr>
            <a:xfrm>
              <a:off x="7801175" y="26257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Control Center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0" name="Google Shape;670;p113"/>
            <p:cNvSpPr/>
            <p:nvPr/>
          </p:nvSpPr>
          <p:spPr>
            <a:xfrm>
              <a:off x="7515775" y="26754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3"/>
            <p:cNvSpPr txBox="1"/>
            <p:nvPr/>
          </p:nvSpPr>
          <p:spPr>
            <a:xfrm>
              <a:off x="7551775" y="2685625"/>
              <a:ext cx="5028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OT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2" name="Google Shape;672;p113"/>
            <p:cNvSpPr/>
            <p:nvPr/>
          </p:nvSpPr>
          <p:spPr>
            <a:xfrm>
              <a:off x="7776125" y="3301625"/>
              <a:ext cx="1195200" cy="2295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 LAN/WAN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3" name="Google Shape;673;p113"/>
            <p:cNvSpPr/>
            <p:nvPr/>
          </p:nvSpPr>
          <p:spPr>
            <a:xfrm>
              <a:off x="787042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13"/>
            <p:cNvSpPr/>
            <p:nvPr/>
          </p:nvSpPr>
          <p:spPr>
            <a:xfrm>
              <a:off x="80545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13"/>
            <p:cNvSpPr/>
            <p:nvPr/>
          </p:nvSpPr>
          <p:spPr>
            <a:xfrm>
              <a:off x="82387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13"/>
            <p:cNvSpPr/>
            <p:nvPr/>
          </p:nvSpPr>
          <p:spPr>
            <a:xfrm>
              <a:off x="836767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13"/>
            <p:cNvSpPr/>
            <p:nvPr/>
          </p:nvSpPr>
          <p:spPr>
            <a:xfrm>
              <a:off x="84966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13"/>
            <p:cNvSpPr/>
            <p:nvPr/>
          </p:nvSpPr>
          <p:spPr>
            <a:xfrm>
              <a:off x="86694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9" name="Google Shape;679;p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742" y="1060595"/>
            <a:ext cx="694600" cy="3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13"/>
          <p:cNvSpPr txBox="1"/>
          <p:nvPr/>
        </p:nvSpPr>
        <p:spPr>
          <a:xfrm>
            <a:off x="5645197" y="1156940"/>
            <a:ext cx="106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Public cloud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81" name="Google Shape;681;p113"/>
          <p:cNvCxnSpPr>
            <a:stCxn id="680" idx="3"/>
            <a:endCxn id="672" idx="3"/>
          </p:cNvCxnSpPr>
          <p:nvPr/>
        </p:nvCxnSpPr>
        <p:spPr>
          <a:xfrm>
            <a:off x="6711097" y="1280090"/>
            <a:ext cx="256800" cy="2686200"/>
          </a:xfrm>
          <a:prstGeom prst="curvedConnector3">
            <a:avLst>
              <a:gd name="adj1" fmla="val 19271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stealth" w="med" len="med"/>
          </a:ln>
        </p:spPr>
      </p:cxnSp>
      <p:pic>
        <p:nvPicPr>
          <p:cNvPr id="682" name="Google Shape;682;p113" descr="A circuit boar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7364" y="4015863"/>
            <a:ext cx="271500" cy="271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13"/>
          <p:cNvSpPr txBox="1"/>
          <p:nvPr/>
        </p:nvSpPr>
        <p:spPr>
          <a:xfrm>
            <a:off x="6897967" y="3759365"/>
            <a:ext cx="419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latin typeface="Montserrat"/>
                <a:ea typeface="Montserrat"/>
                <a:cs typeface="Montserrat"/>
                <a:sym typeface="Montserrat"/>
              </a:rPr>
              <a:t>5G</a:t>
            </a:r>
            <a:endParaRPr sz="10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84" name="Google Shape;684;p113"/>
          <p:cNvCxnSpPr>
            <a:stCxn id="680" idx="3"/>
            <a:endCxn id="669" idx="3"/>
          </p:cNvCxnSpPr>
          <p:nvPr/>
        </p:nvCxnSpPr>
        <p:spPr>
          <a:xfrm>
            <a:off x="6711097" y="1280090"/>
            <a:ext cx="231600" cy="1997100"/>
          </a:xfrm>
          <a:prstGeom prst="curvedConnector3">
            <a:avLst>
              <a:gd name="adj1" fmla="val 20286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685" name="Google Shape;685;p113"/>
          <p:cNvSpPr txBox="1"/>
          <p:nvPr/>
        </p:nvSpPr>
        <p:spPr>
          <a:xfrm>
            <a:off x="5457517" y="808640"/>
            <a:ext cx="134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Industrial Internet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Historian SCADA, IIoT,AI/ML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113"/>
          <p:cNvSpPr/>
          <p:nvPr/>
        </p:nvSpPr>
        <p:spPr>
          <a:xfrm>
            <a:off x="3340567" y="1537465"/>
            <a:ext cx="902700" cy="2175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A582D">
                  <a:alpha val="0"/>
                </a:srgb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13"/>
          <p:cNvSpPr/>
          <p:nvPr/>
        </p:nvSpPr>
        <p:spPr>
          <a:xfrm>
            <a:off x="5025830" y="1537465"/>
            <a:ext cx="902700" cy="2175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A582D">
                  <a:alpha val="0"/>
                </a:srgb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13"/>
          <p:cNvSpPr/>
          <p:nvPr/>
        </p:nvSpPr>
        <p:spPr>
          <a:xfrm rot="5400000">
            <a:off x="4490992" y="2917215"/>
            <a:ext cx="384300" cy="125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13"/>
          <p:cNvSpPr/>
          <p:nvPr/>
        </p:nvSpPr>
        <p:spPr>
          <a:xfrm rot="5400000">
            <a:off x="6171292" y="2917215"/>
            <a:ext cx="384300" cy="125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0" name="Google Shape;690;p1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8523" y="4162941"/>
            <a:ext cx="296879" cy="25626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13"/>
          <p:cNvSpPr txBox="1"/>
          <p:nvPr/>
        </p:nvSpPr>
        <p:spPr>
          <a:xfrm>
            <a:off x="6750092" y="4374128"/>
            <a:ext cx="4194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IoT </a:t>
            </a:r>
            <a:endParaRPr sz="11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113"/>
          <p:cNvSpPr txBox="1"/>
          <p:nvPr/>
        </p:nvSpPr>
        <p:spPr>
          <a:xfrm>
            <a:off x="2283367" y="4156740"/>
            <a:ext cx="1207800" cy="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OT Remote Sites, substations, line/cells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5"/>
          <p:cNvSpPr/>
          <p:nvPr/>
        </p:nvSpPr>
        <p:spPr>
          <a:xfrm>
            <a:off x="4037846" y="1025205"/>
            <a:ext cx="694500" cy="18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15"/>
          <p:cNvSpPr/>
          <p:nvPr/>
        </p:nvSpPr>
        <p:spPr>
          <a:xfrm>
            <a:off x="3961646" y="2804218"/>
            <a:ext cx="694500" cy="18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15"/>
          <p:cNvSpPr/>
          <p:nvPr/>
        </p:nvSpPr>
        <p:spPr>
          <a:xfrm>
            <a:off x="3961646" y="3133355"/>
            <a:ext cx="694500" cy="18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15"/>
          <p:cNvSpPr/>
          <p:nvPr/>
        </p:nvSpPr>
        <p:spPr>
          <a:xfrm>
            <a:off x="3961646" y="4013780"/>
            <a:ext cx="694500" cy="18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15"/>
          <p:cNvSpPr/>
          <p:nvPr/>
        </p:nvSpPr>
        <p:spPr>
          <a:xfrm>
            <a:off x="3961646" y="4318580"/>
            <a:ext cx="694500" cy="18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15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Jak to </a:t>
            </a:r>
            <a:r>
              <a:rPr lang="en" dirty="0" err="1"/>
              <a:t>może</a:t>
            </a:r>
            <a:r>
              <a:rPr lang="en" dirty="0"/>
              <a:t> </a:t>
            </a:r>
            <a:r>
              <a:rPr lang="en" dirty="0" err="1"/>
              <a:t>wyglądać</a:t>
            </a:r>
            <a:r>
              <a:rPr lang="en" dirty="0"/>
              <a:t>?</a:t>
            </a:r>
            <a:endParaRPr dirty="0"/>
          </a:p>
        </p:txBody>
      </p:sp>
      <p:sp>
        <p:nvSpPr>
          <p:cNvPr id="713" name="Google Shape;713;p115"/>
          <p:cNvSpPr/>
          <p:nvPr/>
        </p:nvSpPr>
        <p:spPr>
          <a:xfrm>
            <a:off x="1660796" y="1256730"/>
            <a:ext cx="29439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Network Security Device</a:t>
            </a:r>
            <a:r>
              <a:rPr lang="en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Next Gen Firewall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OT/ICS Firewall w/DPI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IDS/IPS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Malware Sandbox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OT/IoT Asset ID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Cloud Firewall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5G Security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SD-WAN Security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5" name="Google Shape;715;p115"/>
          <p:cNvGrpSpPr/>
          <p:nvPr/>
        </p:nvGrpSpPr>
        <p:grpSpPr>
          <a:xfrm>
            <a:off x="4950846" y="1303356"/>
            <a:ext cx="1487650" cy="2835896"/>
            <a:chOff x="7515775" y="881876"/>
            <a:chExt cx="1487650" cy="2835896"/>
          </a:xfrm>
        </p:grpSpPr>
        <p:pic>
          <p:nvPicPr>
            <p:cNvPr id="716" name="Google Shape;716;p1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3875" y="881876"/>
              <a:ext cx="539700" cy="519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115"/>
            <p:cNvSpPr/>
            <p:nvPr/>
          </p:nvSpPr>
          <p:spPr>
            <a:xfrm>
              <a:off x="7776125" y="1397800"/>
              <a:ext cx="1195200" cy="1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Internet</a:t>
              </a:r>
              <a:endParaRPr sz="100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718" name="Google Shape;718;p115"/>
            <p:cNvSpPr/>
            <p:nvPr/>
          </p:nvSpPr>
          <p:spPr>
            <a:xfrm>
              <a:off x="7744025" y="1645675"/>
              <a:ext cx="1259400" cy="7119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15"/>
            <p:cNvSpPr/>
            <p:nvPr/>
          </p:nvSpPr>
          <p:spPr>
            <a:xfrm>
              <a:off x="7794225" y="1711350"/>
              <a:ext cx="1145100" cy="615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15"/>
            <p:cNvSpPr/>
            <p:nvPr/>
          </p:nvSpPr>
          <p:spPr>
            <a:xfrm>
              <a:off x="7801175" y="17113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Enterprise Sys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1" name="Google Shape;721;p115"/>
            <p:cNvSpPr/>
            <p:nvPr/>
          </p:nvSpPr>
          <p:spPr>
            <a:xfrm>
              <a:off x="7515775" y="18372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2" name="Google Shape;722;p1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7875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1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01750" y="1970330"/>
              <a:ext cx="233800" cy="2371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4" name="Google Shape;724;p115"/>
            <p:cNvCxnSpPr/>
            <p:nvPr/>
          </p:nvCxnSpPr>
          <p:spPr>
            <a:xfrm>
              <a:off x="7955275" y="2049600"/>
              <a:ext cx="216900" cy="1800"/>
            </a:xfrm>
            <a:prstGeom prst="straightConnector1">
              <a:avLst/>
            </a:prstGeom>
            <a:noFill/>
            <a:ln w="9525" cap="flat" cmpd="sng">
              <a:solidFill>
                <a:srgbClr val="879196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725" name="Google Shape;725;p115"/>
            <p:cNvSpPr txBox="1"/>
            <p:nvPr/>
          </p:nvSpPr>
          <p:spPr>
            <a:xfrm>
              <a:off x="7551775" y="1862125"/>
              <a:ext cx="3675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IT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p115"/>
            <p:cNvSpPr/>
            <p:nvPr/>
          </p:nvSpPr>
          <p:spPr>
            <a:xfrm>
              <a:off x="7744025" y="2560075"/>
              <a:ext cx="1259400" cy="634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5"/>
            <p:cNvSpPr/>
            <p:nvPr/>
          </p:nvSpPr>
          <p:spPr>
            <a:xfrm>
              <a:off x="7801175" y="2625750"/>
              <a:ext cx="1145100" cy="519300"/>
            </a:xfrm>
            <a:prstGeom prst="rect">
              <a:avLst/>
            </a:prstGeom>
            <a:noFill/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0" tIns="91425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5"/>
            <p:cNvSpPr/>
            <p:nvPr/>
          </p:nvSpPr>
          <p:spPr>
            <a:xfrm>
              <a:off x="7801175" y="2625750"/>
              <a:ext cx="1145100" cy="2034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Control Center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9" name="Google Shape;729;p115"/>
            <p:cNvSpPr/>
            <p:nvPr/>
          </p:nvSpPr>
          <p:spPr>
            <a:xfrm>
              <a:off x="7515775" y="2675424"/>
              <a:ext cx="439500" cy="4395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8791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5"/>
            <p:cNvSpPr txBox="1"/>
            <p:nvPr/>
          </p:nvSpPr>
          <p:spPr>
            <a:xfrm>
              <a:off x="7551775" y="2685625"/>
              <a:ext cx="5028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OT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1" name="Google Shape;731;p115"/>
            <p:cNvSpPr/>
            <p:nvPr/>
          </p:nvSpPr>
          <p:spPr>
            <a:xfrm>
              <a:off x="7776125" y="3301625"/>
              <a:ext cx="1195200" cy="229500"/>
            </a:xfrm>
            <a:prstGeom prst="rect">
              <a:avLst/>
            </a:prstGeom>
            <a:solidFill>
              <a:srgbClr val="879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 LAN/WAN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2" name="Google Shape;732;p115"/>
            <p:cNvSpPr/>
            <p:nvPr/>
          </p:nvSpPr>
          <p:spPr>
            <a:xfrm>
              <a:off x="787042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5"/>
            <p:cNvSpPr/>
            <p:nvPr/>
          </p:nvSpPr>
          <p:spPr>
            <a:xfrm>
              <a:off x="80545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5"/>
            <p:cNvSpPr/>
            <p:nvPr/>
          </p:nvSpPr>
          <p:spPr>
            <a:xfrm>
              <a:off x="82387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5"/>
            <p:cNvSpPr/>
            <p:nvPr/>
          </p:nvSpPr>
          <p:spPr>
            <a:xfrm>
              <a:off x="836767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5"/>
            <p:cNvSpPr/>
            <p:nvPr/>
          </p:nvSpPr>
          <p:spPr>
            <a:xfrm>
              <a:off x="8496625" y="3635271"/>
              <a:ext cx="82800" cy="82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5"/>
            <p:cNvSpPr/>
            <p:nvPr/>
          </p:nvSpPr>
          <p:spPr>
            <a:xfrm>
              <a:off x="8669475" y="3580071"/>
              <a:ext cx="138000" cy="1377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8" name="Google Shape;738;p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9271" y="932260"/>
            <a:ext cx="694600" cy="3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15"/>
          <p:cNvSpPr txBox="1"/>
          <p:nvPr/>
        </p:nvSpPr>
        <p:spPr>
          <a:xfrm>
            <a:off x="4989226" y="1120605"/>
            <a:ext cx="106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Public cloud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0" name="Google Shape;740;p115" descr="A circuit boar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5893" y="3887528"/>
            <a:ext cx="271500" cy="27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15"/>
          <p:cNvSpPr txBox="1"/>
          <p:nvPr/>
        </p:nvSpPr>
        <p:spPr>
          <a:xfrm>
            <a:off x="6336496" y="3631030"/>
            <a:ext cx="419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latin typeface="Montserrat"/>
                <a:ea typeface="Montserrat"/>
                <a:cs typeface="Montserrat"/>
                <a:sym typeface="Montserrat"/>
              </a:rPr>
              <a:t>5G</a:t>
            </a:r>
            <a:endParaRPr sz="10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2" name="Google Shape;742;p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9702" y="3878706"/>
            <a:ext cx="296879" cy="25626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15"/>
          <p:cNvSpPr txBox="1"/>
          <p:nvPr/>
        </p:nvSpPr>
        <p:spPr>
          <a:xfrm>
            <a:off x="6733196" y="3924705"/>
            <a:ext cx="4194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IoT </a:t>
            </a:r>
            <a:endParaRPr sz="11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4" name="Google Shape;744;p115"/>
          <p:cNvSpPr/>
          <p:nvPr/>
        </p:nvSpPr>
        <p:spPr>
          <a:xfrm rot="5400000">
            <a:off x="5609821" y="2793330"/>
            <a:ext cx="384300" cy="125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15"/>
          <p:cNvSpPr txBox="1"/>
          <p:nvPr/>
        </p:nvSpPr>
        <p:spPr>
          <a:xfrm>
            <a:off x="3985521" y="917455"/>
            <a:ext cx="776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1,3,4,6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115"/>
          <p:cNvSpPr txBox="1"/>
          <p:nvPr/>
        </p:nvSpPr>
        <p:spPr>
          <a:xfrm>
            <a:off x="3985521" y="2702218"/>
            <a:ext cx="776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1,3,4,6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7" name="Google Shape;747;p115"/>
          <p:cNvSpPr txBox="1"/>
          <p:nvPr/>
        </p:nvSpPr>
        <p:spPr>
          <a:xfrm>
            <a:off x="3919096" y="3038105"/>
            <a:ext cx="842825" cy="19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1,2,3,4,5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115"/>
          <p:cNvSpPr txBox="1"/>
          <p:nvPr/>
        </p:nvSpPr>
        <p:spPr>
          <a:xfrm>
            <a:off x="3985521" y="3916693"/>
            <a:ext cx="776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1,3,4,8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p115"/>
          <p:cNvSpPr txBox="1"/>
          <p:nvPr/>
        </p:nvSpPr>
        <p:spPr>
          <a:xfrm>
            <a:off x="3985521" y="4211180"/>
            <a:ext cx="7764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1,3,4,7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0" name="Google Shape;750;p115"/>
          <p:cNvCxnSpPr>
            <a:stCxn id="742" idx="2"/>
            <a:endCxn id="709" idx="3"/>
          </p:cNvCxnSpPr>
          <p:nvPr/>
        </p:nvCxnSpPr>
        <p:spPr>
          <a:xfrm rot="5400000">
            <a:off x="5605191" y="3185925"/>
            <a:ext cx="273900" cy="21720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751" name="Google Shape;751;p115"/>
          <p:cNvCxnSpPr>
            <a:stCxn id="708" idx="3"/>
            <a:endCxn id="740" idx="2"/>
          </p:cNvCxnSpPr>
          <p:nvPr/>
        </p:nvCxnSpPr>
        <p:spPr>
          <a:xfrm>
            <a:off x="4656146" y="4103930"/>
            <a:ext cx="1855500" cy="55200"/>
          </a:xfrm>
          <a:prstGeom prst="bentConnector4">
            <a:avLst>
              <a:gd name="adj1" fmla="val 3989"/>
              <a:gd name="adj2" fmla="val 374638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752" name="Google Shape;752;p115"/>
          <p:cNvCxnSpPr>
            <a:stCxn id="728" idx="2"/>
            <a:endCxn id="707" idx="0"/>
          </p:cNvCxnSpPr>
          <p:nvPr/>
        </p:nvCxnSpPr>
        <p:spPr>
          <a:xfrm rot="5400000" flipH="1">
            <a:off x="5000146" y="2441980"/>
            <a:ext cx="117300" cy="1500000"/>
          </a:xfrm>
          <a:prstGeom prst="bentConnector5">
            <a:avLst>
              <a:gd name="adj1" fmla="val -355541"/>
              <a:gd name="adj2" fmla="val 67725"/>
              <a:gd name="adj3" fmla="val 152579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753" name="Google Shape;753;p115"/>
          <p:cNvCxnSpPr>
            <a:stCxn id="706" idx="3"/>
          </p:cNvCxnSpPr>
          <p:nvPr/>
        </p:nvCxnSpPr>
        <p:spPr>
          <a:xfrm>
            <a:off x="4656146" y="2894368"/>
            <a:ext cx="991500" cy="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754" name="Google Shape;754;p115"/>
          <p:cNvCxnSpPr>
            <a:stCxn id="705" idx="3"/>
          </p:cNvCxnSpPr>
          <p:nvPr/>
        </p:nvCxnSpPr>
        <p:spPr>
          <a:xfrm rot="10800000" flipH="1">
            <a:off x="4732346" y="1103355"/>
            <a:ext cx="953400" cy="12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755" name="Google Shape;755;p115"/>
          <p:cNvCxnSpPr>
            <a:stCxn id="738" idx="3"/>
            <a:endCxn id="726" idx="3"/>
          </p:cNvCxnSpPr>
          <p:nvPr/>
        </p:nvCxnSpPr>
        <p:spPr>
          <a:xfrm>
            <a:off x="6433871" y="1115360"/>
            <a:ext cx="4500" cy="2183700"/>
          </a:xfrm>
          <a:prstGeom prst="curvedConnector3">
            <a:avLst>
              <a:gd name="adj1" fmla="val 53944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6" name="Google Shape;756;p115"/>
          <p:cNvCxnSpPr>
            <a:stCxn id="738" idx="3"/>
            <a:endCxn id="742" idx="0"/>
          </p:cNvCxnSpPr>
          <p:nvPr/>
        </p:nvCxnSpPr>
        <p:spPr>
          <a:xfrm>
            <a:off x="6433871" y="1115360"/>
            <a:ext cx="394200" cy="2763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6"/>
          <p:cNvSpPr txBox="1">
            <a:spLocks noGrp="1"/>
          </p:cNvSpPr>
          <p:nvPr>
            <p:ph type="title"/>
          </p:nvPr>
        </p:nvSpPr>
        <p:spPr>
          <a:xfrm>
            <a:off x="317539" y="205981"/>
            <a:ext cx="84714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Segmentacja</a:t>
            </a:r>
            <a:r>
              <a:rPr lang="en" dirty="0"/>
              <a:t> ICS &amp; SCADA</a:t>
            </a:r>
            <a:endParaRPr dirty="0"/>
          </a:p>
        </p:txBody>
      </p:sp>
      <p:grpSp>
        <p:nvGrpSpPr>
          <p:cNvPr id="1221" name="Google Shape;1221;p126"/>
          <p:cNvGrpSpPr/>
          <p:nvPr/>
        </p:nvGrpSpPr>
        <p:grpSpPr>
          <a:xfrm>
            <a:off x="3319359" y="2107023"/>
            <a:ext cx="2707175" cy="457264"/>
            <a:chOff x="567756" y="797442"/>
            <a:chExt cx="3574772" cy="786893"/>
          </a:xfrm>
        </p:grpSpPr>
        <p:sp>
          <p:nvSpPr>
            <p:cNvPr id="1222" name="Google Shape;1222;p126"/>
            <p:cNvSpPr/>
            <p:nvPr/>
          </p:nvSpPr>
          <p:spPr>
            <a:xfrm>
              <a:off x="723014" y="914400"/>
              <a:ext cx="3264300" cy="5529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26"/>
            <p:cNvSpPr/>
            <p:nvPr/>
          </p:nvSpPr>
          <p:spPr>
            <a:xfrm>
              <a:off x="2008328" y="797442"/>
              <a:ext cx="2134200" cy="273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Manufacturing Operations</a:t>
              </a:r>
              <a:endParaRPr/>
            </a:p>
          </p:txBody>
        </p:sp>
        <p:sp>
          <p:nvSpPr>
            <p:cNvPr id="1224" name="Google Shape;1224;p126"/>
            <p:cNvSpPr/>
            <p:nvPr/>
          </p:nvSpPr>
          <p:spPr>
            <a:xfrm>
              <a:off x="567756" y="1350335"/>
              <a:ext cx="776100" cy="234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Level 3</a:t>
              </a:r>
              <a:endParaRPr/>
            </a:p>
          </p:txBody>
        </p:sp>
      </p:grpSp>
      <p:pic>
        <p:nvPicPr>
          <p:cNvPr id="1225" name="Google Shape;1225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8514" y="2214121"/>
            <a:ext cx="235343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126"/>
          <p:cNvSpPr/>
          <p:nvPr/>
        </p:nvSpPr>
        <p:spPr>
          <a:xfrm>
            <a:off x="4592359" y="2320351"/>
            <a:ext cx="965100" cy="32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•"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Historian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•"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Process-specific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•"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 Station</a:t>
            </a:r>
            <a:endParaRPr/>
          </a:p>
        </p:txBody>
      </p:sp>
      <p:grpSp>
        <p:nvGrpSpPr>
          <p:cNvPr id="1227" name="Google Shape;1227;p126"/>
          <p:cNvGrpSpPr/>
          <p:nvPr/>
        </p:nvGrpSpPr>
        <p:grpSpPr>
          <a:xfrm>
            <a:off x="3319359" y="2817285"/>
            <a:ext cx="2707189" cy="556249"/>
            <a:chOff x="961170" y="2401944"/>
            <a:chExt cx="2707189" cy="556249"/>
          </a:xfrm>
        </p:grpSpPr>
        <p:grpSp>
          <p:nvGrpSpPr>
            <p:cNvPr id="1228" name="Google Shape;1228;p126"/>
            <p:cNvGrpSpPr/>
            <p:nvPr/>
          </p:nvGrpSpPr>
          <p:grpSpPr>
            <a:xfrm>
              <a:off x="961170" y="2401944"/>
              <a:ext cx="2707189" cy="457264"/>
              <a:chOff x="567756" y="797442"/>
              <a:chExt cx="3574790" cy="786893"/>
            </a:xfrm>
          </p:grpSpPr>
          <p:sp>
            <p:nvSpPr>
              <p:cNvPr id="1229" name="Google Shape;1229;p12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26"/>
              <p:cNvSpPr/>
              <p:nvPr/>
            </p:nvSpPr>
            <p:spPr>
              <a:xfrm>
                <a:off x="2710346" y="797442"/>
                <a:ext cx="1432200" cy="2694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Control Systems</a:t>
                </a:r>
                <a:endParaRPr/>
              </a:p>
            </p:txBody>
          </p:sp>
          <p:sp>
            <p:nvSpPr>
              <p:cNvPr id="1231" name="Google Shape;1231;p12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2</a:t>
                </a:r>
                <a:endParaRPr/>
              </a:p>
            </p:txBody>
          </p:sp>
        </p:grpSp>
        <p:pic>
          <p:nvPicPr>
            <p:cNvPr id="1232" name="Google Shape;1232;p1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34838" y="2538650"/>
              <a:ext cx="266317" cy="136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3" name="Google Shape;1233;p126"/>
            <p:cNvSpPr/>
            <p:nvPr/>
          </p:nvSpPr>
          <p:spPr>
            <a:xfrm>
              <a:off x="2234170" y="2636893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HMI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Engineer Station</a:t>
              </a:r>
              <a:endParaRPr/>
            </a:p>
          </p:txBody>
        </p:sp>
      </p:grpSp>
      <p:grpSp>
        <p:nvGrpSpPr>
          <p:cNvPr id="1234" name="Google Shape;1234;p126"/>
          <p:cNvGrpSpPr/>
          <p:nvPr/>
        </p:nvGrpSpPr>
        <p:grpSpPr>
          <a:xfrm>
            <a:off x="3326734" y="3505934"/>
            <a:ext cx="2707228" cy="580465"/>
            <a:chOff x="961170" y="3060556"/>
            <a:chExt cx="2707228" cy="580465"/>
          </a:xfrm>
        </p:grpSpPr>
        <p:grpSp>
          <p:nvGrpSpPr>
            <p:cNvPr id="1235" name="Google Shape;1235;p126"/>
            <p:cNvGrpSpPr/>
            <p:nvPr/>
          </p:nvGrpSpPr>
          <p:grpSpPr>
            <a:xfrm>
              <a:off x="961170" y="3060556"/>
              <a:ext cx="2707228" cy="443548"/>
              <a:chOff x="567756" y="821044"/>
              <a:chExt cx="3574842" cy="763291"/>
            </a:xfrm>
          </p:grpSpPr>
          <p:sp>
            <p:nvSpPr>
              <p:cNvPr id="1236" name="Google Shape;1236;p12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26"/>
              <p:cNvSpPr/>
              <p:nvPr/>
            </p:nvSpPr>
            <p:spPr>
              <a:xfrm>
                <a:off x="2415498" y="821044"/>
                <a:ext cx="1727100" cy="330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Intelligent Devices</a:t>
                </a:r>
                <a:endParaRPr/>
              </a:p>
            </p:txBody>
          </p:sp>
          <p:sp>
            <p:nvSpPr>
              <p:cNvPr id="1238" name="Google Shape;1238;p12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1</a:t>
                </a:r>
                <a:endParaRPr/>
              </a:p>
            </p:txBody>
          </p:sp>
        </p:grpSp>
        <p:pic>
          <p:nvPicPr>
            <p:cNvPr id="1239" name="Google Shape;1239;p1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64503" y="3203123"/>
              <a:ext cx="206986" cy="159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0" name="Google Shape;1240;p126"/>
            <p:cNvSpPr/>
            <p:nvPr/>
          </p:nvSpPr>
          <p:spPr>
            <a:xfrm>
              <a:off x="2234170" y="3319721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PLC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RTU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IED</a:t>
              </a:r>
              <a:endParaRPr/>
            </a:p>
          </p:txBody>
        </p:sp>
      </p:grpSp>
      <p:grpSp>
        <p:nvGrpSpPr>
          <p:cNvPr id="1241" name="Google Shape;1241;p126"/>
          <p:cNvGrpSpPr/>
          <p:nvPr/>
        </p:nvGrpSpPr>
        <p:grpSpPr>
          <a:xfrm>
            <a:off x="3326788" y="4227002"/>
            <a:ext cx="2707131" cy="475434"/>
            <a:chOff x="968599" y="3659261"/>
            <a:chExt cx="2707131" cy="475434"/>
          </a:xfrm>
        </p:grpSpPr>
        <p:grpSp>
          <p:nvGrpSpPr>
            <p:cNvPr id="1242" name="Google Shape;1242;p126"/>
            <p:cNvGrpSpPr/>
            <p:nvPr/>
          </p:nvGrpSpPr>
          <p:grpSpPr>
            <a:xfrm>
              <a:off x="968599" y="3659261"/>
              <a:ext cx="2707131" cy="457264"/>
              <a:chOff x="567756" y="797442"/>
              <a:chExt cx="3574714" cy="786893"/>
            </a:xfrm>
          </p:grpSpPr>
          <p:sp>
            <p:nvSpPr>
              <p:cNvPr id="1243" name="Google Shape;1243;p12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126"/>
              <p:cNvSpPr/>
              <p:nvPr/>
            </p:nvSpPr>
            <p:spPr>
              <a:xfrm>
                <a:off x="3234070" y="797442"/>
                <a:ext cx="9084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</a:t>
                </a:r>
                <a:endParaRPr/>
              </a:p>
            </p:txBody>
          </p:sp>
          <p:sp>
            <p:nvSpPr>
              <p:cNvPr id="1245" name="Google Shape;1245;p12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0</a:t>
                </a:r>
                <a:endParaRPr/>
              </a:p>
            </p:txBody>
          </p:sp>
        </p:grpSp>
        <p:pic>
          <p:nvPicPr>
            <p:cNvPr id="1246" name="Google Shape;1246;p1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12595" y="3762201"/>
              <a:ext cx="310802" cy="251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7" name="Google Shape;1247;p126"/>
            <p:cNvSpPr/>
            <p:nvPr/>
          </p:nvSpPr>
          <p:spPr>
            <a:xfrm>
              <a:off x="2234170" y="3841895"/>
              <a:ext cx="965100" cy="292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 Actuator</a:t>
              </a:r>
              <a:endParaRPr/>
            </a:p>
          </p:txBody>
        </p:sp>
      </p:grpSp>
      <p:grpSp>
        <p:nvGrpSpPr>
          <p:cNvPr id="1248" name="Google Shape;1248;p126"/>
          <p:cNvGrpSpPr/>
          <p:nvPr/>
        </p:nvGrpSpPr>
        <p:grpSpPr>
          <a:xfrm>
            <a:off x="3319363" y="1400877"/>
            <a:ext cx="2707070" cy="471783"/>
            <a:chOff x="961174" y="1214136"/>
            <a:chExt cx="2707070" cy="471783"/>
          </a:xfrm>
        </p:grpSpPr>
        <p:grpSp>
          <p:nvGrpSpPr>
            <p:cNvPr id="1249" name="Google Shape;1249;p126"/>
            <p:cNvGrpSpPr/>
            <p:nvPr/>
          </p:nvGrpSpPr>
          <p:grpSpPr>
            <a:xfrm>
              <a:off x="961174" y="1214136"/>
              <a:ext cx="2707070" cy="457264"/>
              <a:chOff x="567756" y="797442"/>
              <a:chExt cx="3574634" cy="786893"/>
            </a:xfrm>
          </p:grpSpPr>
          <p:sp>
            <p:nvSpPr>
              <p:cNvPr id="1250" name="Google Shape;1250;p12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26"/>
              <p:cNvSpPr/>
              <p:nvPr/>
            </p:nvSpPr>
            <p:spPr>
              <a:xfrm>
                <a:off x="3366290" y="797442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DMZ</a:t>
                </a:r>
                <a:endParaRPr/>
              </a:p>
            </p:txBody>
          </p:sp>
          <p:sp>
            <p:nvSpPr>
              <p:cNvPr id="1252" name="Google Shape;1252;p12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3.5</a:t>
                </a:r>
                <a:endParaRPr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53" name="Google Shape;1253;p1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55626" y="1308487"/>
              <a:ext cx="224740" cy="250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4" name="Google Shape;1254;p126"/>
            <p:cNvSpPr/>
            <p:nvPr/>
          </p:nvSpPr>
          <p:spPr>
            <a:xfrm>
              <a:off x="2234170" y="1364619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Historian Repl</a:t>
              </a:r>
              <a:endParaRPr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Jump Server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Patch Server</a:t>
              </a:r>
              <a:endParaRPr/>
            </a:p>
          </p:txBody>
        </p:sp>
      </p:grpSp>
      <p:pic>
        <p:nvPicPr>
          <p:cNvPr id="1255" name="Google Shape;1255;p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4067" y="533281"/>
            <a:ext cx="623455" cy="602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6" name="Google Shape;1256;p126"/>
          <p:cNvGrpSpPr/>
          <p:nvPr/>
        </p:nvGrpSpPr>
        <p:grpSpPr>
          <a:xfrm>
            <a:off x="3319359" y="799364"/>
            <a:ext cx="2707064" cy="510144"/>
            <a:chOff x="961170" y="688823"/>
            <a:chExt cx="2707064" cy="510144"/>
          </a:xfrm>
        </p:grpSpPr>
        <p:grpSp>
          <p:nvGrpSpPr>
            <p:cNvPr id="1257" name="Google Shape;1257;p126"/>
            <p:cNvGrpSpPr/>
            <p:nvPr/>
          </p:nvGrpSpPr>
          <p:grpSpPr>
            <a:xfrm>
              <a:off x="961170" y="688823"/>
              <a:ext cx="2707064" cy="457265"/>
              <a:chOff x="567756" y="797440"/>
              <a:chExt cx="3574626" cy="786895"/>
            </a:xfrm>
          </p:grpSpPr>
          <p:sp>
            <p:nvSpPr>
              <p:cNvPr id="1258" name="Google Shape;1258;p12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26"/>
              <p:cNvSpPr/>
              <p:nvPr/>
            </p:nvSpPr>
            <p:spPr>
              <a:xfrm>
                <a:off x="3243882" y="797440"/>
                <a:ext cx="898500" cy="304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Business</a:t>
                </a:r>
                <a:endParaRPr/>
              </a:p>
            </p:txBody>
          </p:sp>
          <p:sp>
            <p:nvSpPr>
              <p:cNvPr id="1260" name="Google Shape;1260;p12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Level 4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1" name="Google Shape;1261;p126"/>
            <p:cNvSpPr/>
            <p:nvPr/>
          </p:nvSpPr>
          <p:spPr>
            <a:xfrm>
              <a:off x="2234170" y="877667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Email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Services</a:t>
              </a:r>
              <a:endParaRPr/>
            </a:p>
          </p:txBody>
        </p:sp>
        <p:grpSp>
          <p:nvGrpSpPr>
            <p:cNvPr id="1262" name="Google Shape;1262;p126"/>
            <p:cNvGrpSpPr/>
            <p:nvPr/>
          </p:nvGrpSpPr>
          <p:grpSpPr>
            <a:xfrm>
              <a:off x="1651905" y="749761"/>
              <a:ext cx="635490" cy="315178"/>
              <a:chOff x="5672766" y="4048458"/>
              <a:chExt cx="635490" cy="315178"/>
            </a:xfrm>
          </p:grpSpPr>
          <p:pic>
            <p:nvPicPr>
              <p:cNvPr id="1263" name="Google Shape;1263;p12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863532" y="4134662"/>
                <a:ext cx="313780" cy="2289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4" name="Google Shape;1264;p126"/>
              <p:cNvPicPr preferRelativeResize="0"/>
              <p:nvPr/>
            </p:nvPicPr>
            <p:blipFill rotWithShape="1">
              <a:blip r:embed="rId10">
                <a:alphaModFix amt="17000"/>
              </a:blip>
              <a:srcRect/>
              <a:stretch/>
            </p:blipFill>
            <p:spPr>
              <a:xfrm>
                <a:off x="5672766" y="4089681"/>
                <a:ext cx="190766" cy="1369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5" name="Google Shape;1265;p126"/>
              <p:cNvPicPr preferRelativeResize="0"/>
              <p:nvPr/>
            </p:nvPicPr>
            <p:blipFill rotWithShape="1">
              <a:blip r:embed="rId11">
                <a:alphaModFix amt="11000"/>
              </a:blip>
              <a:srcRect/>
              <a:stretch/>
            </p:blipFill>
            <p:spPr>
              <a:xfrm>
                <a:off x="6077237" y="4048458"/>
                <a:ext cx="231019" cy="204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266" name="Google Shape;1266;p126"/>
          <p:cNvCxnSpPr/>
          <p:nvPr/>
        </p:nvCxnSpPr>
        <p:spPr>
          <a:xfrm>
            <a:off x="2790889" y="2753652"/>
            <a:ext cx="3900900" cy="9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7" name="Google Shape;1267;p126"/>
          <p:cNvCxnSpPr/>
          <p:nvPr/>
        </p:nvCxnSpPr>
        <p:spPr>
          <a:xfrm>
            <a:off x="2520564" y="4135327"/>
            <a:ext cx="4145100" cy="159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8" name="Google Shape;1268;p126"/>
          <p:cNvSpPr txBox="1"/>
          <p:nvPr/>
        </p:nvSpPr>
        <p:spPr>
          <a:xfrm>
            <a:off x="2476939" y="3936602"/>
            <a:ext cx="5793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sz="7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9" name="Google Shape;1269;p126"/>
          <p:cNvSpPr txBox="1"/>
          <p:nvPr/>
        </p:nvSpPr>
        <p:spPr>
          <a:xfrm>
            <a:off x="2476939" y="4031352"/>
            <a:ext cx="5793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Montserrat"/>
                <a:ea typeface="Montserrat"/>
                <a:cs typeface="Montserrat"/>
                <a:sym typeface="Montserrat"/>
              </a:rPr>
              <a:t>Analog</a:t>
            </a:r>
            <a:endParaRPr sz="7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0" name="Google Shape;1270;p126"/>
          <p:cNvCxnSpPr/>
          <p:nvPr/>
        </p:nvCxnSpPr>
        <p:spPr>
          <a:xfrm rot="10800000" flipH="1">
            <a:off x="2520564" y="1957715"/>
            <a:ext cx="4095900" cy="291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1" name="Google Shape;1271;p126"/>
          <p:cNvSpPr txBox="1"/>
          <p:nvPr/>
        </p:nvSpPr>
        <p:spPr>
          <a:xfrm>
            <a:off x="2476939" y="1776177"/>
            <a:ext cx="5793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Montserrat"/>
                <a:ea typeface="Montserrat"/>
                <a:cs typeface="Montserrat"/>
                <a:sym typeface="Montserrat"/>
              </a:rPr>
              <a:t>H2M</a:t>
            </a:r>
            <a:endParaRPr sz="7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2" name="Google Shape;1272;p126"/>
          <p:cNvSpPr txBox="1"/>
          <p:nvPr/>
        </p:nvSpPr>
        <p:spPr>
          <a:xfrm>
            <a:off x="2476939" y="1897727"/>
            <a:ext cx="5793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>
                <a:latin typeface="Montserrat"/>
                <a:ea typeface="Montserrat"/>
                <a:cs typeface="Montserrat"/>
                <a:sym typeface="Montserrat"/>
              </a:rPr>
              <a:t>M2M</a:t>
            </a:r>
            <a:endParaRPr sz="7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3" name="Google Shape;1273;p126"/>
          <p:cNvSpPr/>
          <p:nvPr/>
        </p:nvSpPr>
        <p:spPr>
          <a:xfrm>
            <a:off x="3161839" y="2899377"/>
            <a:ext cx="77700" cy="180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26"/>
          <p:cNvSpPr txBox="1"/>
          <p:nvPr/>
        </p:nvSpPr>
        <p:spPr>
          <a:xfrm>
            <a:off x="2340789" y="3644727"/>
            <a:ext cx="8733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Cell/Area Zone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5" name="Google Shape;1275;p126"/>
          <p:cNvSpPr/>
          <p:nvPr/>
        </p:nvSpPr>
        <p:spPr>
          <a:xfrm>
            <a:off x="3173739" y="2161652"/>
            <a:ext cx="44700" cy="402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26"/>
          <p:cNvSpPr txBox="1"/>
          <p:nvPr/>
        </p:nvSpPr>
        <p:spPr>
          <a:xfrm>
            <a:off x="2340789" y="2196927"/>
            <a:ext cx="8733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Manufacturing Zone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146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95C4"/>
              </a:buClr>
              <a:buSzPts val="2000"/>
              <a:buFont typeface="Arial"/>
              <a:buNone/>
            </a:pPr>
            <a:r>
              <a:rPr lang="en" dirty="0" err="1"/>
              <a:t>Segmentacja</a:t>
            </a:r>
            <a:r>
              <a:rPr lang="en" dirty="0"/>
              <a:t> ICS &amp; SCADA</a:t>
            </a:r>
            <a:endParaRPr dirty="0"/>
          </a:p>
        </p:txBody>
      </p:sp>
      <p:grpSp>
        <p:nvGrpSpPr>
          <p:cNvPr id="1815" name="Google Shape;1815;p146"/>
          <p:cNvGrpSpPr/>
          <p:nvPr/>
        </p:nvGrpSpPr>
        <p:grpSpPr>
          <a:xfrm>
            <a:off x="5732867" y="1842029"/>
            <a:ext cx="2707175" cy="457264"/>
            <a:chOff x="567756" y="797442"/>
            <a:chExt cx="3574772" cy="786893"/>
          </a:xfrm>
        </p:grpSpPr>
        <p:sp>
          <p:nvSpPr>
            <p:cNvPr id="1816" name="Google Shape;1816;p146"/>
            <p:cNvSpPr/>
            <p:nvPr/>
          </p:nvSpPr>
          <p:spPr>
            <a:xfrm>
              <a:off x="723014" y="914400"/>
              <a:ext cx="3264300" cy="5529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46"/>
            <p:cNvSpPr/>
            <p:nvPr/>
          </p:nvSpPr>
          <p:spPr>
            <a:xfrm>
              <a:off x="2008328" y="797442"/>
              <a:ext cx="2134200" cy="273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Manufacturing Operations</a:t>
              </a:r>
              <a:endParaRPr/>
            </a:p>
          </p:txBody>
        </p:sp>
        <p:sp>
          <p:nvSpPr>
            <p:cNvPr id="1818" name="Google Shape;1818;p146"/>
            <p:cNvSpPr/>
            <p:nvPr/>
          </p:nvSpPr>
          <p:spPr>
            <a:xfrm>
              <a:off x="567756" y="1350335"/>
              <a:ext cx="776100" cy="23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Level 3</a:t>
              </a:r>
              <a:endParaRPr/>
            </a:p>
          </p:txBody>
        </p:sp>
      </p:grpSp>
      <p:pic>
        <p:nvPicPr>
          <p:cNvPr id="1819" name="Google Shape;1819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022" y="1949127"/>
            <a:ext cx="235343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0" name="Google Shape;1820;p146"/>
          <p:cNvSpPr/>
          <p:nvPr/>
        </p:nvSpPr>
        <p:spPr>
          <a:xfrm>
            <a:off x="7005867" y="2055357"/>
            <a:ext cx="965100" cy="321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Historian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Process-specific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 Station</a:t>
            </a:r>
            <a:endParaRPr/>
          </a:p>
        </p:txBody>
      </p:sp>
      <p:grpSp>
        <p:nvGrpSpPr>
          <p:cNvPr id="1821" name="Google Shape;1821;p146"/>
          <p:cNvGrpSpPr/>
          <p:nvPr/>
        </p:nvGrpSpPr>
        <p:grpSpPr>
          <a:xfrm>
            <a:off x="5732867" y="3117538"/>
            <a:ext cx="2707189" cy="556249"/>
            <a:chOff x="961170" y="2401944"/>
            <a:chExt cx="2707189" cy="556249"/>
          </a:xfrm>
        </p:grpSpPr>
        <p:grpSp>
          <p:nvGrpSpPr>
            <p:cNvPr id="1822" name="Google Shape;1822;p146"/>
            <p:cNvGrpSpPr/>
            <p:nvPr/>
          </p:nvGrpSpPr>
          <p:grpSpPr>
            <a:xfrm>
              <a:off x="961170" y="2401944"/>
              <a:ext cx="2707189" cy="457264"/>
              <a:chOff x="567756" y="797442"/>
              <a:chExt cx="3574790" cy="786893"/>
            </a:xfrm>
          </p:grpSpPr>
          <p:sp>
            <p:nvSpPr>
              <p:cNvPr id="1823" name="Google Shape;1823;p14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E7DF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46"/>
              <p:cNvSpPr/>
              <p:nvPr/>
            </p:nvSpPr>
            <p:spPr>
              <a:xfrm>
                <a:off x="2710346" y="797442"/>
                <a:ext cx="1432200" cy="2694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E7DF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Control Systems</a:t>
                </a:r>
                <a:endParaRPr/>
              </a:p>
            </p:txBody>
          </p:sp>
          <p:sp>
            <p:nvSpPr>
              <p:cNvPr id="1825" name="Google Shape;1825;p14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E7DF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Level 2</a:t>
                </a:r>
                <a:endParaRPr/>
              </a:p>
            </p:txBody>
          </p:sp>
        </p:grpSp>
        <p:pic>
          <p:nvPicPr>
            <p:cNvPr id="1826" name="Google Shape;1826;p1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34838" y="2538650"/>
              <a:ext cx="266317" cy="136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7" name="Google Shape;1827;p146"/>
            <p:cNvSpPr/>
            <p:nvPr/>
          </p:nvSpPr>
          <p:spPr>
            <a:xfrm>
              <a:off x="2234170" y="2636893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E7DF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HMI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Engineer Station</a:t>
              </a:r>
              <a:endParaRPr/>
            </a:p>
          </p:txBody>
        </p:sp>
      </p:grpSp>
      <p:grpSp>
        <p:nvGrpSpPr>
          <p:cNvPr id="1828" name="Google Shape;1828;p146"/>
          <p:cNvGrpSpPr/>
          <p:nvPr/>
        </p:nvGrpSpPr>
        <p:grpSpPr>
          <a:xfrm>
            <a:off x="1408066" y="3410842"/>
            <a:ext cx="2707228" cy="580465"/>
            <a:chOff x="961170" y="3060556"/>
            <a:chExt cx="2707228" cy="580465"/>
          </a:xfrm>
        </p:grpSpPr>
        <p:grpSp>
          <p:nvGrpSpPr>
            <p:cNvPr id="1829" name="Google Shape;1829;p146"/>
            <p:cNvGrpSpPr/>
            <p:nvPr/>
          </p:nvGrpSpPr>
          <p:grpSpPr>
            <a:xfrm>
              <a:off x="961170" y="3060556"/>
              <a:ext cx="2707228" cy="443548"/>
              <a:chOff x="567756" y="821044"/>
              <a:chExt cx="3574842" cy="763291"/>
            </a:xfrm>
          </p:grpSpPr>
          <p:sp>
            <p:nvSpPr>
              <p:cNvPr id="1830" name="Google Shape;1830;p14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146"/>
              <p:cNvSpPr/>
              <p:nvPr/>
            </p:nvSpPr>
            <p:spPr>
              <a:xfrm>
                <a:off x="2415498" y="821044"/>
                <a:ext cx="1727100" cy="330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Intelligent Devices</a:t>
                </a:r>
                <a:endParaRPr/>
              </a:p>
            </p:txBody>
          </p:sp>
          <p:sp>
            <p:nvSpPr>
              <p:cNvPr id="1832" name="Google Shape;1832;p14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Level 1</a:t>
                </a:r>
                <a:endParaRPr/>
              </a:p>
            </p:txBody>
          </p:sp>
        </p:grpSp>
        <p:pic>
          <p:nvPicPr>
            <p:cNvPr id="1833" name="Google Shape;1833;p1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64503" y="3203123"/>
              <a:ext cx="206986" cy="159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4" name="Google Shape;1834;p146"/>
            <p:cNvSpPr/>
            <p:nvPr/>
          </p:nvSpPr>
          <p:spPr>
            <a:xfrm>
              <a:off x="2234170" y="3319721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PLC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RTU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IED</a:t>
              </a:r>
              <a:endParaRPr/>
            </a:p>
          </p:txBody>
        </p:sp>
      </p:grpSp>
      <p:grpSp>
        <p:nvGrpSpPr>
          <p:cNvPr id="1835" name="Google Shape;1835;p146"/>
          <p:cNvGrpSpPr/>
          <p:nvPr/>
        </p:nvGrpSpPr>
        <p:grpSpPr>
          <a:xfrm>
            <a:off x="1415495" y="4009547"/>
            <a:ext cx="2707131" cy="475434"/>
            <a:chOff x="968599" y="3659261"/>
            <a:chExt cx="2707131" cy="475434"/>
          </a:xfrm>
        </p:grpSpPr>
        <p:grpSp>
          <p:nvGrpSpPr>
            <p:cNvPr id="1836" name="Google Shape;1836;p146"/>
            <p:cNvGrpSpPr/>
            <p:nvPr/>
          </p:nvGrpSpPr>
          <p:grpSpPr>
            <a:xfrm>
              <a:off x="968599" y="3659261"/>
              <a:ext cx="2707131" cy="457264"/>
              <a:chOff x="567756" y="797442"/>
              <a:chExt cx="3574714" cy="786893"/>
            </a:xfrm>
          </p:grpSpPr>
          <p:sp>
            <p:nvSpPr>
              <p:cNvPr id="1837" name="Google Shape;1837;p14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46"/>
              <p:cNvSpPr/>
              <p:nvPr/>
            </p:nvSpPr>
            <p:spPr>
              <a:xfrm>
                <a:off x="3234070" y="797442"/>
                <a:ext cx="908400" cy="234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</a:t>
                </a:r>
                <a:endParaRPr/>
              </a:p>
            </p:txBody>
          </p:sp>
          <p:sp>
            <p:nvSpPr>
              <p:cNvPr id="1839" name="Google Shape;1839;p14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Level 0</a:t>
                </a:r>
                <a:endParaRPr/>
              </a:p>
            </p:txBody>
          </p:sp>
        </p:grpSp>
        <p:pic>
          <p:nvPicPr>
            <p:cNvPr id="1840" name="Google Shape;1840;p1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12595" y="3762201"/>
              <a:ext cx="310802" cy="251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1" name="Google Shape;1841;p146"/>
            <p:cNvSpPr/>
            <p:nvPr/>
          </p:nvSpPr>
          <p:spPr>
            <a:xfrm>
              <a:off x="2234170" y="3841895"/>
              <a:ext cx="965100" cy="292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 Actuator</a:t>
              </a:r>
              <a:endParaRPr/>
            </a:p>
          </p:txBody>
        </p:sp>
      </p:grpSp>
      <p:grpSp>
        <p:nvGrpSpPr>
          <p:cNvPr id="1842" name="Google Shape;1842;p146"/>
          <p:cNvGrpSpPr/>
          <p:nvPr/>
        </p:nvGrpSpPr>
        <p:grpSpPr>
          <a:xfrm>
            <a:off x="4745581" y="919748"/>
            <a:ext cx="2707070" cy="471783"/>
            <a:chOff x="961174" y="1214136"/>
            <a:chExt cx="2707070" cy="471783"/>
          </a:xfrm>
        </p:grpSpPr>
        <p:grpSp>
          <p:nvGrpSpPr>
            <p:cNvPr id="1843" name="Google Shape;1843;p146"/>
            <p:cNvGrpSpPr/>
            <p:nvPr/>
          </p:nvGrpSpPr>
          <p:grpSpPr>
            <a:xfrm>
              <a:off x="961174" y="1214136"/>
              <a:ext cx="2707070" cy="457264"/>
              <a:chOff x="567756" y="797442"/>
              <a:chExt cx="3574634" cy="786893"/>
            </a:xfrm>
          </p:grpSpPr>
          <p:sp>
            <p:nvSpPr>
              <p:cNvPr id="1844" name="Google Shape;1844;p146"/>
              <p:cNvSpPr/>
              <p:nvPr/>
            </p:nvSpPr>
            <p:spPr>
              <a:xfrm>
                <a:off x="723014" y="914400"/>
                <a:ext cx="3264300" cy="552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146"/>
              <p:cNvSpPr/>
              <p:nvPr/>
            </p:nvSpPr>
            <p:spPr>
              <a:xfrm>
                <a:off x="3366290" y="797442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DMZ</a:t>
                </a:r>
                <a:endParaRPr/>
              </a:p>
            </p:txBody>
          </p:sp>
          <p:sp>
            <p:nvSpPr>
              <p:cNvPr id="1846" name="Google Shape;1846;p146"/>
              <p:cNvSpPr/>
              <p:nvPr/>
            </p:nvSpPr>
            <p:spPr>
              <a:xfrm>
                <a:off x="567756" y="1350335"/>
                <a:ext cx="776100" cy="2340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Level 3.5</a:t>
                </a:r>
                <a:endParaRPr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47" name="Google Shape;1847;p1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55626" y="1308487"/>
              <a:ext cx="224740" cy="250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8" name="Google Shape;1848;p146"/>
            <p:cNvSpPr/>
            <p:nvPr/>
          </p:nvSpPr>
          <p:spPr>
            <a:xfrm>
              <a:off x="2234170" y="1364619"/>
              <a:ext cx="965100" cy="321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Historian Repl</a:t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Jump Server</a:t>
              </a:r>
              <a:endParaRPr/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Char char="•"/>
              </a:pPr>
              <a:r>
                <a:rPr lang="en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Patch Server</a:t>
              </a:r>
              <a:endParaRPr/>
            </a:p>
          </p:txBody>
        </p:sp>
      </p:grpSp>
      <p:grpSp>
        <p:nvGrpSpPr>
          <p:cNvPr id="1850" name="Google Shape;1850;p146"/>
          <p:cNvGrpSpPr/>
          <p:nvPr/>
        </p:nvGrpSpPr>
        <p:grpSpPr>
          <a:xfrm>
            <a:off x="3423098" y="2064481"/>
            <a:ext cx="1076750" cy="1074964"/>
            <a:chOff x="2565278" y="636608"/>
            <a:chExt cx="2712900" cy="2708400"/>
          </a:xfrm>
        </p:grpSpPr>
        <p:sp>
          <p:nvSpPr>
            <p:cNvPr id="1851" name="Google Shape;1851;p146"/>
            <p:cNvSpPr/>
            <p:nvPr/>
          </p:nvSpPr>
          <p:spPr>
            <a:xfrm>
              <a:off x="2569580" y="636608"/>
              <a:ext cx="2708400" cy="27084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52999">
                  <a:srgbClr val="FFFFFF"/>
                </a:gs>
                <a:gs pos="93000">
                  <a:schemeClr val="lt2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46"/>
            <p:cNvSpPr/>
            <p:nvPr/>
          </p:nvSpPr>
          <p:spPr>
            <a:xfrm>
              <a:off x="2565278" y="1595313"/>
              <a:ext cx="2712900" cy="972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3" name="Google Shape;1853;p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2858" y="2857863"/>
            <a:ext cx="347740" cy="25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4" name="Google Shape;1854;p1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0304" y="2840272"/>
            <a:ext cx="268433" cy="28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Google Shape;1855;p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08486" y="2868244"/>
            <a:ext cx="198049" cy="2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1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15632" y="2878990"/>
            <a:ext cx="182224" cy="2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1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73225" y="2878991"/>
            <a:ext cx="208891" cy="2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Google Shape;1858;p1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25871" y="2858659"/>
            <a:ext cx="267814" cy="24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1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09301" y="2866565"/>
            <a:ext cx="176605" cy="2337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0" name="Google Shape;1860;p146"/>
          <p:cNvCxnSpPr>
            <a:stCxn id="1861" idx="2"/>
            <a:endCxn id="1851" idx="0"/>
          </p:cNvCxnSpPr>
          <p:nvPr/>
        </p:nvCxnSpPr>
        <p:spPr>
          <a:xfrm rot="-5400000" flipH="1">
            <a:off x="2278611" y="380904"/>
            <a:ext cx="782400" cy="2584800"/>
          </a:xfrm>
          <a:prstGeom prst="bentConnector3">
            <a:avLst>
              <a:gd name="adj1" fmla="val 50001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62" name="Google Shape;1862;p146"/>
          <p:cNvCxnSpPr>
            <a:stCxn id="1844" idx="1"/>
          </p:cNvCxnSpPr>
          <p:nvPr/>
        </p:nvCxnSpPr>
        <p:spPr>
          <a:xfrm flipH="1">
            <a:off x="4366358" y="1148357"/>
            <a:ext cx="496800" cy="10626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63" name="Google Shape;1863;p146"/>
          <p:cNvCxnSpPr>
            <a:stCxn id="1816" idx="1"/>
            <a:endCxn id="1851" idx="6"/>
          </p:cNvCxnSpPr>
          <p:nvPr/>
        </p:nvCxnSpPr>
        <p:spPr>
          <a:xfrm flipH="1">
            <a:off x="4499844" y="2070638"/>
            <a:ext cx="1350600" cy="5313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64" name="Google Shape;1864;p146"/>
          <p:cNvCxnSpPr>
            <a:stCxn id="1851" idx="5"/>
            <a:endCxn id="1823" idx="1"/>
          </p:cNvCxnSpPr>
          <p:nvPr/>
        </p:nvCxnSpPr>
        <p:spPr>
          <a:xfrm rot="-5400000" flipH="1">
            <a:off x="4914295" y="2410070"/>
            <a:ext cx="364200" cy="15081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65" name="Google Shape;1865;p146"/>
          <p:cNvCxnSpPr>
            <a:stCxn id="1851" idx="3"/>
            <a:endCxn id="1830" idx="1"/>
          </p:cNvCxnSpPr>
          <p:nvPr/>
        </p:nvCxnSpPr>
        <p:spPr>
          <a:xfrm rot="5400000">
            <a:off x="2232080" y="2275670"/>
            <a:ext cx="643800" cy="2056500"/>
          </a:xfrm>
          <a:prstGeom prst="bentConnector4">
            <a:avLst>
              <a:gd name="adj1" fmla="val 25285"/>
              <a:gd name="adj2" fmla="val 111115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1866" name="Google Shape;1866;p1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8295" y="1554263"/>
            <a:ext cx="268433" cy="28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36477" y="1582235"/>
            <a:ext cx="198049" cy="2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Google Shape;1868;p1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43623" y="1592981"/>
            <a:ext cx="182224" cy="2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1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01216" y="1592982"/>
            <a:ext cx="208891" cy="2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1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53862" y="1572650"/>
            <a:ext cx="267814" cy="24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1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37292" y="1580556"/>
            <a:ext cx="176605" cy="23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5609" y="674053"/>
            <a:ext cx="347740" cy="25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3" name="Google Shape;1873;p1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3055" y="656462"/>
            <a:ext cx="268433" cy="28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1237" y="684434"/>
            <a:ext cx="198049" cy="2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Google Shape;1875;p1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58383" y="695180"/>
            <a:ext cx="182224" cy="2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Google Shape;1876;p1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15976" y="695181"/>
            <a:ext cx="208891" cy="2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Google Shape;1877;p1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68622" y="674849"/>
            <a:ext cx="267814" cy="24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1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52052" y="682755"/>
            <a:ext cx="176605" cy="23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471" y="675982"/>
            <a:ext cx="347740" cy="25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1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9917" y="658391"/>
            <a:ext cx="268433" cy="28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58099" y="686363"/>
            <a:ext cx="198049" cy="2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1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65245" y="697109"/>
            <a:ext cx="182224" cy="2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1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22838" y="697110"/>
            <a:ext cx="208891" cy="2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1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75484" y="676778"/>
            <a:ext cx="267814" cy="24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1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58914" y="684684"/>
            <a:ext cx="176605" cy="23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5828" y="2805882"/>
            <a:ext cx="347740" cy="25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11413" y="2816263"/>
            <a:ext cx="198049" cy="2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1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87485" y="2827010"/>
            <a:ext cx="208891" cy="20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1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47501" y="2806678"/>
            <a:ext cx="267814" cy="249554"/>
          </a:xfrm>
          <a:prstGeom prst="rect">
            <a:avLst/>
          </a:prstGeom>
          <a:noFill/>
          <a:ln>
            <a:noFill/>
          </a:ln>
        </p:spPr>
      </p:pic>
      <p:sp>
        <p:nvSpPr>
          <p:cNvPr id="1890" name="Google Shape;1890;p146"/>
          <p:cNvSpPr/>
          <p:nvPr/>
        </p:nvSpPr>
        <p:spPr>
          <a:xfrm>
            <a:off x="4643882" y="3032315"/>
            <a:ext cx="1091700" cy="69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E7DF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146"/>
          <p:cNvSpPr txBox="1"/>
          <p:nvPr/>
        </p:nvSpPr>
        <p:spPr>
          <a:xfrm>
            <a:off x="4632694" y="3034832"/>
            <a:ext cx="1102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Behavioral analytics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Sandboxing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 signatures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IPS, IDS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URL Filtering</a:t>
            </a:r>
            <a:endParaRPr/>
          </a:p>
        </p:txBody>
      </p:sp>
      <p:sp>
        <p:nvSpPr>
          <p:cNvPr id="1892" name="Google Shape;1892;p146"/>
          <p:cNvSpPr/>
          <p:nvPr/>
        </p:nvSpPr>
        <p:spPr>
          <a:xfrm>
            <a:off x="4689117" y="1600018"/>
            <a:ext cx="1030800" cy="608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146"/>
          <p:cNvSpPr txBox="1"/>
          <p:nvPr/>
        </p:nvSpPr>
        <p:spPr>
          <a:xfrm>
            <a:off x="4665316" y="1614685"/>
            <a:ext cx="110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Sandboxing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 signatures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IPS, IDS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URL Filtering</a:t>
            </a:r>
            <a:endParaRPr/>
          </a:p>
        </p:txBody>
      </p:sp>
      <p:sp>
        <p:nvSpPr>
          <p:cNvPr id="1894" name="Google Shape;1894;p146"/>
          <p:cNvSpPr/>
          <p:nvPr/>
        </p:nvSpPr>
        <p:spPr>
          <a:xfrm>
            <a:off x="253880" y="3095707"/>
            <a:ext cx="1091700" cy="40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146"/>
          <p:cNvSpPr/>
          <p:nvPr/>
        </p:nvSpPr>
        <p:spPr>
          <a:xfrm>
            <a:off x="2448579" y="1489863"/>
            <a:ext cx="1100100" cy="576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146"/>
          <p:cNvSpPr/>
          <p:nvPr/>
        </p:nvSpPr>
        <p:spPr>
          <a:xfrm>
            <a:off x="3911006" y="824146"/>
            <a:ext cx="842100" cy="465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146"/>
          <p:cNvSpPr txBox="1"/>
          <p:nvPr/>
        </p:nvSpPr>
        <p:spPr>
          <a:xfrm>
            <a:off x="3803548" y="832686"/>
            <a:ext cx="110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Sandboxing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 signatures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IPS, IDS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URL Filtering</a:t>
            </a:r>
            <a:endParaRPr/>
          </a:p>
        </p:txBody>
      </p:sp>
      <p:sp>
        <p:nvSpPr>
          <p:cNvPr id="1898" name="Google Shape;1898;p146"/>
          <p:cNvSpPr txBox="1"/>
          <p:nvPr/>
        </p:nvSpPr>
        <p:spPr>
          <a:xfrm>
            <a:off x="2469515" y="1453107"/>
            <a:ext cx="1102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Behavioral analytics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Sandboxing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 signatures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IPS, IDS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URL Filtering</a:t>
            </a:r>
            <a:endParaRPr/>
          </a:p>
        </p:txBody>
      </p:sp>
      <p:sp>
        <p:nvSpPr>
          <p:cNvPr id="1899" name="Google Shape;1899;p146"/>
          <p:cNvSpPr txBox="1"/>
          <p:nvPr/>
        </p:nvSpPr>
        <p:spPr>
          <a:xfrm>
            <a:off x="230866" y="3095707"/>
            <a:ext cx="11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Behavioral analytics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IPS, IDS</a:t>
            </a:r>
            <a:endParaRPr/>
          </a:p>
        </p:txBody>
      </p:sp>
      <p:grpSp>
        <p:nvGrpSpPr>
          <p:cNvPr id="1900" name="Google Shape;1900;p146"/>
          <p:cNvGrpSpPr/>
          <p:nvPr/>
        </p:nvGrpSpPr>
        <p:grpSpPr>
          <a:xfrm>
            <a:off x="194806" y="736656"/>
            <a:ext cx="2992477" cy="692924"/>
            <a:chOff x="194806" y="736656"/>
            <a:chExt cx="2992477" cy="692924"/>
          </a:xfrm>
        </p:grpSpPr>
        <p:grpSp>
          <p:nvGrpSpPr>
            <p:cNvPr id="1901" name="Google Shape;1901;p146"/>
            <p:cNvGrpSpPr/>
            <p:nvPr/>
          </p:nvGrpSpPr>
          <p:grpSpPr>
            <a:xfrm>
              <a:off x="661764" y="905988"/>
              <a:ext cx="2525519" cy="523592"/>
              <a:chOff x="1142715" y="688823"/>
              <a:chExt cx="2525519" cy="523592"/>
            </a:xfrm>
          </p:grpSpPr>
          <p:grpSp>
            <p:nvGrpSpPr>
              <p:cNvPr id="1902" name="Google Shape;1902;p146"/>
              <p:cNvGrpSpPr/>
              <p:nvPr/>
            </p:nvGrpSpPr>
            <p:grpSpPr>
              <a:xfrm>
                <a:off x="1142715" y="688823"/>
                <a:ext cx="2525519" cy="463989"/>
                <a:chOff x="807483" y="797440"/>
                <a:chExt cx="3334899" cy="798467"/>
              </a:xfrm>
            </p:grpSpPr>
            <p:sp>
              <p:nvSpPr>
                <p:cNvPr id="1903" name="Google Shape;1903;p146"/>
                <p:cNvSpPr/>
                <p:nvPr/>
              </p:nvSpPr>
              <p:spPr>
                <a:xfrm>
                  <a:off x="972585" y="914400"/>
                  <a:ext cx="3014700" cy="5529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146"/>
                <p:cNvSpPr/>
                <p:nvPr/>
              </p:nvSpPr>
              <p:spPr>
                <a:xfrm>
                  <a:off x="3243882" y="797440"/>
                  <a:ext cx="898500" cy="3048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Business</a:t>
                  </a:r>
                  <a:endParaRPr/>
                </a:p>
              </p:txBody>
            </p:sp>
            <p:sp>
              <p:nvSpPr>
                <p:cNvPr id="1905" name="Google Shape;1905;p146"/>
                <p:cNvSpPr/>
                <p:nvPr/>
              </p:nvSpPr>
              <p:spPr>
                <a:xfrm>
                  <a:off x="807483" y="1361907"/>
                  <a:ext cx="776100" cy="2340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Level 4</a:t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06" name="Google Shape;1906;p146"/>
              <p:cNvSpPr/>
              <p:nvPr/>
            </p:nvSpPr>
            <p:spPr>
              <a:xfrm>
                <a:off x="2301409" y="891115"/>
                <a:ext cx="965100" cy="321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Char char="•"/>
                </a:pPr>
                <a:r>
                  <a:rPr lang="en"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Internet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Char char="•"/>
                </a:pPr>
                <a:r>
                  <a:rPr lang="en"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Email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Char char="•"/>
                </a:pPr>
                <a:r>
                  <a:rPr lang="en"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Data Services</a:t>
                </a:r>
                <a:endParaRPr/>
              </a:p>
            </p:txBody>
          </p:sp>
          <p:grpSp>
            <p:nvGrpSpPr>
              <p:cNvPr id="1907" name="Google Shape;1907;p146"/>
              <p:cNvGrpSpPr/>
              <p:nvPr/>
            </p:nvGrpSpPr>
            <p:grpSpPr>
              <a:xfrm>
                <a:off x="1510706" y="749761"/>
                <a:ext cx="635489" cy="315178"/>
                <a:chOff x="5531567" y="4048458"/>
                <a:chExt cx="635489" cy="315178"/>
              </a:xfrm>
            </p:grpSpPr>
            <p:pic>
              <p:nvPicPr>
                <p:cNvPr id="1861" name="Google Shape;1861;p146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>
                  <a:off x="5722333" y="4134662"/>
                  <a:ext cx="313780" cy="2289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08" name="Google Shape;1908;p146"/>
                <p:cNvPicPr preferRelativeResize="0"/>
                <p:nvPr/>
              </p:nvPicPr>
              <p:blipFill rotWithShape="1">
                <a:blip r:embed="rId16">
                  <a:alphaModFix amt="17000"/>
                </a:blip>
                <a:srcRect/>
                <a:stretch/>
              </p:blipFill>
              <p:spPr>
                <a:xfrm>
                  <a:off x="5531567" y="4089681"/>
                  <a:ext cx="190766" cy="136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09" name="Google Shape;1909;p146"/>
                <p:cNvPicPr preferRelativeResize="0"/>
                <p:nvPr/>
              </p:nvPicPr>
              <p:blipFill rotWithShape="1">
                <a:blip r:embed="rId17">
                  <a:alphaModFix amt="11000"/>
                </a:blip>
                <a:srcRect/>
                <a:stretch/>
              </p:blipFill>
              <p:spPr>
                <a:xfrm>
                  <a:off x="5936038" y="4048458"/>
                  <a:ext cx="231019" cy="2043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910" name="Google Shape;1910;p14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94806" y="736656"/>
              <a:ext cx="587421" cy="56525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11" name="Google Shape;1911;p146"/>
          <p:cNvCxnSpPr>
            <a:stCxn id="1833" idx="2"/>
            <a:endCxn id="1840" idx="0"/>
          </p:cNvCxnSpPr>
          <p:nvPr/>
        </p:nvCxnSpPr>
        <p:spPr>
          <a:xfrm>
            <a:off x="2414892" y="3712781"/>
            <a:ext cx="0" cy="399600"/>
          </a:xfrm>
          <a:prstGeom prst="straightConnector1">
            <a:avLst/>
          </a:prstGeom>
          <a:noFill/>
          <a:ln w="9525" cap="flat" cmpd="dbl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912" name="Google Shape;1912;p146"/>
          <p:cNvGrpSpPr/>
          <p:nvPr/>
        </p:nvGrpSpPr>
        <p:grpSpPr>
          <a:xfrm>
            <a:off x="3188095" y="2081166"/>
            <a:ext cx="1533560" cy="1041592"/>
            <a:chOff x="1740675" y="2546000"/>
            <a:chExt cx="1478700" cy="1075026"/>
          </a:xfrm>
        </p:grpSpPr>
        <p:pic>
          <p:nvPicPr>
            <p:cNvPr id="1913" name="Google Shape;1913;p146"/>
            <p:cNvPicPr preferRelativeResize="0"/>
            <p:nvPr/>
          </p:nvPicPr>
          <p:blipFill rotWithShape="1">
            <a:blip r:embed="rId19">
              <a:alphaModFix/>
            </a:blip>
            <a:srcRect r="2334"/>
            <a:stretch/>
          </p:blipFill>
          <p:spPr>
            <a:xfrm>
              <a:off x="1968150" y="2546000"/>
              <a:ext cx="1009911" cy="1075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4" name="Google Shape;1914;p146"/>
            <p:cNvSpPr/>
            <p:nvPr/>
          </p:nvSpPr>
          <p:spPr>
            <a:xfrm>
              <a:off x="2849601" y="2937814"/>
              <a:ext cx="279300" cy="2973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15" name="Google Shape;1915;p14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888431" y="2998618"/>
              <a:ext cx="201465" cy="1697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6" name="Google Shape;1916;p146"/>
            <p:cNvSpPr txBox="1"/>
            <p:nvPr/>
          </p:nvSpPr>
          <p:spPr>
            <a:xfrm>
              <a:off x="1740675" y="3317550"/>
              <a:ext cx="1478700" cy="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800" b="1" i="1">
                  <a:latin typeface="Montserrat"/>
                  <a:ea typeface="Montserrat"/>
                  <a:cs typeface="Montserrat"/>
                  <a:sym typeface="Montserrat"/>
                </a:rPr>
                <a:t>SEGMENTATION GATEWAY</a:t>
              </a:r>
              <a:endParaRPr sz="800" b="1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17" name="Google Shape;1917;p146"/>
            <p:cNvPicPr preferRelativeResize="0"/>
            <p:nvPr/>
          </p:nvPicPr>
          <p:blipFill rotWithShape="1">
            <a:blip r:embed="rId21">
              <a:alphaModFix/>
            </a:blip>
            <a:srcRect l="109" r="109"/>
            <a:stretch/>
          </p:blipFill>
          <p:spPr>
            <a:xfrm>
              <a:off x="2237900" y="2847152"/>
              <a:ext cx="470400" cy="470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38"/>
          <p:cNvSpPr txBox="1">
            <a:spLocks noGrp="1"/>
          </p:cNvSpPr>
          <p:nvPr>
            <p:ph type="title"/>
          </p:nvPr>
        </p:nvSpPr>
        <p:spPr>
          <a:xfrm>
            <a:off x="317501" y="205981"/>
            <a:ext cx="85185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Sygnatury</a:t>
            </a:r>
            <a:r>
              <a:rPr lang="en" dirty="0"/>
              <a:t> IPS pod </a:t>
            </a:r>
            <a:r>
              <a:rPr lang="en" dirty="0" err="1"/>
              <a:t>kątem</a:t>
            </a:r>
            <a:r>
              <a:rPr lang="en" dirty="0"/>
              <a:t> ICS</a:t>
            </a:r>
            <a:endParaRPr dirty="0"/>
          </a:p>
        </p:txBody>
      </p:sp>
      <p:sp>
        <p:nvSpPr>
          <p:cNvPr id="1520" name="Google Shape;1520;p138"/>
          <p:cNvSpPr/>
          <p:nvPr/>
        </p:nvSpPr>
        <p:spPr>
          <a:xfrm rot="-5400000">
            <a:off x="1836275" y="2112150"/>
            <a:ext cx="3231900" cy="12576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58999">
                <a:srgbClr val="94CAEE">
                  <a:alpha val="9411"/>
                </a:srgbClr>
              </a:gs>
              <a:gs pos="8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38"/>
          <p:cNvSpPr/>
          <p:nvPr/>
        </p:nvSpPr>
        <p:spPr>
          <a:xfrm>
            <a:off x="4081150" y="1125000"/>
            <a:ext cx="3991800" cy="3231900"/>
          </a:xfrm>
          <a:prstGeom prst="rect">
            <a:avLst/>
          </a:prstGeom>
          <a:gradFill>
            <a:gsLst>
              <a:gs pos="0">
                <a:schemeClr val="accent6"/>
              </a:gs>
              <a:gs pos="9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2" name="Google Shape;1522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550" y="1220325"/>
            <a:ext cx="3991651" cy="304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825" y="1051538"/>
            <a:ext cx="3105150" cy="219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</p:pic>
      <p:cxnSp>
        <p:nvCxnSpPr>
          <p:cNvPr id="1524" name="Google Shape;1524;p138"/>
          <p:cNvCxnSpPr>
            <a:stCxn id="1523" idx="3"/>
          </p:cNvCxnSpPr>
          <p:nvPr/>
        </p:nvCxnSpPr>
        <p:spPr>
          <a:xfrm>
            <a:off x="4906975" y="1161075"/>
            <a:ext cx="475800" cy="16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none" w="med" len="med"/>
          </a:ln>
        </p:spPr>
      </p:cxnSp>
      <p:pic>
        <p:nvPicPr>
          <p:cNvPr id="1525" name="Google Shape;1525;p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700" y="3432501"/>
            <a:ext cx="1504950" cy="200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</p:pic>
      <p:cxnSp>
        <p:nvCxnSpPr>
          <p:cNvPr id="1526" name="Google Shape;1526;p138"/>
          <p:cNvCxnSpPr>
            <a:endCxn id="1525" idx="3"/>
          </p:cNvCxnSpPr>
          <p:nvPr/>
        </p:nvCxnSpPr>
        <p:spPr>
          <a:xfrm rot="10800000">
            <a:off x="4702650" y="3532513"/>
            <a:ext cx="724200" cy="4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1527" name="Google Shape;1527;p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0438" y="2812576"/>
            <a:ext cx="1581150" cy="209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</p:pic>
      <p:cxnSp>
        <p:nvCxnSpPr>
          <p:cNvPr id="1528" name="Google Shape;1528;p138"/>
          <p:cNvCxnSpPr>
            <a:endCxn id="1527" idx="3"/>
          </p:cNvCxnSpPr>
          <p:nvPr/>
        </p:nvCxnSpPr>
        <p:spPr>
          <a:xfrm rot="10800000">
            <a:off x="4581588" y="2917351"/>
            <a:ext cx="801000" cy="1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1529" name="Google Shape;1529;p138"/>
          <p:cNvGrpSpPr/>
          <p:nvPr/>
        </p:nvGrpSpPr>
        <p:grpSpPr>
          <a:xfrm>
            <a:off x="559714" y="4066888"/>
            <a:ext cx="2498484" cy="359700"/>
            <a:chOff x="6084625" y="419575"/>
            <a:chExt cx="2628600" cy="359700"/>
          </a:xfrm>
        </p:grpSpPr>
        <p:sp>
          <p:nvSpPr>
            <p:cNvPr id="1530" name="Google Shape;1530;p138"/>
            <p:cNvSpPr/>
            <p:nvPr/>
          </p:nvSpPr>
          <p:spPr>
            <a:xfrm rot="10800000">
              <a:off x="6084625" y="419575"/>
              <a:ext cx="2628600" cy="359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38"/>
            <p:cNvSpPr txBox="1"/>
            <p:nvPr/>
          </p:nvSpPr>
          <p:spPr>
            <a:xfrm>
              <a:off x="6084636" y="456338"/>
              <a:ext cx="2534700" cy="28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</a:rPr>
                <a:t>Risky Protocol Commands</a:t>
              </a:r>
              <a:endParaRPr>
                <a:solidFill>
                  <a:srgbClr val="F3F3F3"/>
                </a:solidFill>
              </a:endParaRPr>
            </a:p>
          </p:txBody>
        </p:sp>
      </p:grpSp>
      <p:pic>
        <p:nvPicPr>
          <p:cNvPr id="1532" name="Google Shape;1532;p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9725" y="2400288"/>
            <a:ext cx="1000125" cy="171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</p:pic>
      <p:cxnSp>
        <p:nvCxnSpPr>
          <p:cNvPr id="1533" name="Google Shape;1533;p138"/>
          <p:cNvCxnSpPr>
            <a:endCxn id="1532" idx="1"/>
          </p:cNvCxnSpPr>
          <p:nvPr/>
        </p:nvCxnSpPr>
        <p:spPr>
          <a:xfrm rot="10800000" flipH="1">
            <a:off x="6893925" y="2486013"/>
            <a:ext cx="625800" cy="1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1534" name="Google Shape;1534;p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1000" y="4042663"/>
            <a:ext cx="1114425" cy="19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50000"/>
              </a:schemeClr>
            </a:outerShdw>
          </a:effectLst>
        </p:spPr>
      </p:pic>
      <p:cxnSp>
        <p:nvCxnSpPr>
          <p:cNvPr id="1535" name="Google Shape;1535;p138"/>
          <p:cNvCxnSpPr>
            <a:endCxn id="1534" idx="3"/>
          </p:cNvCxnSpPr>
          <p:nvPr/>
        </p:nvCxnSpPr>
        <p:spPr>
          <a:xfrm flipH="1">
            <a:off x="4785425" y="4114213"/>
            <a:ext cx="630300" cy="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1536" name="Google Shape;1536;p138"/>
          <p:cNvGrpSpPr/>
          <p:nvPr/>
        </p:nvGrpSpPr>
        <p:grpSpPr>
          <a:xfrm>
            <a:off x="444325" y="1393538"/>
            <a:ext cx="2628600" cy="359700"/>
            <a:chOff x="5735575" y="434275"/>
            <a:chExt cx="2628600" cy="359700"/>
          </a:xfrm>
        </p:grpSpPr>
        <p:sp>
          <p:nvSpPr>
            <p:cNvPr id="1537" name="Google Shape;1537;p138"/>
            <p:cNvSpPr/>
            <p:nvPr/>
          </p:nvSpPr>
          <p:spPr>
            <a:xfrm rot="10800000">
              <a:off x="5735575" y="434275"/>
              <a:ext cx="2628600" cy="359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8"/>
            <p:cNvSpPr txBox="1"/>
            <p:nvPr/>
          </p:nvSpPr>
          <p:spPr>
            <a:xfrm>
              <a:off x="6166162" y="443951"/>
              <a:ext cx="1997400" cy="28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</a:rPr>
                <a:t>Product-Specific</a:t>
              </a:r>
              <a:endParaRPr>
                <a:solidFill>
                  <a:srgbClr val="F3F3F3"/>
                </a:solidFill>
              </a:endParaRPr>
            </a:p>
          </p:txBody>
        </p:sp>
      </p:grpSp>
      <p:cxnSp>
        <p:nvCxnSpPr>
          <p:cNvPr id="1539" name="Google Shape;1539;p138"/>
          <p:cNvCxnSpPr>
            <a:endCxn id="1540" idx="1"/>
          </p:cNvCxnSpPr>
          <p:nvPr/>
        </p:nvCxnSpPr>
        <p:spPr>
          <a:xfrm rot="10800000" flipH="1">
            <a:off x="5603451" y="980113"/>
            <a:ext cx="56040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1" name="Google Shape;1541;p138"/>
          <p:cNvCxnSpPr>
            <a:endCxn id="1542" idx="2"/>
          </p:cNvCxnSpPr>
          <p:nvPr/>
        </p:nvCxnSpPr>
        <p:spPr>
          <a:xfrm rot="10800000">
            <a:off x="6902025" y="3415700"/>
            <a:ext cx="366900" cy="29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3" name="Google Shape;1543;p138"/>
          <p:cNvCxnSpPr>
            <a:endCxn id="1544" idx="1"/>
          </p:cNvCxnSpPr>
          <p:nvPr/>
        </p:nvCxnSpPr>
        <p:spPr>
          <a:xfrm rot="10800000" flipH="1">
            <a:off x="5757825" y="1550700"/>
            <a:ext cx="1136100" cy="8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45" name="Google Shape;1545;p1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2788" y="2028550"/>
            <a:ext cx="1476375" cy="15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cxnSp>
        <p:nvCxnSpPr>
          <p:cNvPr id="1546" name="Google Shape;1546;p138"/>
          <p:cNvCxnSpPr>
            <a:endCxn id="1545" idx="1"/>
          </p:cNvCxnSpPr>
          <p:nvPr/>
        </p:nvCxnSpPr>
        <p:spPr>
          <a:xfrm rot="10800000" flipH="1">
            <a:off x="6474588" y="2104750"/>
            <a:ext cx="388200" cy="13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47" name="Google Shape;1547;p1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28813" y="2711300"/>
            <a:ext cx="2428875" cy="15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cxnSp>
        <p:nvCxnSpPr>
          <p:cNvPr id="1548" name="Google Shape;1548;p138"/>
          <p:cNvCxnSpPr>
            <a:endCxn id="1547" idx="0"/>
          </p:cNvCxnSpPr>
          <p:nvPr/>
        </p:nvCxnSpPr>
        <p:spPr>
          <a:xfrm>
            <a:off x="6761450" y="2514800"/>
            <a:ext cx="1081800" cy="1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49" name="Google Shape;1549;p1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63838" y="899613"/>
            <a:ext cx="2638425" cy="180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1550" name="Google Shape;1550;p1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3913" y="1464075"/>
            <a:ext cx="2028825" cy="180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1542" name="Google Shape;1542;p1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92300" y="3263300"/>
            <a:ext cx="3219450" cy="15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</p:pic>
      <p:pic>
        <p:nvPicPr>
          <p:cNvPr id="1551" name="Google Shape;1551;p1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0700" y="1844182"/>
            <a:ext cx="2066750" cy="1790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2" name="Google Shape;1552;p138"/>
          <p:cNvGrpSpPr/>
          <p:nvPr/>
        </p:nvGrpSpPr>
        <p:grpSpPr>
          <a:xfrm>
            <a:off x="2216696" y="2503736"/>
            <a:ext cx="689100" cy="689100"/>
            <a:chOff x="3120946" y="1490536"/>
            <a:chExt cx="689100" cy="689100"/>
          </a:xfrm>
        </p:grpSpPr>
        <p:sp>
          <p:nvSpPr>
            <p:cNvPr id="1553" name="Google Shape;1553;p138"/>
            <p:cNvSpPr/>
            <p:nvPr/>
          </p:nvSpPr>
          <p:spPr>
            <a:xfrm>
              <a:off x="3120946" y="1490536"/>
              <a:ext cx="689100" cy="6891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4" name="Google Shape;1554;p13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252573" y="1594774"/>
              <a:ext cx="425850" cy="520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5" name="Google Shape;1555;p13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500" y="2562311"/>
            <a:ext cx="1257600" cy="45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39"/>
          <p:cNvSpPr txBox="1">
            <a:spLocks noGrp="1"/>
          </p:cNvSpPr>
          <p:nvPr>
            <p:ph type="title"/>
          </p:nvPr>
        </p:nvSpPr>
        <p:spPr>
          <a:xfrm>
            <a:off x="317501" y="205981"/>
            <a:ext cx="85185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Sygnatury</a:t>
            </a:r>
            <a:r>
              <a:rPr lang="en" dirty="0"/>
              <a:t> IPS pod </a:t>
            </a:r>
            <a:r>
              <a:rPr lang="en" dirty="0" err="1"/>
              <a:t>kątem</a:t>
            </a:r>
            <a:r>
              <a:rPr lang="en" dirty="0"/>
              <a:t> ICS</a:t>
            </a:r>
            <a:endParaRPr dirty="0"/>
          </a:p>
        </p:txBody>
      </p:sp>
      <p:sp>
        <p:nvSpPr>
          <p:cNvPr id="1561" name="Google Shape;1561;p139"/>
          <p:cNvSpPr/>
          <p:nvPr/>
        </p:nvSpPr>
        <p:spPr>
          <a:xfrm rot="-5400000">
            <a:off x="1836275" y="2112150"/>
            <a:ext cx="3231900" cy="12576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58999">
                <a:srgbClr val="94CAEE">
                  <a:alpha val="9411"/>
                </a:srgbClr>
              </a:gs>
              <a:gs pos="8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39"/>
          <p:cNvSpPr/>
          <p:nvPr/>
        </p:nvSpPr>
        <p:spPr>
          <a:xfrm>
            <a:off x="4081150" y="1125000"/>
            <a:ext cx="3991800" cy="3231900"/>
          </a:xfrm>
          <a:prstGeom prst="rect">
            <a:avLst/>
          </a:prstGeom>
          <a:gradFill>
            <a:gsLst>
              <a:gs pos="0">
                <a:schemeClr val="accent6"/>
              </a:gs>
              <a:gs pos="9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139"/>
          <p:cNvGrpSpPr/>
          <p:nvPr/>
        </p:nvGrpSpPr>
        <p:grpSpPr>
          <a:xfrm>
            <a:off x="509376" y="4000638"/>
            <a:ext cx="2498484" cy="359700"/>
            <a:chOff x="6084625" y="419575"/>
            <a:chExt cx="2628600" cy="359700"/>
          </a:xfrm>
        </p:grpSpPr>
        <p:sp>
          <p:nvSpPr>
            <p:cNvPr id="1564" name="Google Shape;1564;p139"/>
            <p:cNvSpPr/>
            <p:nvPr/>
          </p:nvSpPr>
          <p:spPr>
            <a:xfrm rot="10800000">
              <a:off x="6084625" y="419575"/>
              <a:ext cx="2628600" cy="359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9"/>
            <p:cNvSpPr txBox="1"/>
            <p:nvPr/>
          </p:nvSpPr>
          <p:spPr>
            <a:xfrm>
              <a:off x="6084636" y="456338"/>
              <a:ext cx="2534700" cy="28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</a:rPr>
                <a:t>Antivirus</a:t>
              </a:r>
              <a:endParaRPr>
                <a:solidFill>
                  <a:srgbClr val="F3F3F3"/>
                </a:solidFill>
              </a:endParaRPr>
            </a:p>
          </p:txBody>
        </p:sp>
      </p:grpSp>
      <p:grpSp>
        <p:nvGrpSpPr>
          <p:cNvPr id="1566" name="Google Shape;1566;p139"/>
          <p:cNvGrpSpPr/>
          <p:nvPr/>
        </p:nvGrpSpPr>
        <p:grpSpPr>
          <a:xfrm>
            <a:off x="444325" y="1012538"/>
            <a:ext cx="2628600" cy="359700"/>
            <a:chOff x="5735575" y="510475"/>
            <a:chExt cx="2628600" cy="359700"/>
          </a:xfrm>
        </p:grpSpPr>
        <p:sp>
          <p:nvSpPr>
            <p:cNvPr id="1567" name="Google Shape;1567;p139"/>
            <p:cNvSpPr/>
            <p:nvPr/>
          </p:nvSpPr>
          <p:spPr>
            <a:xfrm rot="10800000">
              <a:off x="5735575" y="510475"/>
              <a:ext cx="2628600" cy="359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39"/>
            <p:cNvSpPr txBox="1"/>
            <p:nvPr/>
          </p:nvSpPr>
          <p:spPr>
            <a:xfrm>
              <a:off x="6166162" y="520151"/>
              <a:ext cx="1997400" cy="28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</a:rPr>
                <a:t>Anti-Spyware</a:t>
              </a:r>
              <a:endParaRPr>
                <a:solidFill>
                  <a:srgbClr val="F3F3F3"/>
                </a:solidFill>
              </a:endParaRPr>
            </a:p>
          </p:txBody>
        </p:sp>
      </p:grpSp>
      <p:pic>
        <p:nvPicPr>
          <p:cNvPr id="1569" name="Google Shape;1569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323" y="1125000"/>
            <a:ext cx="2932437" cy="4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388" y="1676038"/>
            <a:ext cx="3544168" cy="41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988" y="2157400"/>
            <a:ext cx="39338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9073" y="3649950"/>
            <a:ext cx="2456005" cy="4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700" y="1844182"/>
            <a:ext cx="2066750" cy="1790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4" name="Google Shape;1574;p139"/>
          <p:cNvGrpSpPr/>
          <p:nvPr/>
        </p:nvGrpSpPr>
        <p:grpSpPr>
          <a:xfrm>
            <a:off x="2216696" y="2503736"/>
            <a:ext cx="689100" cy="689100"/>
            <a:chOff x="3120946" y="1490536"/>
            <a:chExt cx="689100" cy="689100"/>
          </a:xfrm>
        </p:grpSpPr>
        <p:sp>
          <p:nvSpPr>
            <p:cNvPr id="1575" name="Google Shape;1575;p139"/>
            <p:cNvSpPr/>
            <p:nvPr/>
          </p:nvSpPr>
          <p:spPr>
            <a:xfrm>
              <a:off x="3120946" y="1490536"/>
              <a:ext cx="689100" cy="6891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6" name="Google Shape;1576;p13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52573" y="1594774"/>
              <a:ext cx="425850" cy="520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7" name="Google Shape;1577;p1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500" y="2562311"/>
            <a:ext cx="1257600" cy="45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5"/>
          <p:cNvSpPr/>
          <p:nvPr/>
        </p:nvSpPr>
        <p:spPr>
          <a:xfrm>
            <a:off x="6390325" y="988150"/>
            <a:ext cx="1920000" cy="14235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2" name="Google Shape;1112;p125"/>
          <p:cNvGrpSpPr/>
          <p:nvPr/>
        </p:nvGrpSpPr>
        <p:grpSpPr>
          <a:xfrm>
            <a:off x="3528903" y="1641143"/>
            <a:ext cx="2563897" cy="1370557"/>
            <a:chOff x="3205234" y="2128265"/>
            <a:chExt cx="2978505" cy="1589789"/>
          </a:xfrm>
        </p:grpSpPr>
        <p:grpSp>
          <p:nvGrpSpPr>
            <p:cNvPr id="1113" name="Google Shape;1113;p125"/>
            <p:cNvGrpSpPr/>
            <p:nvPr/>
          </p:nvGrpSpPr>
          <p:grpSpPr>
            <a:xfrm>
              <a:off x="3205234" y="2128265"/>
              <a:ext cx="2978505" cy="1589789"/>
              <a:chOff x="2535050" y="861675"/>
              <a:chExt cx="4637249" cy="2475150"/>
            </a:xfrm>
          </p:grpSpPr>
          <p:pic>
            <p:nvPicPr>
              <p:cNvPr id="1114" name="Google Shape;1114;p125"/>
              <p:cNvPicPr preferRelativeResize="0"/>
              <p:nvPr/>
            </p:nvPicPr>
            <p:blipFill rotWithShape="1">
              <a:blip r:embed="rId3">
                <a:alphaModFix/>
              </a:blip>
              <a:srcRect r="2334"/>
              <a:stretch/>
            </p:blipFill>
            <p:spPr>
              <a:xfrm>
                <a:off x="3961220" y="861675"/>
                <a:ext cx="1755069" cy="1754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5" name="Google Shape;1115;p1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535050" y="1892523"/>
                <a:ext cx="2148874" cy="12215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6" name="Google Shape;1116;p1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023425" y="1734598"/>
                <a:ext cx="2148874" cy="12215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7" name="Google Shape;1117;p1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88836" y="1892525"/>
                <a:ext cx="2575950" cy="1444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8" name="Google Shape;1118;p125"/>
              <p:cNvSpPr txBox="1"/>
              <p:nvPr/>
            </p:nvSpPr>
            <p:spPr>
              <a:xfrm>
                <a:off x="3445551" y="2553496"/>
                <a:ext cx="2786400" cy="29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CORTEX</a:t>
                </a:r>
                <a:r>
                  <a:rPr lang="en" sz="1000" b="1" i="0" u="none" strike="noStrike" cap="none" baseline="3000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 </a:t>
                </a:r>
                <a:r>
                  <a:rPr lang="en" sz="10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Data Lake</a:t>
                </a:r>
                <a:endParaRPr sz="1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1119" name="Google Shape;1119;p1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43429" y="2570759"/>
              <a:ext cx="701356" cy="109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0" name="Google Shape;1120;p125"/>
          <p:cNvSpPr txBox="1">
            <a:spLocks noGrp="1"/>
          </p:cNvSpPr>
          <p:nvPr>
            <p:ph type="title"/>
          </p:nvPr>
        </p:nvSpPr>
        <p:spPr>
          <a:xfrm>
            <a:off x="311700" y="23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Bezpieczeństwo</a:t>
            </a:r>
            <a:r>
              <a:rPr lang="en" dirty="0"/>
              <a:t> OT – </a:t>
            </a:r>
            <a:r>
              <a:rPr lang="en" dirty="0" err="1"/>
              <a:t>kompletne</a:t>
            </a:r>
            <a:r>
              <a:rPr lang="en" dirty="0"/>
              <a:t> </a:t>
            </a:r>
            <a:r>
              <a:rPr lang="en" dirty="0" err="1"/>
              <a:t>rozwiązanie</a:t>
            </a:r>
            <a:r>
              <a:rPr lang="en" dirty="0"/>
              <a:t> Strata, Cortex, &amp;  Prisma</a:t>
            </a:r>
            <a:endParaRPr dirty="0"/>
          </a:p>
        </p:txBody>
      </p:sp>
      <p:grpSp>
        <p:nvGrpSpPr>
          <p:cNvPr id="1121" name="Google Shape;1121;p125"/>
          <p:cNvGrpSpPr/>
          <p:nvPr/>
        </p:nvGrpSpPr>
        <p:grpSpPr>
          <a:xfrm>
            <a:off x="7539269" y="601329"/>
            <a:ext cx="1238656" cy="417725"/>
            <a:chOff x="10130069" y="1439529"/>
            <a:chExt cx="1238656" cy="417725"/>
          </a:xfrm>
        </p:grpSpPr>
        <p:pic>
          <p:nvPicPr>
            <p:cNvPr id="1122" name="Google Shape;1122;p1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130069" y="1439529"/>
              <a:ext cx="417725" cy="417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3" name="Google Shape;1123;p125"/>
            <p:cNvSpPr txBox="1"/>
            <p:nvPr/>
          </p:nvSpPr>
          <p:spPr>
            <a:xfrm>
              <a:off x="10302825" y="1610950"/>
              <a:ext cx="1065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9595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Prisma</a:t>
              </a:r>
              <a:r>
                <a:rPr lang="en" sz="1000" i="0" u="none" strike="noStrike" cap="none" baseline="30000">
                  <a:solidFill>
                    <a:srgbClr val="59595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™</a:t>
              </a:r>
              <a:endParaRPr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124" name="Google Shape;1124;p125"/>
          <p:cNvSpPr/>
          <p:nvPr/>
        </p:nvSpPr>
        <p:spPr>
          <a:xfrm>
            <a:off x="6440525" y="1303025"/>
            <a:ext cx="1799700" cy="908400"/>
          </a:xfrm>
          <a:prstGeom prst="rect">
            <a:avLst/>
          </a:prstGeom>
          <a:noFill/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125"/>
          <p:cNvGrpSpPr/>
          <p:nvPr/>
        </p:nvGrpSpPr>
        <p:grpSpPr>
          <a:xfrm>
            <a:off x="6783007" y="1577734"/>
            <a:ext cx="544343" cy="572773"/>
            <a:chOff x="6478207" y="1555444"/>
            <a:chExt cx="544343" cy="572773"/>
          </a:xfrm>
        </p:grpSpPr>
        <p:sp>
          <p:nvSpPr>
            <p:cNvPr id="1126" name="Google Shape;1126;p125"/>
            <p:cNvSpPr/>
            <p:nvPr/>
          </p:nvSpPr>
          <p:spPr>
            <a:xfrm>
              <a:off x="6604950" y="1555444"/>
              <a:ext cx="417600" cy="417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7" name="Google Shape;1127;p1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43191" y="1700626"/>
              <a:ext cx="127278" cy="127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8" name="Google Shape;1128;p1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632548" y="1707723"/>
              <a:ext cx="140851" cy="112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9" name="Google Shape;1129;p125"/>
            <p:cNvSpPr/>
            <p:nvPr/>
          </p:nvSpPr>
          <p:spPr>
            <a:xfrm rot="-1666069" flipH="1">
              <a:off x="6498720" y="1803259"/>
              <a:ext cx="172573" cy="13030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5"/>
            <p:cNvSpPr txBox="1"/>
            <p:nvPr/>
          </p:nvSpPr>
          <p:spPr>
            <a:xfrm>
              <a:off x="6528750" y="2037317"/>
              <a:ext cx="417600" cy="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Cloud</a:t>
              </a:r>
              <a:endParaRPr sz="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1131" name="Google Shape;1131;p125"/>
          <p:cNvGrpSpPr/>
          <p:nvPr/>
        </p:nvGrpSpPr>
        <p:grpSpPr>
          <a:xfrm>
            <a:off x="7612658" y="1577734"/>
            <a:ext cx="615142" cy="572716"/>
            <a:chOff x="7612658" y="1577734"/>
            <a:chExt cx="615142" cy="572716"/>
          </a:xfrm>
        </p:grpSpPr>
        <p:sp>
          <p:nvSpPr>
            <p:cNvPr id="1132" name="Google Shape;1132;p125"/>
            <p:cNvSpPr/>
            <p:nvPr/>
          </p:nvSpPr>
          <p:spPr>
            <a:xfrm>
              <a:off x="7740300" y="1577734"/>
              <a:ext cx="417600" cy="417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3" name="Google Shape;1133;p125"/>
            <p:cNvGrpSpPr/>
            <p:nvPr/>
          </p:nvGrpSpPr>
          <p:grpSpPr>
            <a:xfrm>
              <a:off x="7794084" y="1706635"/>
              <a:ext cx="310155" cy="159780"/>
              <a:chOff x="3473450" y="3908650"/>
              <a:chExt cx="660325" cy="340175"/>
            </a:xfrm>
          </p:grpSpPr>
          <p:pic>
            <p:nvPicPr>
              <p:cNvPr id="1134" name="Google Shape;1134;p12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862275" y="3942978"/>
                <a:ext cx="271500" cy="2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5" name="Google Shape;1135;p125" descr="A picture containing clock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473450" y="3908650"/>
                <a:ext cx="340175" cy="34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36" name="Google Shape;1136;p125"/>
            <p:cNvSpPr/>
            <p:nvPr/>
          </p:nvSpPr>
          <p:spPr>
            <a:xfrm rot="-2412074" flipH="1">
              <a:off x="7634142" y="1902011"/>
              <a:ext cx="172431" cy="12964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25"/>
            <p:cNvSpPr txBox="1"/>
            <p:nvPr/>
          </p:nvSpPr>
          <p:spPr>
            <a:xfrm>
              <a:off x="7664100" y="2059550"/>
              <a:ext cx="563700" cy="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Endpoint</a:t>
              </a:r>
              <a:endParaRPr sz="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138" name="Google Shape;1138;p125"/>
          <p:cNvSpPr/>
          <p:nvPr/>
        </p:nvSpPr>
        <p:spPr>
          <a:xfrm>
            <a:off x="6554275" y="3211375"/>
            <a:ext cx="1920000" cy="14235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25"/>
          <p:cNvSpPr/>
          <p:nvPr/>
        </p:nvSpPr>
        <p:spPr>
          <a:xfrm>
            <a:off x="6604475" y="3495350"/>
            <a:ext cx="1799700" cy="977400"/>
          </a:xfrm>
          <a:prstGeom prst="rect">
            <a:avLst/>
          </a:prstGeom>
          <a:noFill/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25"/>
          <p:cNvSpPr/>
          <p:nvPr/>
        </p:nvSpPr>
        <p:spPr>
          <a:xfrm>
            <a:off x="6554275" y="3210275"/>
            <a:ext cx="1920000" cy="2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Operation Technology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1" name="Google Shape;1141;p125"/>
          <p:cNvSpPr/>
          <p:nvPr/>
        </p:nvSpPr>
        <p:spPr>
          <a:xfrm>
            <a:off x="6604475" y="3495338"/>
            <a:ext cx="1799700" cy="20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Plant Floor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2" name="Google Shape;1142;p125"/>
          <p:cNvSpPr/>
          <p:nvPr/>
        </p:nvSpPr>
        <p:spPr>
          <a:xfrm>
            <a:off x="6326025" y="3773624"/>
            <a:ext cx="439500" cy="439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25"/>
          <p:cNvSpPr txBox="1"/>
          <p:nvPr/>
        </p:nvSpPr>
        <p:spPr>
          <a:xfrm>
            <a:off x="6344475" y="3805675"/>
            <a:ext cx="399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OT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4" name="Google Shape;1144;p125"/>
          <p:cNvGrpSpPr/>
          <p:nvPr/>
        </p:nvGrpSpPr>
        <p:grpSpPr>
          <a:xfrm>
            <a:off x="6960394" y="3687301"/>
            <a:ext cx="424150" cy="512838"/>
            <a:chOff x="3794353" y="3836251"/>
            <a:chExt cx="455390" cy="570264"/>
          </a:xfrm>
        </p:grpSpPr>
        <p:sp>
          <p:nvSpPr>
            <p:cNvPr id="1145" name="Google Shape;1145;p125"/>
            <p:cNvSpPr/>
            <p:nvPr/>
          </p:nvSpPr>
          <p:spPr>
            <a:xfrm>
              <a:off x="3818644" y="3975415"/>
              <a:ext cx="431100" cy="4311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6" name="Google Shape;1146;p1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932098" y="4087612"/>
              <a:ext cx="206663" cy="206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7" name="Google Shape;1147;p125"/>
            <p:cNvSpPr/>
            <p:nvPr/>
          </p:nvSpPr>
          <p:spPr>
            <a:xfrm rot="4315893" flipH="1">
              <a:off x="3796865" y="3874486"/>
              <a:ext cx="177977" cy="13443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125"/>
          <p:cNvSpPr txBox="1"/>
          <p:nvPr/>
        </p:nvSpPr>
        <p:spPr>
          <a:xfrm>
            <a:off x="6930075" y="4271923"/>
            <a:ext cx="484800" cy="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OT FW</a:t>
            </a:r>
            <a:endParaRPr sz="9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149" name="Google Shape;1149;p125"/>
          <p:cNvGrpSpPr/>
          <p:nvPr/>
        </p:nvGrpSpPr>
        <p:grpSpPr>
          <a:xfrm>
            <a:off x="7664100" y="3687301"/>
            <a:ext cx="563700" cy="649818"/>
            <a:chOff x="7664100" y="1500632"/>
            <a:chExt cx="563700" cy="649818"/>
          </a:xfrm>
        </p:grpSpPr>
        <p:sp>
          <p:nvSpPr>
            <p:cNvPr id="1150" name="Google Shape;1150;p125"/>
            <p:cNvSpPr/>
            <p:nvPr/>
          </p:nvSpPr>
          <p:spPr>
            <a:xfrm>
              <a:off x="7740300" y="1577734"/>
              <a:ext cx="417600" cy="417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1" name="Google Shape;1151;p125"/>
            <p:cNvGrpSpPr/>
            <p:nvPr/>
          </p:nvGrpSpPr>
          <p:grpSpPr>
            <a:xfrm>
              <a:off x="7794084" y="1706635"/>
              <a:ext cx="310155" cy="159780"/>
              <a:chOff x="3473450" y="3908650"/>
              <a:chExt cx="660325" cy="340175"/>
            </a:xfrm>
          </p:grpSpPr>
          <p:pic>
            <p:nvPicPr>
              <p:cNvPr id="1152" name="Google Shape;1152;p12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862275" y="3942978"/>
                <a:ext cx="271500" cy="2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3" name="Google Shape;1153;p125" descr="A picture containing clock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473450" y="3908650"/>
                <a:ext cx="340175" cy="34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54" name="Google Shape;1154;p125"/>
            <p:cNvSpPr/>
            <p:nvPr/>
          </p:nvSpPr>
          <p:spPr>
            <a:xfrm rot="2547687" flipH="1">
              <a:off x="7685553" y="1541813"/>
              <a:ext cx="172420" cy="12973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25"/>
            <p:cNvSpPr txBox="1"/>
            <p:nvPr/>
          </p:nvSpPr>
          <p:spPr>
            <a:xfrm>
              <a:off x="7664100" y="2059550"/>
              <a:ext cx="563700" cy="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Endpoint</a:t>
              </a:r>
              <a:endParaRPr sz="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156" name="Google Shape;1156;p125"/>
          <p:cNvSpPr/>
          <p:nvPr/>
        </p:nvSpPr>
        <p:spPr>
          <a:xfrm>
            <a:off x="6440525" y="1303013"/>
            <a:ext cx="1799700" cy="2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Industrial Cloud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57" name="Google Shape;1157;p125"/>
          <p:cNvSpPr/>
          <p:nvPr/>
        </p:nvSpPr>
        <p:spPr>
          <a:xfrm>
            <a:off x="6390325" y="988150"/>
            <a:ext cx="1920000" cy="22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Cloud Provider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58" name="Google Shape;1158;p125"/>
          <p:cNvSpPr/>
          <p:nvPr/>
        </p:nvSpPr>
        <p:spPr>
          <a:xfrm>
            <a:off x="6173625" y="1563824"/>
            <a:ext cx="439500" cy="439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25"/>
          <p:cNvSpPr txBox="1"/>
          <p:nvPr/>
        </p:nvSpPr>
        <p:spPr>
          <a:xfrm>
            <a:off x="6270500" y="1589775"/>
            <a:ext cx="399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0" name="Google Shape;1160;p125"/>
          <p:cNvSpPr/>
          <p:nvPr/>
        </p:nvSpPr>
        <p:spPr>
          <a:xfrm>
            <a:off x="4115875" y="3211375"/>
            <a:ext cx="1920000" cy="14235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25"/>
          <p:cNvSpPr/>
          <p:nvPr/>
        </p:nvSpPr>
        <p:spPr>
          <a:xfrm>
            <a:off x="4166075" y="3495350"/>
            <a:ext cx="1799700" cy="977400"/>
          </a:xfrm>
          <a:prstGeom prst="rect">
            <a:avLst/>
          </a:prstGeom>
          <a:noFill/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125"/>
          <p:cNvSpPr/>
          <p:nvPr/>
        </p:nvSpPr>
        <p:spPr>
          <a:xfrm>
            <a:off x="4115875" y="3210275"/>
            <a:ext cx="1920000" cy="22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 Technology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3" name="Google Shape;1163;p125"/>
          <p:cNvSpPr/>
          <p:nvPr/>
        </p:nvSpPr>
        <p:spPr>
          <a:xfrm>
            <a:off x="4166075" y="3495338"/>
            <a:ext cx="1799700" cy="20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Carpeted Space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4" name="Google Shape;1164;p125"/>
          <p:cNvSpPr/>
          <p:nvPr/>
        </p:nvSpPr>
        <p:spPr>
          <a:xfrm>
            <a:off x="3887625" y="3773624"/>
            <a:ext cx="439500" cy="439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25"/>
          <p:cNvSpPr txBox="1"/>
          <p:nvPr/>
        </p:nvSpPr>
        <p:spPr>
          <a:xfrm>
            <a:off x="3982275" y="3805675"/>
            <a:ext cx="399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IT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66" name="Google Shape;1166;p125"/>
          <p:cNvGrpSpPr/>
          <p:nvPr/>
        </p:nvGrpSpPr>
        <p:grpSpPr>
          <a:xfrm>
            <a:off x="4521994" y="3687301"/>
            <a:ext cx="424150" cy="512838"/>
            <a:chOff x="3794353" y="3836251"/>
            <a:chExt cx="455390" cy="570264"/>
          </a:xfrm>
        </p:grpSpPr>
        <p:sp>
          <p:nvSpPr>
            <p:cNvPr id="1167" name="Google Shape;1167;p125"/>
            <p:cNvSpPr/>
            <p:nvPr/>
          </p:nvSpPr>
          <p:spPr>
            <a:xfrm>
              <a:off x="3818644" y="3975415"/>
              <a:ext cx="431100" cy="4311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8" name="Google Shape;1168;p1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932098" y="4087612"/>
              <a:ext cx="206663" cy="206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9" name="Google Shape;1169;p125"/>
            <p:cNvSpPr/>
            <p:nvPr/>
          </p:nvSpPr>
          <p:spPr>
            <a:xfrm rot="4315893" flipH="1">
              <a:off x="3796865" y="3874486"/>
              <a:ext cx="177977" cy="13443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p125"/>
          <p:cNvSpPr txBox="1"/>
          <p:nvPr/>
        </p:nvSpPr>
        <p:spPr>
          <a:xfrm>
            <a:off x="4491675" y="4243523"/>
            <a:ext cx="484800" cy="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IT FW</a:t>
            </a:r>
            <a:endParaRPr sz="9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171" name="Google Shape;1171;p125"/>
          <p:cNvGrpSpPr/>
          <p:nvPr/>
        </p:nvGrpSpPr>
        <p:grpSpPr>
          <a:xfrm>
            <a:off x="5225700" y="3687301"/>
            <a:ext cx="563700" cy="649818"/>
            <a:chOff x="7664100" y="1500632"/>
            <a:chExt cx="563700" cy="649818"/>
          </a:xfrm>
        </p:grpSpPr>
        <p:sp>
          <p:nvSpPr>
            <p:cNvPr id="1172" name="Google Shape;1172;p125"/>
            <p:cNvSpPr/>
            <p:nvPr/>
          </p:nvSpPr>
          <p:spPr>
            <a:xfrm>
              <a:off x="7740300" y="1577734"/>
              <a:ext cx="417600" cy="417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3" name="Google Shape;1173;p125"/>
            <p:cNvGrpSpPr/>
            <p:nvPr/>
          </p:nvGrpSpPr>
          <p:grpSpPr>
            <a:xfrm>
              <a:off x="7794084" y="1706635"/>
              <a:ext cx="310155" cy="159780"/>
              <a:chOff x="3473450" y="3908650"/>
              <a:chExt cx="660325" cy="340175"/>
            </a:xfrm>
          </p:grpSpPr>
          <p:pic>
            <p:nvPicPr>
              <p:cNvPr id="1174" name="Google Shape;1174;p12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862275" y="3942978"/>
                <a:ext cx="271500" cy="2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5" name="Google Shape;1175;p125" descr="A picture containing clock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473450" y="3908650"/>
                <a:ext cx="340175" cy="34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76" name="Google Shape;1176;p125"/>
            <p:cNvSpPr/>
            <p:nvPr/>
          </p:nvSpPr>
          <p:spPr>
            <a:xfrm rot="2547687" flipH="1">
              <a:off x="7685553" y="1541813"/>
              <a:ext cx="172420" cy="12973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25"/>
            <p:cNvSpPr txBox="1"/>
            <p:nvPr/>
          </p:nvSpPr>
          <p:spPr>
            <a:xfrm>
              <a:off x="7664100" y="2059550"/>
              <a:ext cx="563700" cy="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Endpoint</a:t>
              </a:r>
              <a:endParaRPr sz="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178" name="Google Shape;1178;p125"/>
          <p:cNvSpPr/>
          <p:nvPr/>
        </p:nvSpPr>
        <p:spPr>
          <a:xfrm>
            <a:off x="1601275" y="3211375"/>
            <a:ext cx="1920000" cy="14235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125"/>
          <p:cNvSpPr/>
          <p:nvPr/>
        </p:nvSpPr>
        <p:spPr>
          <a:xfrm>
            <a:off x="1651475" y="3495350"/>
            <a:ext cx="1799700" cy="1061100"/>
          </a:xfrm>
          <a:prstGeom prst="rect">
            <a:avLst/>
          </a:prstGeom>
          <a:noFill/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125"/>
          <p:cNvSpPr/>
          <p:nvPr/>
        </p:nvSpPr>
        <p:spPr>
          <a:xfrm>
            <a:off x="1601275" y="3210275"/>
            <a:ext cx="1920000" cy="2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Security Operations Center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1" name="Google Shape;1181;p125"/>
          <p:cNvSpPr/>
          <p:nvPr/>
        </p:nvSpPr>
        <p:spPr>
          <a:xfrm>
            <a:off x="1651475" y="3495338"/>
            <a:ext cx="1799700" cy="20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- OT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2" name="Google Shape;1182;p125"/>
          <p:cNvSpPr/>
          <p:nvPr/>
        </p:nvSpPr>
        <p:spPr>
          <a:xfrm>
            <a:off x="1373025" y="3773624"/>
            <a:ext cx="439500" cy="439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8791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25"/>
          <p:cNvSpPr txBox="1"/>
          <p:nvPr/>
        </p:nvSpPr>
        <p:spPr>
          <a:xfrm>
            <a:off x="1323225" y="3805675"/>
            <a:ext cx="5445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SOC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4" name="Google Shape;1184;p1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67725" y="3754656"/>
            <a:ext cx="257200" cy="25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125"/>
          <p:cNvSpPr txBox="1"/>
          <p:nvPr/>
        </p:nvSpPr>
        <p:spPr>
          <a:xfrm>
            <a:off x="2096325" y="3795825"/>
            <a:ext cx="1487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0" u="none" strike="noStrike" cap="none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Cortex</a:t>
            </a:r>
            <a:r>
              <a:rPr lang="en" sz="1000" i="0" u="none" strike="noStrike" cap="none" baseline="300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™ </a:t>
            </a:r>
            <a:r>
              <a:rPr lang="en" sz="10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XSOAR</a:t>
            </a:r>
            <a:endParaRPr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86" name="Google Shape;1186;p1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67724" y="4027301"/>
            <a:ext cx="257200" cy="2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125"/>
          <p:cNvSpPr txBox="1"/>
          <p:nvPr/>
        </p:nvSpPr>
        <p:spPr>
          <a:xfrm>
            <a:off x="2096325" y="4046847"/>
            <a:ext cx="10659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AutoFocus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8" name="Google Shape;1188;p1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67725" y="4264237"/>
            <a:ext cx="220600" cy="2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125"/>
          <p:cNvSpPr txBox="1"/>
          <p:nvPr/>
        </p:nvSpPr>
        <p:spPr>
          <a:xfrm>
            <a:off x="2096325" y="4291500"/>
            <a:ext cx="106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3rd Party </a:t>
            </a:r>
            <a:r>
              <a:rPr lang="en" sz="10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Tool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0" name="Google Shape;1190;p125"/>
          <p:cNvSpPr/>
          <p:nvPr/>
        </p:nvSpPr>
        <p:spPr>
          <a:xfrm>
            <a:off x="822575" y="1379225"/>
            <a:ext cx="33435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Next-generation Firewall platform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Consistent sensing &amp; enforcement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Centralized, correlated data lake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ML/AI-based threat detection &amp; response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 dirty="0">
                <a:latin typeface="Montserrat"/>
                <a:ea typeface="Montserrat"/>
                <a:cs typeface="Montserrat"/>
                <a:sym typeface="Montserrat"/>
              </a:rPr>
              <a:t>Real-time threat intelligence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1" name="Google Shape;1191;p125"/>
          <p:cNvSpPr txBox="1"/>
          <p:nvPr/>
        </p:nvSpPr>
        <p:spPr>
          <a:xfrm>
            <a:off x="1867725" y="968762"/>
            <a:ext cx="106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Strata</a:t>
            </a:r>
            <a:r>
              <a:rPr lang="en" sz="1000" i="0" u="none" strike="noStrike" cap="none" baseline="30000" dirty="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™</a:t>
            </a:r>
            <a:endParaRPr dirty="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92" name="Google Shape;1192;p125"/>
          <p:cNvPicPr preferRelativeResize="0"/>
          <p:nvPr/>
        </p:nvPicPr>
        <p:blipFill rotWithShape="1">
          <a:blip r:embed="rId16">
            <a:alphaModFix/>
          </a:blip>
          <a:srcRect l="109" r="109"/>
          <a:stretch/>
        </p:blipFill>
        <p:spPr>
          <a:xfrm>
            <a:off x="1734499" y="909926"/>
            <a:ext cx="363950" cy="3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25"/>
          <p:cNvSpPr/>
          <p:nvPr/>
        </p:nvSpPr>
        <p:spPr>
          <a:xfrm rot="-5400000">
            <a:off x="1955663" y="-498322"/>
            <a:ext cx="44700" cy="3647400"/>
          </a:xfrm>
          <a:prstGeom prst="rect">
            <a:avLst/>
          </a:prstGeom>
          <a:gradFill>
            <a:gsLst>
              <a:gs pos="0">
                <a:srgbClr val="FFCB06">
                  <a:alpha val="0"/>
                </a:srgbClr>
              </a:gs>
              <a:gs pos="100000">
                <a:srgbClr val="FFCB0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5" name="Google Shape;1195;p125"/>
          <p:cNvGrpSpPr/>
          <p:nvPr/>
        </p:nvGrpSpPr>
        <p:grpSpPr>
          <a:xfrm>
            <a:off x="1336350" y="2587638"/>
            <a:ext cx="1476162" cy="442800"/>
            <a:chOff x="-568650" y="3959238"/>
            <a:chExt cx="1476162" cy="442800"/>
          </a:xfrm>
        </p:grpSpPr>
        <p:sp>
          <p:nvSpPr>
            <p:cNvPr id="1196" name="Google Shape;1196;p125"/>
            <p:cNvSpPr/>
            <p:nvPr/>
          </p:nvSpPr>
          <p:spPr>
            <a:xfrm>
              <a:off x="279490" y="3959238"/>
              <a:ext cx="442800" cy="4428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97" name="Google Shape;1197;p125" descr="https://lh5.googleusercontent.com/4hpzHEsY_bUiwxt1ZEdQ55-tKD7FHa1X7piJUYnvBH78g-5gDmV9vAVbv4luW4cUG6W6Kz1zFun1p3_SDpsa1Zo2NDWjG8EbfoVR-QE9rbhPHVIEKSxMggj5NNg0aUJVFasG2o866r7xZF8Vl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4756" y="4083721"/>
              <a:ext cx="212337" cy="193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8" name="Google Shape;1198;p125"/>
            <p:cNvSpPr/>
            <p:nvPr/>
          </p:nvSpPr>
          <p:spPr>
            <a:xfrm rot="10800000" flipH="1">
              <a:off x="724512" y="4083131"/>
              <a:ext cx="183000" cy="137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25"/>
            <p:cNvSpPr txBox="1"/>
            <p:nvPr/>
          </p:nvSpPr>
          <p:spPr>
            <a:xfrm>
              <a:off x="-568650" y="4089250"/>
              <a:ext cx="848100" cy="9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Third-Party Data</a:t>
              </a:r>
              <a:endParaRPr sz="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1200" name="Google Shape;1200;p125"/>
          <p:cNvGrpSpPr/>
          <p:nvPr/>
        </p:nvGrpSpPr>
        <p:grpSpPr>
          <a:xfrm>
            <a:off x="6639301" y="2589550"/>
            <a:ext cx="1900824" cy="442800"/>
            <a:chOff x="7020301" y="2589550"/>
            <a:chExt cx="1900824" cy="442800"/>
          </a:xfrm>
        </p:grpSpPr>
        <p:sp>
          <p:nvSpPr>
            <p:cNvPr id="1201" name="Google Shape;1201;p125"/>
            <p:cNvSpPr/>
            <p:nvPr/>
          </p:nvSpPr>
          <p:spPr>
            <a:xfrm rot="-5636" flipH="1">
              <a:off x="7020301" y="2742666"/>
              <a:ext cx="183000" cy="137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25"/>
            <p:cNvSpPr txBox="1"/>
            <p:nvPr/>
          </p:nvSpPr>
          <p:spPr>
            <a:xfrm>
              <a:off x="7725625" y="2763350"/>
              <a:ext cx="1195500" cy="9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900">
                  <a:latin typeface="Montserrat Medium"/>
                  <a:ea typeface="Montserrat Medium"/>
                  <a:cs typeface="Montserrat Medium"/>
                  <a:sym typeface="Montserrat Medium"/>
                </a:rPr>
                <a:t>Public &amp; Private</a:t>
              </a:r>
              <a:endParaRPr sz="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203" name="Google Shape;1203;p125"/>
            <p:cNvPicPr preferRelativeResize="0"/>
            <p:nvPr/>
          </p:nvPicPr>
          <p:blipFill rotWithShape="1">
            <a:blip r:embed="rId18">
              <a:alphaModFix/>
            </a:blip>
            <a:srcRect l="10287" t="11155" r="7678" b="4719"/>
            <a:stretch/>
          </p:blipFill>
          <p:spPr>
            <a:xfrm>
              <a:off x="7198100" y="2665236"/>
              <a:ext cx="363949" cy="269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4" name="Google Shape;1204;p125"/>
            <p:cNvSpPr/>
            <p:nvPr/>
          </p:nvSpPr>
          <p:spPr>
            <a:xfrm>
              <a:off x="7173815" y="2589550"/>
              <a:ext cx="442800" cy="442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125"/>
          <p:cNvSpPr txBox="1"/>
          <p:nvPr/>
        </p:nvSpPr>
        <p:spPr>
          <a:xfrm>
            <a:off x="5201475" y="2909310"/>
            <a:ext cx="1158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SD-WAN</a:t>
            </a:r>
            <a:endParaRPr sz="1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6" name="Google Shape;1206;p125"/>
          <p:cNvGrpSpPr/>
          <p:nvPr/>
        </p:nvGrpSpPr>
        <p:grpSpPr>
          <a:xfrm>
            <a:off x="6019274" y="2699253"/>
            <a:ext cx="530541" cy="561697"/>
            <a:chOff x="5943074" y="2851653"/>
            <a:chExt cx="530541" cy="561697"/>
          </a:xfrm>
        </p:grpSpPr>
        <p:grpSp>
          <p:nvGrpSpPr>
            <p:cNvPr id="1207" name="Google Shape;1207;p125"/>
            <p:cNvGrpSpPr/>
            <p:nvPr/>
          </p:nvGrpSpPr>
          <p:grpSpPr>
            <a:xfrm>
              <a:off x="6030815" y="2970550"/>
              <a:ext cx="442800" cy="442800"/>
              <a:chOff x="6030815" y="3199150"/>
              <a:chExt cx="442800" cy="442800"/>
            </a:xfrm>
          </p:grpSpPr>
          <p:sp>
            <p:nvSpPr>
              <p:cNvPr id="1208" name="Google Shape;1208;p125"/>
              <p:cNvSpPr/>
              <p:nvPr/>
            </p:nvSpPr>
            <p:spPr>
              <a:xfrm>
                <a:off x="6030815" y="3199150"/>
                <a:ext cx="442800" cy="4428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E9E9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09" name="Google Shape;1209;p125" descr="A circuit board&#10;&#10;Description automatically generated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6124275" y="3284800"/>
                <a:ext cx="271500" cy="271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10" name="Google Shape;1210;p125"/>
            <p:cNvSpPr/>
            <p:nvPr/>
          </p:nvSpPr>
          <p:spPr>
            <a:xfrm rot="2420799" flipH="1">
              <a:off x="5965856" y="2894513"/>
              <a:ext cx="183037" cy="13748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A582D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rporate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9E9E9"/>
      </a:lt2>
      <a:accent1>
        <a:srgbClr val="FA582D"/>
      </a:accent1>
      <a:accent2>
        <a:srgbClr val="FFCB06"/>
      </a:accent2>
      <a:accent3>
        <a:srgbClr val="00C0E8"/>
      </a:accent3>
      <a:accent4>
        <a:srgbClr val="00CC66"/>
      </a:accent4>
      <a:accent5>
        <a:srgbClr val="00AEC4"/>
      </a:accent5>
      <a:accent6>
        <a:srgbClr val="C8462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389</Words>
  <Application>Microsoft Macintosh PowerPoint</Application>
  <PresentationFormat>Pokaz na ekranie (16:9)</PresentationFormat>
  <Paragraphs>186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Noto Sans Symbols</vt:lpstr>
      <vt:lpstr>Montserrat Medium</vt:lpstr>
      <vt:lpstr>Arial</vt:lpstr>
      <vt:lpstr>Montserrat</vt:lpstr>
      <vt:lpstr>Montserrat SemiBold</vt:lpstr>
      <vt:lpstr>Corporate Theme</vt:lpstr>
      <vt:lpstr>Simple Light</vt:lpstr>
      <vt:lpstr>Bezpieczeństwo OT w dobie rewolucji cyfrowej</vt:lpstr>
      <vt:lpstr>Prezentacja programu PowerPoint</vt:lpstr>
      <vt:lpstr>OT/ICS - Digital Transformation</vt:lpstr>
      <vt:lpstr>Jak to może wyglądać?</vt:lpstr>
      <vt:lpstr>Segmentacja ICS &amp; SCADA</vt:lpstr>
      <vt:lpstr>Segmentacja ICS &amp; SCADA</vt:lpstr>
      <vt:lpstr>Sygnatury IPS pod kątem ICS</vt:lpstr>
      <vt:lpstr>Sygnatury IPS pod kątem ICS</vt:lpstr>
      <vt:lpstr>Bezpieczeństwo OT – kompletne rozwiązanie Strata, Cortex, &amp;  Prisma</vt:lpstr>
      <vt:lpstr>Partnerstwo globalne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Oil &amp; Gas OT Digital Transformation</dc:title>
  <cp:lastModifiedBy>Robert Lukomski</cp:lastModifiedBy>
  <cp:revision>7</cp:revision>
  <dcterms:modified xsi:type="dcterms:W3CDTF">2023-05-10T09:46:54Z</dcterms:modified>
</cp:coreProperties>
</file>